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1039" r:id="rId2"/>
    <p:sldId id="1155" r:id="rId3"/>
    <p:sldId id="980" r:id="rId4"/>
    <p:sldId id="1132" r:id="rId5"/>
    <p:sldId id="1131" r:id="rId6"/>
    <p:sldId id="1157" r:id="rId7"/>
    <p:sldId id="981" r:id="rId8"/>
    <p:sldId id="1151" r:id="rId9"/>
    <p:sldId id="1156" r:id="rId10"/>
    <p:sldId id="1152" r:id="rId11"/>
    <p:sldId id="1094" r:id="rId12"/>
  </p:sldIdLst>
  <p:sldSz cx="9144000" cy="5143500" type="screen16x9"/>
  <p:notesSz cx="6797675" cy="9926638"/>
  <p:defaultTextStyle>
    <a:defPPr>
      <a:defRPr lang="zh-CN"/>
    </a:defPPr>
    <a:lvl1pPr marL="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2">
          <p15:clr>
            <a:srgbClr val="A4A3A4"/>
          </p15:clr>
        </p15:guide>
        <p15:guide id="2" pos="286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52">
          <p15:clr>
            <a:srgbClr val="A4A3A4"/>
          </p15:clr>
        </p15:guide>
        <p15:guide id="2" pos="213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640C"/>
    <a:srgbClr val="0075BF"/>
    <a:srgbClr val="034EA2"/>
    <a:srgbClr val="0087CD"/>
    <a:srgbClr val="C68F06"/>
    <a:srgbClr val="DB2C03"/>
    <a:srgbClr val="EBAC07"/>
    <a:srgbClr val="008487"/>
    <a:srgbClr val="163C46"/>
    <a:srgbClr val="008F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 autoAdjust="0"/>
    <p:restoredTop sz="94660"/>
  </p:normalViewPr>
  <p:slideViewPr>
    <p:cSldViewPr>
      <p:cViewPr varScale="1">
        <p:scale>
          <a:sx n="103" d="100"/>
          <a:sy n="103" d="100"/>
        </p:scale>
        <p:origin x="826" y="72"/>
      </p:cViewPr>
      <p:guideLst>
        <p:guide orient="horz" pos="1582"/>
        <p:guide pos="286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3360" y="-96"/>
      </p:cViewPr>
      <p:guideLst>
        <p:guide orient="horz" pos="3052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C29E9-4130-496E-AF4A-3D173E305410}" type="datetimeFigureOut">
              <a:rPr lang="zh-CN" altLang="en-US" smtClean="0"/>
              <a:t>2021/4/27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C25EA-C2A5-4E78-9421-CC179CAD06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79353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A5992-9D73-4015-9385-ABE035416B29}" type="datetimeFigureOut">
              <a:rPr lang="zh-CN" altLang="en-US" smtClean="0"/>
              <a:t>2021/4/27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5A699-AB68-4A20-99FB-6F69DC266D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1766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2"/>
          <p:cNvSpPr txBox="1"/>
          <p:nvPr userDrawn="1"/>
        </p:nvSpPr>
        <p:spPr>
          <a:xfrm>
            <a:off x="265114" y="257096"/>
            <a:ext cx="1138781" cy="269226"/>
          </a:xfrm>
          <a:prstGeom prst="rect">
            <a:avLst/>
          </a:prstGeom>
          <a:noFill/>
        </p:spPr>
        <p:txBody>
          <a:bodyPr wrap="none" lIns="68584" tIns="34292" rIns="68584" bIns="34292">
            <a:spAutoFit/>
          </a:bodyPr>
          <a:lstStyle/>
          <a:p>
            <a:pPr defTabSz="685165">
              <a:defRPr/>
            </a:pPr>
            <a:r>
              <a:rPr lang="zh-CN" altLang="en-US" sz="13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年度工作概述</a:t>
            </a:r>
          </a:p>
        </p:txBody>
      </p:sp>
      <p:sp>
        <p:nvSpPr>
          <p:cNvPr id="4" name="文本框 33"/>
          <p:cNvSpPr txBox="1"/>
          <p:nvPr userDrawn="1"/>
        </p:nvSpPr>
        <p:spPr>
          <a:xfrm>
            <a:off x="265113" y="464995"/>
            <a:ext cx="1196489" cy="207753"/>
          </a:xfrm>
          <a:prstGeom prst="rect">
            <a:avLst/>
          </a:prstGeom>
          <a:noFill/>
        </p:spPr>
        <p:txBody>
          <a:bodyPr wrap="none" lIns="68584" tIns="34292" rIns="68584" bIns="34292">
            <a:spAutoFit/>
          </a:bodyPr>
          <a:lstStyle/>
          <a:p>
            <a:pPr defTabSz="685165">
              <a:defRPr/>
            </a:pPr>
            <a:r>
              <a:rPr lang="en-US" altLang="zh-CN" sz="9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Annual work summary</a:t>
            </a:r>
            <a:endParaRPr lang="zh-CN" altLang="en-US" sz="9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257096"/>
            <a:ext cx="160338" cy="4173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anchor="ctr"/>
          <a:lstStyle/>
          <a:p>
            <a:pPr algn="ctr" defTabSz="685165">
              <a:defRPr/>
            </a:pPr>
            <a:endParaRPr lang="zh-CN" altLang="en-US" sz="140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  <a:t>2021/4/27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100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1000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2021/4/27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1037327" y="2453283"/>
            <a:ext cx="4572000" cy="199606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感谢您下载平台上提供的</a:t>
            </a:r>
            <a:r>
              <a:rPr lang="en-US" altLang="zh-CN" sz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作品，为了您和风云办公以及原创作者的利</a:t>
            </a:r>
            <a:r>
              <a:rPr lang="en-US" altLang="zh-CN" sz="30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lj</a:t>
            </a:r>
            <a:r>
              <a:rPr lang="zh-CN" altLang="en-US" sz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益，请勿复制、传播、销售，否则将承担法律责任！风云办公将对作品进行维权，按照传播下载次数进行十倍的索取赔偿！</a:t>
            </a:r>
            <a:endParaRPr lang="en-US" altLang="zh-CN" sz="3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www.tukuppt.com</a:t>
            </a:r>
          </a:p>
        </p:txBody>
      </p:sp>
    </p:spTree>
  </p:cSld>
  <p:clrMapOvr>
    <a:masterClrMapping/>
  </p:clrMapOvr>
  <p:transition spd="slow" advClick="0" advTm="1000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2021/4/27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2"/>
          <p:cNvSpPr txBox="1"/>
          <p:nvPr userDrawn="1"/>
        </p:nvSpPr>
        <p:spPr>
          <a:xfrm>
            <a:off x="265114" y="257096"/>
            <a:ext cx="1138781" cy="269226"/>
          </a:xfrm>
          <a:prstGeom prst="rect">
            <a:avLst/>
          </a:prstGeom>
          <a:noFill/>
        </p:spPr>
        <p:txBody>
          <a:bodyPr wrap="none" lIns="68584" tIns="34292" rIns="68584" bIns="34292">
            <a:spAutoFit/>
          </a:bodyPr>
          <a:lstStyle/>
          <a:p>
            <a:pPr defTabSz="685165">
              <a:defRPr/>
            </a:pPr>
            <a:r>
              <a:rPr lang="zh-CN" altLang="en-US" sz="13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工作完成情况</a:t>
            </a:r>
          </a:p>
        </p:txBody>
      </p:sp>
      <p:sp>
        <p:nvSpPr>
          <p:cNvPr id="4" name="文本框 33"/>
          <p:cNvSpPr txBox="1"/>
          <p:nvPr userDrawn="1"/>
        </p:nvSpPr>
        <p:spPr>
          <a:xfrm>
            <a:off x="265114" y="464995"/>
            <a:ext cx="858256" cy="207753"/>
          </a:xfrm>
          <a:prstGeom prst="rect">
            <a:avLst/>
          </a:prstGeom>
          <a:noFill/>
        </p:spPr>
        <p:txBody>
          <a:bodyPr wrap="none" lIns="68584" tIns="34292" rIns="68584" bIns="34292">
            <a:spAutoFit/>
          </a:bodyPr>
          <a:lstStyle/>
          <a:p>
            <a:pPr defTabSz="685165">
              <a:defRPr/>
            </a:pPr>
            <a:r>
              <a:rPr lang="en-US" altLang="zh-CN" sz="9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Job completion</a:t>
            </a:r>
            <a:endParaRPr lang="zh-CN" altLang="en-US" sz="9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257096"/>
            <a:ext cx="160338" cy="4173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anchor="ctr"/>
          <a:lstStyle/>
          <a:p>
            <a:pPr algn="ctr" defTabSz="685165">
              <a:defRPr/>
            </a:pPr>
            <a:endParaRPr lang="zh-CN" altLang="en-US" sz="140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  <a:t>2021/4/27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2"/>
          <p:cNvSpPr txBox="1"/>
          <p:nvPr userDrawn="1"/>
        </p:nvSpPr>
        <p:spPr>
          <a:xfrm>
            <a:off x="265114" y="257096"/>
            <a:ext cx="1138781" cy="269226"/>
          </a:xfrm>
          <a:prstGeom prst="rect">
            <a:avLst/>
          </a:prstGeom>
          <a:noFill/>
        </p:spPr>
        <p:txBody>
          <a:bodyPr wrap="none" lIns="68584" tIns="34292" rIns="68584" bIns="34292">
            <a:spAutoFit/>
          </a:bodyPr>
          <a:lstStyle/>
          <a:p>
            <a:pPr defTabSz="685165">
              <a:defRPr/>
            </a:pPr>
            <a:r>
              <a:rPr lang="zh-CN" altLang="en-US" sz="13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成功项目展示</a:t>
            </a:r>
          </a:p>
        </p:txBody>
      </p:sp>
      <p:sp>
        <p:nvSpPr>
          <p:cNvPr id="4" name="文本框 33"/>
          <p:cNvSpPr txBox="1"/>
          <p:nvPr userDrawn="1"/>
        </p:nvSpPr>
        <p:spPr>
          <a:xfrm>
            <a:off x="265113" y="464995"/>
            <a:ext cx="1606858" cy="207753"/>
          </a:xfrm>
          <a:prstGeom prst="rect">
            <a:avLst/>
          </a:prstGeom>
          <a:noFill/>
        </p:spPr>
        <p:txBody>
          <a:bodyPr wrap="none" lIns="68584" tIns="34292" rIns="68584" bIns="34292">
            <a:spAutoFit/>
          </a:bodyPr>
          <a:lstStyle/>
          <a:p>
            <a:pPr defTabSz="685165">
              <a:defRPr/>
            </a:pPr>
            <a:r>
              <a:rPr lang="en-US" altLang="zh-CN" sz="9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Successful project presentation</a:t>
            </a:r>
            <a:endParaRPr lang="zh-CN" altLang="en-US" sz="9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257096"/>
            <a:ext cx="160338" cy="4173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anchor="ctr"/>
          <a:lstStyle/>
          <a:p>
            <a:pPr algn="ctr" defTabSz="685165">
              <a:defRPr/>
            </a:pPr>
            <a:endParaRPr lang="zh-CN" altLang="en-US" sz="140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  <a:t>2021/4/27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2"/>
          <p:cNvSpPr txBox="1"/>
          <p:nvPr userDrawn="1"/>
        </p:nvSpPr>
        <p:spPr>
          <a:xfrm>
            <a:off x="265114" y="257096"/>
            <a:ext cx="1138781" cy="269226"/>
          </a:xfrm>
          <a:prstGeom prst="rect">
            <a:avLst/>
          </a:prstGeom>
          <a:noFill/>
        </p:spPr>
        <p:txBody>
          <a:bodyPr wrap="none" lIns="68584" tIns="34292" rIns="68584" bIns="34292">
            <a:spAutoFit/>
          </a:bodyPr>
          <a:lstStyle/>
          <a:p>
            <a:pPr defTabSz="685165">
              <a:defRPr/>
            </a:pPr>
            <a:r>
              <a:rPr lang="zh-CN" altLang="en-US" sz="13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明年工作计划</a:t>
            </a:r>
          </a:p>
        </p:txBody>
      </p:sp>
      <p:sp>
        <p:nvSpPr>
          <p:cNvPr id="4" name="文本框 33"/>
          <p:cNvSpPr txBox="1"/>
          <p:nvPr userDrawn="1"/>
        </p:nvSpPr>
        <p:spPr>
          <a:xfrm>
            <a:off x="265113" y="464995"/>
            <a:ext cx="1209313" cy="207753"/>
          </a:xfrm>
          <a:prstGeom prst="rect">
            <a:avLst/>
          </a:prstGeom>
          <a:noFill/>
        </p:spPr>
        <p:txBody>
          <a:bodyPr wrap="none" lIns="68584" tIns="34292" rIns="68584" bIns="34292">
            <a:spAutoFit/>
          </a:bodyPr>
          <a:lstStyle/>
          <a:p>
            <a:pPr defTabSz="685165">
              <a:defRPr/>
            </a:pPr>
            <a:r>
              <a:rPr lang="en-US" altLang="zh-CN" sz="9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Work plan for next yea</a:t>
            </a:r>
            <a:endParaRPr lang="zh-CN" altLang="en-US" sz="9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257096"/>
            <a:ext cx="160338" cy="4173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anchor="ctr"/>
          <a:lstStyle/>
          <a:p>
            <a:pPr algn="ctr" defTabSz="685165">
              <a:defRPr/>
            </a:pPr>
            <a:endParaRPr lang="zh-CN" altLang="en-US" sz="140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  <a:t>2021/4/27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ct val="0"/>
              </a:spcBef>
              <a:spcAft>
                <a:spcPct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C0F3E8C-8BCD-4A8F-98D8-F8D96B87BD28}" type="datetimeFigureOut">
              <a:rPr lang="zh-CN" altLang="en-US"/>
              <a:t>2021/4/27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ct val="0"/>
              </a:spcBef>
              <a:spcAft>
                <a:spcPct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/>
          <a:lstStyle>
            <a:lvl1pPr eaLnBrk="1" hangingPunct="1">
              <a:defRPr smtClean="0"/>
            </a:lvl1pPr>
          </a:lstStyle>
          <a:p>
            <a:pPr>
              <a:defRPr/>
            </a:pPr>
            <a:fld id="{4AAA05D2-2F82-4D1D-9A69-4CC173608BC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100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9F21D-12A3-824C-80FA-D34F01E9177B}" type="datetimeFigureOut">
              <a:rPr kumimoji="1" lang="zh-CN" altLang="en-US" smtClean="0"/>
              <a:t>2021/4/27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FEDB-804C-9249-87AB-F8162CDD6F1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p:transition spd="slow" advClick="0" advTm="100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B2B0-692A-46A2-956F-D87A1A3CFB5B}" type="datetimeFigureOut">
              <a:rPr lang="zh-CN" altLang="en-US"/>
              <a:t>2021/4/27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584FB-8213-408C-973A-0BFE315A5B2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1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54A03-91AF-448A-9954-517C0577E5F0}" type="datetimeFigureOut">
              <a:rPr lang="zh-CN" altLang="en-US" smtClean="0"/>
              <a:t>2021/4/27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1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FC946-6D13-4F8C-9740-992A906A61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 advClick="0" advTm="1000">
    <p:pull/>
  </p:transition>
  <p:txStyles>
    <p:titleStyle>
      <a:lvl1pPr algn="ctr" defTabSz="9137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em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28"/>
          <p:cNvSpPr txBox="1"/>
          <p:nvPr/>
        </p:nvSpPr>
        <p:spPr>
          <a:xfrm>
            <a:off x="3933212" y="1366049"/>
            <a:ext cx="409448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企融通产品介绍</a:t>
            </a:r>
          </a:p>
        </p:txBody>
      </p:sp>
      <p:sp>
        <p:nvSpPr>
          <p:cNvPr id="23" name="_3"/>
          <p:cNvSpPr/>
          <p:nvPr/>
        </p:nvSpPr>
        <p:spPr>
          <a:xfrm>
            <a:off x="4489094" y="2401175"/>
            <a:ext cx="2713355" cy="82994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" panose="02020603050405020304" pitchFamily="18" charset="0"/>
                <a:ea typeface="造字工房力黑（非商用）常规体" pitchFamily="50" charset="-122"/>
              </a:rPr>
              <a:t>Product Presentation</a:t>
            </a:r>
          </a:p>
          <a:p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" panose="02020603050405020304" pitchFamily="18" charset="0"/>
                <a:ea typeface="造字工房力黑（非商用）常规体" pitchFamily="50" charset="-122"/>
              </a:rPr>
              <a:t>                                   </a:t>
            </a:r>
            <a:endParaRPr lang="zh-CN" altLang="en-US" sz="140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" panose="02020603050405020304" pitchFamily="18" charset="0"/>
              <a:ea typeface="造字工房力黑（非商用）常规体" pitchFamily="50" charset="-122"/>
            </a:endParaRPr>
          </a:p>
        </p:txBody>
      </p:sp>
      <p:grpSp>
        <p:nvGrpSpPr>
          <p:cNvPr id="2" name="07ebf020-8231-4ee8-a192-c6deec70e23c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275817" y="604520"/>
            <a:ext cx="3841297" cy="3821080"/>
            <a:chOff x="3535136" y="1130300"/>
            <a:chExt cx="5121729" cy="5094773"/>
          </a:xfrm>
        </p:grpSpPr>
        <p:grpSp>
          <p:nvGrpSpPr>
            <p:cNvPr id="5" name="î$1iḋê"/>
            <p:cNvGrpSpPr/>
            <p:nvPr/>
          </p:nvGrpSpPr>
          <p:grpSpPr>
            <a:xfrm>
              <a:off x="4717705" y="1130300"/>
              <a:ext cx="3357838" cy="4323584"/>
              <a:chOff x="2663" y="-25"/>
              <a:chExt cx="2865" cy="3689"/>
            </a:xfrm>
          </p:grpSpPr>
          <p:sp>
            <p:nvSpPr>
              <p:cNvPr id="409" name="î$líḍê"/>
              <p:cNvSpPr/>
              <p:nvPr/>
            </p:nvSpPr>
            <p:spPr bwMode="auto">
              <a:xfrm>
                <a:off x="4271" y="3348"/>
                <a:ext cx="465" cy="316"/>
              </a:xfrm>
              <a:custGeom>
                <a:avLst/>
                <a:gdLst>
                  <a:gd name="T0" fmla="*/ 465 w 465"/>
                  <a:gd name="T1" fmla="*/ 0 h 316"/>
                  <a:gd name="T2" fmla="*/ 0 w 465"/>
                  <a:gd name="T3" fmla="*/ 268 h 316"/>
                  <a:gd name="T4" fmla="*/ 0 w 465"/>
                  <a:gd name="T5" fmla="*/ 316 h 316"/>
                  <a:gd name="T6" fmla="*/ 465 w 465"/>
                  <a:gd name="T7" fmla="*/ 48 h 316"/>
                  <a:gd name="T8" fmla="*/ 465 w 465"/>
                  <a:gd name="T9" fmla="*/ 0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5" h="316">
                    <a:moveTo>
                      <a:pt x="465" y="0"/>
                    </a:moveTo>
                    <a:lnTo>
                      <a:pt x="0" y="268"/>
                    </a:lnTo>
                    <a:lnTo>
                      <a:pt x="0" y="316"/>
                    </a:lnTo>
                    <a:lnTo>
                      <a:pt x="465" y="48"/>
                    </a:lnTo>
                    <a:lnTo>
                      <a:pt x="465" y="0"/>
                    </a:lnTo>
                    <a:close/>
                  </a:path>
                </a:pathLst>
              </a:custGeom>
              <a:solidFill>
                <a:srgbClr val="7476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0" name="íSļïḓè"/>
              <p:cNvSpPr/>
              <p:nvPr/>
            </p:nvSpPr>
            <p:spPr bwMode="auto">
              <a:xfrm>
                <a:off x="4271" y="3348"/>
                <a:ext cx="465" cy="316"/>
              </a:xfrm>
              <a:custGeom>
                <a:avLst/>
                <a:gdLst>
                  <a:gd name="T0" fmla="*/ 465 w 465"/>
                  <a:gd name="T1" fmla="*/ 0 h 316"/>
                  <a:gd name="T2" fmla="*/ 0 w 465"/>
                  <a:gd name="T3" fmla="*/ 268 h 316"/>
                  <a:gd name="T4" fmla="*/ 0 w 465"/>
                  <a:gd name="T5" fmla="*/ 316 h 316"/>
                  <a:gd name="T6" fmla="*/ 465 w 465"/>
                  <a:gd name="T7" fmla="*/ 48 h 316"/>
                  <a:gd name="T8" fmla="*/ 465 w 465"/>
                  <a:gd name="T9" fmla="*/ 0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5" h="316">
                    <a:moveTo>
                      <a:pt x="465" y="0"/>
                    </a:moveTo>
                    <a:lnTo>
                      <a:pt x="0" y="268"/>
                    </a:lnTo>
                    <a:lnTo>
                      <a:pt x="0" y="316"/>
                    </a:lnTo>
                    <a:lnTo>
                      <a:pt x="465" y="48"/>
                    </a:lnTo>
                    <a:lnTo>
                      <a:pt x="46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1" name="iṣľîďe"/>
              <p:cNvSpPr/>
              <p:nvPr/>
            </p:nvSpPr>
            <p:spPr bwMode="auto">
              <a:xfrm>
                <a:off x="4249" y="3603"/>
                <a:ext cx="22" cy="61"/>
              </a:xfrm>
              <a:custGeom>
                <a:avLst/>
                <a:gdLst>
                  <a:gd name="T0" fmla="*/ 0 w 22"/>
                  <a:gd name="T1" fmla="*/ 0 h 61"/>
                  <a:gd name="T2" fmla="*/ 0 w 22"/>
                  <a:gd name="T3" fmla="*/ 49 h 61"/>
                  <a:gd name="T4" fmla="*/ 22 w 22"/>
                  <a:gd name="T5" fmla="*/ 61 h 61"/>
                  <a:gd name="T6" fmla="*/ 22 w 22"/>
                  <a:gd name="T7" fmla="*/ 13 h 61"/>
                  <a:gd name="T8" fmla="*/ 0 w 22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1">
                    <a:moveTo>
                      <a:pt x="0" y="0"/>
                    </a:moveTo>
                    <a:lnTo>
                      <a:pt x="0" y="49"/>
                    </a:lnTo>
                    <a:lnTo>
                      <a:pt x="22" y="61"/>
                    </a:lnTo>
                    <a:lnTo>
                      <a:pt x="22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B90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2" name="íṣlîḋé"/>
              <p:cNvSpPr/>
              <p:nvPr/>
            </p:nvSpPr>
            <p:spPr bwMode="auto">
              <a:xfrm>
                <a:off x="4249" y="3603"/>
                <a:ext cx="22" cy="61"/>
              </a:xfrm>
              <a:custGeom>
                <a:avLst/>
                <a:gdLst>
                  <a:gd name="T0" fmla="*/ 0 w 22"/>
                  <a:gd name="T1" fmla="*/ 0 h 61"/>
                  <a:gd name="T2" fmla="*/ 0 w 22"/>
                  <a:gd name="T3" fmla="*/ 49 h 61"/>
                  <a:gd name="T4" fmla="*/ 22 w 22"/>
                  <a:gd name="T5" fmla="*/ 61 h 61"/>
                  <a:gd name="T6" fmla="*/ 22 w 22"/>
                  <a:gd name="T7" fmla="*/ 13 h 61"/>
                  <a:gd name="T8" fmla="*/ 0 w 22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1">
                    <a:moveTo>
                      <a:pt x="0" y="0"/>
                    </a:moveTo>
                    <a:lnTo>
                      <a:pt x="0" y="49"/>
                    </a:lnTo>
                    <a:lnTo>
                      <a:pt x="22" y="61"/>
                    </a:lnTo>
                    <a:lnTo>
                      <a:pt x="22" y="1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3" name="ïšlïḋè"/>
              <p:cNvSpPr/>
              <p:nvPr/>
            </p:nvSpPr>
            <p:spPr bwMode="auto">
              <a:xfrm>
                <a:off x="4249" y="3335"/>
                <a:ext cx="487" cy="281"/>
              </a:xfrm>
              <a:custGeom>
                <a:avLst/>
                <a:gdLst>
                  <a:gd name="T0" fmla="*/ 465 w 487"/>
                  <a:gd name="T1" fmla="*/ 0 h 281"/>
                  <a:gd name="T2" fmla="*/ 0 w 487"/>
                  <a:gd name="T3" fmla="*/ 268 h 281"/>
                  <a:gd name="T4" fmla="*/ 22 w 487"/>
                  <a:gd name="T5" fmla="*/ 281 h 281"/>
                  <a:gd name="T6" fmla="*/ 487 w 487"/>
                  <a:gd name="T7" fmla="*/ 13 h 281"/>
                  <a:gd name="T8" fmla="*/ 465 w 487"/>
                  <a:gd name="T9" fmla="*/ 0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281">
                    <a:moveTo>
                      <a:pt x="465" y="0"/>
                    </a:moveTo>
                    <a:lnTo>
                      <a:pt x="0" y="268"/>
                    </a:lnTo>
                    <a:lnTo>
                      <a:pt x="22" y="281"/>
                    </a:lnTo>
                    <a:lnTo>
                      <a:pt x="487" y="13"/>
                    </a:lnTo>
                    <a:lnTo>
                      <a:pt x="465" y="0"/>
                    </a:lnTo>
                    <a:close/>
                  </a:path>
                </a:pathLst>
              </a:custGeom>
              <a:solidFill>
                <a:srgbClr val="ADAF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4" name="ïsļîḍè"/>
              <p:cNvSpPr/>
              <p:nvPr/>
            </p:nvSpPr>
            <p:spPr bwMode="auto">
              <a:xfrm>
                <a:off x="4249" y="3335"/>
                <a:ext cx="487" cy="281"/>
              </a:xfrm>
              <a:custGeom>
                <a:avLst/>
                <a:gdLst>
                  <a:gd name="T0" fmla="*/ 465 w 487"/>
                  <a:gd name="T1" fmla="*/ 0 h 281"/>
                  <a:gd name="T2" fmla="*/ 0 w 487"/>
                  <a:gd name="T3" fmla="*/ 268 h 281"/>
                  <a:gd name="T4" fmla="*/ 22 w 487"/>
                  <a:gd name="T5" fmla="*/ 281 h 281"/>
                  <a:gd name="T6" fmla="*/ 487 w 487"/>
                  <a:gd name="T7" fmla="*/ 13 h 281"/>
                  <a:gd name="T8" fmla="*/ 465 w 487"/>
                  <a:gd name="T9" fmla="*/ 0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281">
                    <a:moveTo>
                      <a:pt x="465" y="0"/>
                    </a:moveTo>
                    <a:lnTo>
                      <a:pt x="0" y="268"/>
                    </a:lnTo>
                    <a:lnTo>
                      <a:pt x="22" y="281"/>
                    </a:lnTo>
                    <a:lnTo>
                      <a:pt x="487" y="13"/>
                    </a:lnTo>
                    <a:lnTo>
                      <a:pt x="46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5" name="ïSḻïḍê"/>
              <p:cNvSpPr/>
              <p:nvPr/>
            </p:nvSpPr>
            <p:spPr bwMode="auto">
              <a:xfrm>
                <a:off x="4186" y="3299"/>
                <a:ext cx="465" cy="315"/>
              </a:xfrm>
              <a:custGeom>
                <a:avLst/>
                <a:gdLst>
                  <a:gd name="T0" fmla="*/ 465 w 465"/>
                  <a:gd name="T1" fmla="*/ 0 h 315"/>
                  <a:gd name="T2" fmla="*/ 0 w 465"/>
                  <a:gd name="T3" fmla="*/ 268 h 315"/>
                  <a:gd name="T4" fmla="*/ 0 w 465"/>
                  <a:gd name="T5" fmla="*/ 315 h 315"/>
                  <a:gd name="T6" fmla="*/ 465 w 465"/>
                  <a:gd name="T7" fmla="*/ 47 h 315"/>
                  <a:gd name="T8" fmla="*/ 465 w 465"/>
                  <a:gd name="T9" fmla="*/ 0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5" h="315">
                    <a:moveTo>
                      <a:pt x="465" y="0"/>
                    </a:moveTo>
                    <a:lnTo>
                      <a:pt x="0" y="268"/>
                    </a:lnTo>
                    <a:lnTo>
                      <a:pt x="0" y="315"/>
                    </a:lnTo>
                    <a:lnTo>
                      <a:pt x="465" y="47"/>
                    </a:lnTo>
                    <a:lnTo>
                      <a:pt x="465" y="0"/>
                    </a:lnTo>
                    <a:close/>
                  </a:path>
                </a:pathLst>
              </a:custGeom>
              <a:solidFill>
                <a:srgbClr val="7476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6" name="ïşľíḍé"/>
              <p:cNvSpPr/>
              <p:nvPr/>
            </p:nvSpPr>
            <p:spPr bwMode="auto">
              <a:xfrm>
                <a:off x="4186" y="3299"/>
                <a:ext cx="465" cy="315"/>
              </a:xfrm>
              <a:custGeom>
                <a:avLst/>
                <a:gdLst>
                  <a:gd name="T0" fmla="*/ 465 w 465"/>
                  <a:gd name="T1" fmla="*/ 0 h 315"/>
                  <a:gd name="T2" fmla="*/ 0 w 465"/>
                  <a:gd name="T3" fmla="*/ 268 h 315"/>
                  <a:gd name="T4" fmla="*/ 0 w 465"/>
                  <a:gd name="T5" fmla="*/ 315 h 315"/>
                  <a:gd name="T6" fmla="*/ 465 w 465"/>
                  <a:gd name="T7" fmla="*/ 47 h 315"/>
                  <a:gd name="T8" fmla="*/ 465 w 465"/>
                  <a:gd name="T9" fmla="*/ 0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5" h="315">
                    <a:moveTo>
                      <a:pt x="465" y="0"/>
                    </a:moveTo>
                    <a:lnTo>
                      <a:pt x="0" y="268"/>
                    </a:lnTo>
                    <a:lnTo>
                      <a:pt x="0" y="315"/>
                    </a:lnTo>
                    <a:lnTo>
                      <a:pt x="465" y="47"/>
                    </a:lnTo>
                    <a:lnTo>
                      <a:pt x="46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7" name="ïŝļïďè"/>
              <p:cNvSpPr/>
              <p:nvPr/>
            </p:nvSpPr>
            <p:spPr bwMode="auto">
              <a:xfrm>
                <a:off x="4164" y="3553"/>
                <a:ext cx="22" cy="61"/>
              </a:xfrm>
              <a:custGeom>
                <a:avLst/>
                <a:gdLst>
                  <a:gd name="T0" fmla="*/ 0 w 22"/>
                  <a:gd name="T1" fmla="*/ 0 h 61"/>
                  <a:gd name="T2" fmla="*/ 0 w 22"/>
                  <a:gd name="T3" fmla="*/ 50 h 61"/>
                  <a:gd name="T4" fmla="*/ 22 w 22"/>
                  <a:gd name="T5" fmla="*/ 61 h 61"/>
                  <a:gd name="T6" fmla="*/ 22 w 22"/>
                  <a:gd name="T7" fmla="*/ 14 h 61"/>
                  <a:gd name="T8" fmla="*/ 0 w 22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1">
                    <a:moveTo>
                      <a:pt x="0" y="0"/>
                    </a:moveTo>
                    <a:lnTo>
                      <a:pt x="0" y="50"/>
                    </a:lnTo>
                    <a:lnTo>
                      <a:pt x="22" y="61"/>
                    </a:lnTo>
                    <a:lnTo>
                      <a:pt x="22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B90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8" name="îS1îḑè"/>
              <p:cNvSpPr/>
              <p:nvPr/>
            </p:nvSpPr>
            <p:spPr bwMode="auto">
              <a:xfrm>
                <a:off x="4164" y="3553"/>
                <a:ext cx="22" cy="61"/>
              </a:xfrm>
              <a:custGeom>
                <a:avLst/>
                <a:gdLst>
                  <a:gd name="T0" fmla="*/ 0 w 22"/>
                  <a:gd name="T1" fmla="*/ 0 h 61"/>
                  <a:gd name="T2" fmla="*/ 0 w 22"/>
                  <a:gd name="T3" fmla="*/ 50 h 61"/>
                  <a:gd name="T4" fmla="*/ 22 w 22"/>
                  <a:gd name="T5" fmla="*/ 61 h 61"/>
                  <a:gd name="T6" fmla="*/ 22 w 22"/>
                  <a:gd name="T7" fmla="*/ 14 h 61"/>
                  <a:gd name="T8" fmla="*/ 0 w 22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1">
                    <a:moveTo>
                      <a:pt x="0" y="0"/>
                    </a:moveTo>
                    <a:lnTo>
                      <a:pt x="0" y="50"/>
                    </a:lnTo>
                    <a:lnTo>
                      <a:pt x="22" y="61"/>
                    </a:lnTo>
                    <a:lnTo>
                      <a:pt x="22" y="1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9" name="ïśḻidé"/>
              <p:cNvSpPr/>
              <p:nvPr/>
            </p:nvSpPr>
            <p:spPr bwMode="auto">
              <a:xfrm>
                <a:off x="4164" y="3285"/>
                <a:ext cx="487" cy="282"/>
              </a:xfrm>
              <a:custGeom>
                <a:avLst/>
                <a:gdLst>
                  <a:gd name="T0" fmla="*/ 465 w 487"/>
                  <a:gd name="T1" fmla="*/ 0 h 282"/>
                  <a:gd name="T2" fmla="*/ 0 w 487"/>
                  <a:gd name="T3" fmla="*/ 268 h 282"/>
                  <a:gd name="T4" fmla="*/ 22 w 487"/>
                  <a:gd name="T5" fmla="*/ 282 h 282"/>
                  <a:gd name="T6" fmla="*/ 487 w 487"/>
                  <a:gd name="T7" fmla="*/ 14 h 282"/>
                  <a:gd name="T8" fmla="*/ 465 w 487"/>
                  <a:gd name="T9" fmla="*/ 0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282">
                    <a:moveTo>
                      <a:pt x="465" y="0"/>
                    </a:moveTo>
                    <a:lnTo>
                      <a:pt x="0" y="268"/>
                    </a:lnTo>
                    <a:lnTo>
                      <a:pt x="22" y="282"/>
                    </a:lnTo>
                    <a:lnTo>
                      <a:pt x="487" y="14"/>
                    </a:lnTo>
                    <a:lnTo>
                      <a:pt x="465" y="0"/>
                    </a:lnTo>
                    <a:close/>
                  </a:path>
                </a:pathLst>
              </a:custGeom>
              <a:solidFill>
                <a:srgbClr val="ADAF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0" name="ïṥ1ïḓê"/>
              <p:cNvSpPr/>
              <p:nvPr/>
            </p:nvSpPr>
            <p:spPr bwMode="auto">
              <a:xfrm>
                <a:off x="4164" y="3285"/>
                <a:ext cx="487" cy="282"/>
              </a:xfrm>
              <a:custGeom>
                <a:avLst/>
                <a:gdLst>
                  <a:gd name="T0" fmla="*/ 465 w 487"/>
                  <a:gd name="T1" fmla="*/ 0 h 282"/>
                  <a:gd name="T2" fmla="*/ 0 w 487"/>
                  <a:gd name="T3" fmla="*/ 268 h 282"/>
                  <a:gd name="T4" fmla="*/ 22 w 487"/>
                  <a:gd name="T5" fmla="*/ 282 h 282"/>
                  <a:gd name="T6" fmla="*/ 487 w 487"/>
                  <a:gd name="T7" fmla="*/ 14 h 282"/>
                  <a:gd name="T8" fmla="*/ 465 w 487"/>
                  <a:gd name="T9" fmla="*/ 0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282">
                    <a:moveTo>
                      <a:pt x="465" y="0"/>
                    </a:moveTo>
                    <a:lnTo>
                      <a:pt x="0" y="268"/>
                    </a:lnTo>
                    <a:lnTo>
                      <a:pt x="22" y="282"/>
                    </a:lnTo>
                    <a:lnTo>
                      <a:pt x="487" y="14"/>
                    </a:lnTo>
                    <a:lnTo>
                      <a:pt x="46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1" name="iṥlîḓe"/>
              <p:cNvSpPr/>
              <p:nvPr/>
            </p:nvSpPr>
            <p:spPr bwMode="auto">
              <a:xfrm>
                <a:off x="4102" y="3250"/>
                <a:ext cx="466" cy="317"/>
              </a:xfrm>
              <a:custGeom>
                <a:avLst/>
                <a:gdLst>
                  <a:gd name="T0" fmla="*/ 466 w 466"/>
                  <a:gd name="T1" fmla="*/ 0 h 317"/>
                  <a:gd name="T2" fmla="*/ 0 w 466"/>
                  <a:gd name="T3" fmla="*/ 268 h 317"/>
                  <a:gd name="T4" fmla="*/ 0 w 466"/>
                  <a:gd name="T5" fmla="*/ 317 h 317"/>
                  <a:gd name="T6" fmla="*/ 466 w 466"/>
                  <a:gd name="T7" fmla="*/ 49 h 317"/>
                  <a:gd name="T8" fmla="*/ 466 w 466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6" h="317">
                    <a:moveTo>
                      <a:pt x="466" y="0"/>
                    </a:moveTo>
                    <a:lnTo>
                      <a:pt x="0" y="268"/>
                    </a:lnTo>
                    <a:lnTo>
                      <a:pt x="0" y="317"/>
                    </a:lnTo>
                    <a:lnTo>
                      <a:pt x="466" y="49"/>
                    </a:lnTo>
                    <a:lnTo>
                      <a:pt x="466" y="0"/>
                    </a:lnTo>
                    <a:close/>
                  </a:path>
                </a:pathLst>
              </a:custGeom>
              <a:solidFill>
                <a:srgbClr val="7476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2" name="iṣľîdè"/>
              <p:cNvSpPr/>
              <p:nvPr/>
            </p:nvSpPr>
            <p:spPr bwMode="auto">
              <a:xfrm>
                <a:off x="4102" y="3250"/>
                <a:ext cx="466" cy="317"/>
              </a:xfrm>
              <a:custGeom>
                <a:avLst/>
                <a:gdLst>
                  <a:gd name="T0" fmla="*/ 466 w 466"/>
                  <a:gd name="T1" fmla="*/ 0 h 317"/>
                  <a:gd name="T2" fmla="*/ 0 w 466"/>
                  <a:gd name="T3" fmla="*/ 268 h 317"/>
                  <a:gd name="T4" fmla="*/ 0 w 466"/>
                  <a:gd name="T5" fmla="*/ 317 h 317"/>
                  <a:gd name="T6" fmla="*/ 466 w 466"/>
                  <a:gd name="T7" fmla="*/ 49 h 317"/>
                  <a:gd name="T8" fmla="*/ 466 w 466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6" h="317">
                    <a:moveTo>
                      <a:pt x="466" y="0"/>
                    </a:moveTo>
                    <a:lnTo>
                      <a:pt x="0" y="268"/>
                    </a:lnTo>
                    <a:lnTo>
                      <a:pt x="0" y="317"/>
                    </a:lnTo>
                    <a:lnTo>
                      <a:pt x="466" y="49"/>
                    </a:lnTo>
                    <a:lnTo>
                      <a:pt x="46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3" name="ïšlidè"/>
              <p:cNvSpPr/>
              <p:nvPr/>
            </p:nvSpPr>
            <p:spPr bwMode="auto">
              <a:xfrm>
                <a:off x="4080" y="3506"/>
                <a:ext cx="22" cy="61"/>
              </a:xfrm>
              <a:custGeom>
                <a:avLst/>
                <a:gdLst>
                  <a:gd name="T0" fmla="*/ 0 w 22"/>
                  <a:gd name="T1" fmla="*/ 0 h 61"/>
                  <a:gd name="T2" fmla="*/ 0 w 22"/>
                  <a:gd name="T3" fmla="*/ 47 h 61"/>
                  <a:gd name="T4" fmla="*/ 22 w 22"/>
                  <a:gd name="T5" fmla="*/ 61 h 61"/>
                  <a:gd name="T6" fmla="*/ 22 w 22"/>
                  <a:gd name="T7" fmla="*/ 12 h 61"/>
                  <a:gd name="T8" fmla="*/ 0 w 22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1">
                    <a:moveTo>
                      <a:pt x="0" y="0"/>
                    </a:moveTo>
                    <a:lnTo>
                      <a:pt x="0" y="47"/>
                    </a:lnTo>
                    <a:lnTo>
                      <a:pt x="22" y="61"/>
                    </a:lnTo>
                    <a:lnTo>
                      <a:pt x="2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B90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4" name="íśľíďe"/>
              <p:cNvSpPr/>
              <p:nvPr/>
            </p:nvSpPr>
            <p:spPr bwMode="auto">
              <a:xfrm>
                <a:off x="4080" y="3506"/>
                <a:ext cx="22" cy="61"/>
              </a:xfrm>
              <a:custGeom>
                <a:avLst/>
                <a:gdLst>
                  <a:gd name="T0" fmla="*/ 0 w 22"/>
                  <a:gd name="T1" fmla="*/ 0 h 61"/>
                  <a:gd name="T2" fmla="*/ 0 w 22"/>
                  <a:gd name="T3" fmla="*/ 47 h 61"/>
                  <a:gd name="T4" fmla="*/ 22 w 22"/>
                  <a:gd name="T5" fmla="*/ 61 h 61"/>
                  <a:gd name="T6" fmla="*/ 22 w 22"/>
                  <a:gd name="T7" fmla="*/ 12 h 61"/>
                  <a:gd name="T8" fmla="*/ 0 w 22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1">
                    <a:moveTo>
                      <a:pt x="0" y="0"/>
                    </a:moveTo>
                    <a:lnTo>
                      <a:pt x="0" y="47"/>
                    </a:lnTo>
                    <a:lnTo>
                      <a:pt x="22" y="61"/>
                    </a:lnTo>
                    <a:lnTo>
                      <a:pt x="22" y="1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5" name="ïṧḻïḍê"/>
              <p:cNvSpPr/>
              <p:nvPr/>
            </p:nvSpPr>
            <p:spPr bwMode="auto">
              <a:xfrm>
                <a:off x="4080" y="3238"/>
                <a:ext cx="488" cy="280"/>
              </a:xfrm>
              <a:custGeom>
                <a:avLst/>
                <a:gdLst>
                  <a:gd name="T0" fmla="*/ 464 w 488"/>
                  <a:gd name="T1" fmla="*/ 0 h 280"/>
                  <a:gd name="T2" fmla="*/ 0 w 488"/>
                  <a:gd name="T3" fmla="*/ 268 h 280"/>
                  <a:gd name="T4" fmla="*/ 22 w 488"/>
                  <a:gd name="T5" fmla="*/ 280 h 280"/>
                  <a:gd name="T6" fmla="*/ 488 w 488"/>
                  <a:gd name="T7" fmla="*/ 12 h 280"/>
                  <a:gd name="T8" fmla="*/ 464 w 488"/>
                  <a:gd name="T9" fmla="*/ 0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8" h="280">
                    <a:moveTo>
                      <a:pt x="464" y="0"/>
                    </a:moveTo>
                    <a:lnTo>
                      <a:pt x="0" y="268"/>
                    </a:lnTo>
                    <a:lnTo>
                      <a:pt x="22" y="280"/>
                    </a:lnTo>
                    <a:lnTo>
                      <a:pt x="488" y="12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rgbClr val="ADAF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6" name="îšḻïḓè"/>
              <p:cNvSpPr/>
              <p:nvPr/>
            </p:nvSpPr>
            <p:spPr bwMode="auto">
              <a:xfrm>
                <a:off x="4080" y="3238"/>
                <a:ext cx="488" cy="280"/>
              </a:xfrm>
              <a:custGeom>
                <a:avLst/>
                <a:gdLst>
                  <a:gd name="T0" fmla="*/ 464 w 488"/>
                  <a:gd name="T1" fmla="*/ 0 h 280"/>
                  <a:gd name="T2" fmla="*/ 0 w 488"/>
                  <a:gd name="T3" fmla="*/ 268 h 280"/>
                  <a:gd name="T4" fmla="*/ 22 w 488"/>
                  <a:gd name="T5" fmla="*/ 280 h 280"/>
                  <a:gd name="T6" fmla="*/ 488 w 488"/>
                  <a:gd name="T7" fmla="*/ 12 h 280"/>
                  <a:gd name="T8" fmla="*/ 464 w 488"/>
                  <a:gd name="T9" fmla="*/ 0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8" h="280">
                    <a:moveTo>
                      <a:pt x="464" y="0"/>
                    </a:moveTo>
                    <a:lnTo>
                      <a:pt x="0" y="268"/>
                    </a:lnTo>
                    <a:lnTo>
                      <a:pt x="22" y="280"/>
                    </a:lnTo>
                    <a:lnTo>
                      <a:pt x="488" y="12"/>
                    </a:lnTo>
                    <a:lnTo>
                      <a:pt x="46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7" name="islïḑe"/>
              <p:cNvSpPr/>
              <p:nvPr/>
            </p:nvSpPr>
            <p:spPr bwMode="auto">
              <a:xfrm>
                <a:off x="2725" y="-25"/>
                <a:ext cx="2803" cy="3426"/>
              </a:xfrm>
              <a:custGeom>
                <a:avLst/>
                <a:gdLst>
                  <a:gd name="T0" fmla="*/ 1566 w 1650"/>
                  <a:gd name="T1" fmla="*/ 1998 h 2020"/>
                  <a:gd name="T2" fmla="*/ 56 w 1650"/>
                  <a:gd name="T3" fmla="*/ 1126 h 2020"/>
                  <a:gd name="T4" fmla="*/ 0 w 1650"/>
                  <a:gd name="T5" fmla="*/ 1029 h 2020"/>
                  <a:gd name="T6" fmla="*/ 0 w 1650"/>
                  <a:gd name="T7" fmla="*/ 70 h 2020"/>
                  <a:gd name="T8" fmla="*/ 84 w 1650"/>
                  <a:gd name="T9" fmla="*/ 21 h 2020"/>
                  <a:gd name="T10" fmla="*/ 1594 w 1650"/>
                  <a:gd name="T11" fmla="*/ 891 h 2020"/>
                  <a:gd name="T12" fmla="*/ 1650 w 1650"/>
                  <a:gd name="T13" fmla="*/ 988 h 2020"/>
                  <a:gd name="T14" fmla="*/ 1650 w 1650"/>
                  <a:gd name="T15" fmla="*/ 1950 h 2020"/>
                  <a:gd name="T16" fmla="*/ 1566 w 1650"/>
                  <a:gd name="T17" fmla="*/ 1998 h 20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50" h="2020">
                    <a:moveTo>
                      <a:pt x="1566" y="1998"/>
                    </a:moveTo>
                    <a:cubicBezTo>
                      <a:pt x="56" y="1126"/>
                      <a:pt x="56" y="1126"/>
                      <a:pt x="56" y="1126"/>
                    </a:cubicBezTo>
                    <a:cubicBezTo>
                      <a:pt x="21" y="1106"/>
                      <a:pt x="0" y="1069"/>
                      <a:pt x="0" y="1029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27"/>
                      <a:pt x="46" y="0"/>
                      <a:pt x="84" y="21"/>
                    </a:cubicBezTo>
                    <a:cubicBezTo>
                      <a:pt x="1594" y="891"/>
                      <a:pt x="1594" y="891"/>
                      <a:pt x="1594" y="891"/>
                    </a:cubicBezTo>
                    <a:cubicBezTo>
                      <a:pt x="1629" y="911"/>
                      <a:pt x="1650" y="948"/>
                      <a:pt x="1650" y="988"/>
                    </a:cubicBezTo>
                    <a:cubicBezTo>
                      <a:pt x="1650" y="1950"/>
                      <a:pt x="1650" y="1950"/>
                      <a:pt x="1650" y="1950"/>
                    </a:cubicBezTo>
                    <a:cubicBezTo>
                      <a:pt x="1650" y="1993"/>
                      <a:pt x="1603" y="2020"/>
                      <a:pt x="1566" y="1998"/>
                    </a:cubicBezTo>
                  </a:path>
                </a:pathLst>
              </a:custGeom>
              <a:solidFill>
                <a:srgbClr val="A0A7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8" name="iślíḋè"/>
              <p:cNvSpPr/>
              <p:nvPr/>
            </p:nvSpPr>
            <p:spPr bwMode="auto">
              <a:xfrm>
                <a:off x="3464" y="2493"/>
                <a:ext cx="888" cy="852"/>
              </a:xfrm>
              <a:custGeom>
                <a:avLst/>
                <a:gdLst>
                  <a:gd name="T0" fmla="*/ 174 w 523"/>
                  <a:gd name="T1" fmla="*/ 0 h 502"/>
                  <a:gd name="T2" fmla="*/ 174 w 523"/>
                  <a:gd name="T3" fmla="*/ 145 h 502"/>
                  <a:gd name="T4" fmla="*/ 126 w 523"/>
                  <a:gd name="T5" fmla="*/ 228 h 502"/>
                  <a:gd name="T6" fmla="*/ 0 w 523"/>
                  <a:gd name="T7" fmla="*/ 301 h 502"/>
                  <a:gd name="T8" fmla="*/ 349 w 523"/>
                  <a:gd name="T9" fmla="*/ 502 h 502"/>
                  <a:gd name="T10" fmla="*/ 475 w 523"/>
                  <a:gd name="T11" fmla="*/ 429 h 502"/>
                  <a:gd name="T12" fmla="*/ 523 w 523"/>
                  <a:gd name="T13" fmla="*/ 346 h 502"/>
                  <a:gd name="T14" fmla="*/ 523 w 523"/>
                  <a:gd name="T15" fmla="*/ 201 h 502"/>
                  <a:gd name="T16" fmla="*/ 174 w 523"/>
                  <a:gd name="T17" fmla="*/ 0 h 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3" h="502">
                    <a:moveTo>
                      <a:pt x="174" y="0"/>
                    </a:moveTo>
                    <a:cubicBezTo>
                      <a:pt x="174" y="145"/>
                      <a:pt x="174" y="145"/>
                      <a:pt x="174" y="145"/>
                    </a:cubicBezTo>
                    <a:cubicBezTo>
                      <a:pt x="174" y="179"/>
                      <a:pt x="156" y="211"/>
                      <a:pt x="126" y="228"/>
                    </a:cubicBezTo>
                    <a:cubicBezTo>
                      <a:pt x="0" y="301"/>
                      <a:pt x="0" y="301"/>
                      <a:pt x="0" y="301"/>
                    </a:cubicBezTo>
                    <a:cubicBezTo>
                      <a:pt x="349" y="502"/>
                      <a:pt x="349" y="502"/>
                      <a:pt x="349" y="502"/>
                    </a:cubicBezTo>
                    <a:cubicBezTo>
                      <a:pt x="475" y="429"/>
                      <a:pt x="475" y="429"/>
                      <a:pt x="475" y="429"/>
                    </a:cubicBezTo>
                    <a:cubicBezTo>
                      <a:pt x="505" y="412"/>
                      <a:pt x="523" y="381"/>
                      <a:pt x="523" y="346"/>
                    </a:cubicBezTo>
                    <a:cubicBezTo>
                      <a:pt x="523" y="201"/>
                      <a:pt x="523" y="201"/>
                      <a:pt x="523" y="201"/>
                    </a:cubicBezTo>
                    <a:cubicBezTo>
                      <a:pt x="174" y="0"/>
                      <a:pt x="174" y="0"/>
                      <a:pt x="174" y="0"/>
                    </a:cubicBezTo>
                  </a:path>
                </a:pathLst>
              </a:custGeom>
              <a:solidFill>
                <a:srgbClr val="A0A7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9" name="íṣľîḑè"/>
              <p:cNvSpPr/>
              <p:nvPr/>
            </p:nvSpPr>
            <p:spPr bwMode="auto">
              <a:xfrm>
                <a:off x="5421" y="3299"/>
                <a:ext cx="56" cy="95"/>
              </a:xfrm>
              <a:custGeom>
                <a:avLst/>
                <a:gdLst>
                  <a:gd name="T0" fmla="*/ 0 w 56"/>
                  <a:gd name="T1" fmla="*/ 95 h 95"/>
                  <a:gd name="T2" fmla="*/ 56 w 56"/>
                  <a:gd name="T3" fmla="*/ 66 h 95"/>
                  <a:gd name="T4" fmla="*/ 8 w 56"/>
                  <a:gd name="T5" fmla="*/ 0 h 95"/>
                  <a:gd name="T6" fmla="*/ 0 w 56"/>
                  <a:gd name="T7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95">
                    <a:moveTo>
                      <a:pt x="0" y="95"/>
                    </a:moveTo>
                    <a:lnTo>
                      <a:pt x="56" y="66"/>
                    </a:lnTo>
                    <a:lnTo>
                      <a:pt x="8" y="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A0A7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0" name="íṧļíḑe"/>
              <p:cNvSpPr/>
              <p:nvPr/>
            </p:nvSpPr>
            <p:spPr bwMode="auto">
              <a:xfrm>
                <a:off x="2713" y="12"/>
                <a:ext cx="58" cy="29"/>
              </a:xfrm>
              <a:custGeom>
                <a:avLst/>
                <a:gdLst>
                  <a:gd name="T0" fmla="*/ 58 w 58"/>
                  <a:gd name="T1" fmla="*/ 0 h 29"/>
                  <a:gd name="T2" fmla="*/ 0 w 58"/>
                  <a:gd name="T3" fmla="*/ 29 h 29"/>
                  <a:gd name="T4" fmla="*/ 29 w 58"/>
                  <a:gd name="T5" fmla="*/ 29 h 29"/>
                  <a:gd name="T6" fmla="*/ 58 w 58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28">
                    <a:moveTo>
                      <a:pt x="58" y="0"/>
                    </a:moveTo>
                    <a:lnTo>
                      <a:pt x="0" y="29"/>
                    </a:lnTo>
                    <a:lnTo>
                      <a:pt x="29" y="29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A0A7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1" name="íṡ1îďe"/>
              <p:cNvSpPr/>
              <p:nvPr/>
            </p:nvSpPr>
            <p:spPr bwMode="auto">
              <a:xfrm>
                <a:off x="2663" y="5"/>
                <a:ext cx="2805" cy="3426"/>
              </a:xfrm>
              <a:custGeom>
                <a:avLst/>
                <a:gdLst>
                  <a:gd name="T0" fmla="*/ 1567 w 1651"/>
                  <a:gd name="T1" fmla="*/ 1999 h 2020"/>
                  <a:gd name="T2" fmla="*/ 56 w 1651"/>
                  <a:gd name="T3" fmla="*/ 1126 h 2020"/>
                  <a:gd name="T4" fmla="*/ 0 w 1651"/>
                  <a:gd name="T5" fmla="*/ 1029 h 2020"/>
                  <a:gd name="T6" fmla="*/ 0 w 1651"/>
                  <a:gd name="T7" fmla="*/ 70 h 2020"/>
                  <a:gd name="T8" fmla="*/ 84 w 1651"/>
                  <a:gd name="T9" fmla="*/ 22 h 2020"/>
                  <a:gd name="T10" fmla="*/ 1595 w 1651"/>
                  <a:gd name="T11" fmla="*/ 892 h 2020"/>
                  <a:gd name="T12" fmla="*/ 1651 w 1651"/>
                  <a:gd name="T13" fmla="*/ 989 h 2020"/>
                  <a:gd name="T14" fmla="*/ 1651 w 1651"/>
                  <a:gd name="T15" fmla="*/ 1950 h 2020"/>
                  <a:gd name="T16" fmla="*/ 1567 w 1651"/>
                  <a:gd name="T17" fmla="*/ 1999 h 20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51" h="2020">
                    <a:moveTo>
                      <a:pt x="1567" y="1999"/>
                    </a:moveTo>
                    <a:cubicBezTo>
                      <a:pt x="56" y="1126"/>
                      <a:pt x="56" y="1126"/>
                      <a:pt x="56" y="1126"/>
                    </a:cubicBezTo>
                    <a:cubicBezTo>
                      <a:pt x="22" y="1106"/>
                      <a:pt x="0" y="1069"/>
                      <a:pt x="0" y="1029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27"/>
                      <a:pt x="47" y="0"/>
                      <a:pt x="84" y="22"/>
                    </a:cubicBezTo>
                    <a:cubicBezTo>
                      <a:pt x="1595" y="892"/>
                      <a:pt x="1595" y="892"/>
                      <a:pt x="1595" y="892"/>
                    </a:cubicBezTo>
                    <a:cubicBezTo>
                      <a:pt x="1629" y="912"/>
                      <a:pt x="1651" y="949"/>
                      <a:pt x="1651" y="989"/>
                    </a:cubicBezTo>
                    <a:cubicBezTo>
                      <a:pt x="1651" y="1950"/>
                      <a:pt x="1651" y="1950"/>
                      <a:pt x="1651" y="1950"/>
                    </a:cubicBezTo>
                    <a:cubicBezTo>
                      <a:pt x="1651" y="1993"/>
                      <a:pt x="1604" y="2020"/>
                      <a:pt x="1567" y="1999"/>
                    </a:cubicBezTo>
                  </a:path>
                </a:pathLst>
              </a:custGeom>
              <a:solidFill>
                <a:srgbClr val="CAC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2" name="íş1ïdê"/>
              <p:cNvSpPr/>
              <p:nvPr/>
            </p:nvSpPr>
            <p:spPr bwMode="auto">
              <a:xfrm>
                <a:off x="2791" y="181"/>
                <a:ext cx="2540" cy="3021"/>
              </a:xfrm>
              <a:custGeom>
                <a:avLst/>
                <a:gdLst>
                  <a:gd name="T0" fmla="*/ 0 w 2540"/>
                  <a:gd name="T1" fmla="*/ 0 h 3021"/>
                  <a:gd name="T2" fmla="*/ 0 w 2540"/>
                  <a:gd name="T3" fmla="*/ 1558 h 3021"/>
                  <a:gd name="T4" fmla="*/ 2540 w 2540"/>
                  <a:gd name="T5" fmla="*/ 3021 h 3021"/>
                  <a:gd name="T6" fmla="*/ 2540 w 2540"/>
                  <a:gd name="T7" fmla="*/ 1459 h 3021"/>
                  <a:gd name="T8" fmla="*/ 0 w 2540"/>
                  <a:gd name="T9" fmla="*/ 0 h 30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40" h="3021">
                    <a:moveTo>
                      <a:pt x="0" y="0"/>
                    </a:moveTo>
                    <a:lnTo>
                      <a:pt x="0" y="1558"/>
                    </a:lnTo>
                    <a:lnTo>
                      <a:pt x="2540" y="3021"/>
                    </a:lnTo>
                    <a:lnTo>
                      <a:pt x="2540" y="14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EE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3" name="íṣḷíḍé"/>
              <p:cNvSpPr/>
              <p:nvPr/>
            </p:nvSpPr>
            <p:spPr bwMode="auto">
              <a:xfrm>
                <a:off x="2791" y="181"/>
                <a:ext cx="2540" cy="3021"/>
              </a:xfrm>
              <a:custGeom>
                <a:avLst/>
                <a:gdLst>
                  <a:gd name="T0" fmla="*/ 0 w 2540"/>
                  <a:gd name="T1" fmla="*/ 0 h 3021"/>
                  <a:gd name="T2" fmla="*/ 0 w 2540"/>
                  <a:gd name="T3" fmla="*/ 1558 h 3021"/>
                  <a:gd name="T4" fmla="*/ 2540 w 2540"/>
                  <a:gd name="T5" fmla="*/ 3021 h 3021"/>
                  <a:gd name="T6" fmla="*/ 2540 w 2540"/>
                  <a:gd name="T7" fmla="*/ 1459 h 3021"/>
                  <a:gd name="T8" fmla="*/ 0 w 2540"/>
                  <a:gd name="T9" fmla="*/ 0 h 30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40" h="3021">
                    <a:moveTo>
                      <a:pt x="0" y="0"/>
                    </a:moveTo>
                    <a:lnTo>
                      <a:pt x="0" y="1558"/>
                    </a:lnTo>
                    <a:lnTo>
                      <a:pt x="2540" y="3021"/>
                    </a:lnTo>
                    <a:lnTo>
                      <a:pt x="2540" y="145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4" name="ïṩľîḋê"/>
              <p:cNvSpPr/>
              <p:nvPr/>
            </p:nvSpPr>
            <p:spPr bwMode="auto">
              <a:xfrm>
                <a:off x="2918" y="399"/>
                <a:ext cx="2241" cy="1485"/>
              </a:xfrm>
              <a:custGeom>
                <a:avLst/>
                <a:gdLst>
                  <a:gd name="T0" fmla="*/ 0 w 2241"/>
                  <a:gd name="T1" fmla="*/ 0 h 1485"/>
                  <a:gd name="T2" fmla="*/ 0 w 2241"/>
                  <a:gd name="T3" fmla="*/ 195 h 1485"/>
                  <a:gd name="T4" fmla="*/ 2241 w 2241"/>
                  <a:gd name="T5" fmla="*/ 1485 h 1485"/>
                  <a:gd name="T6" fmla="*/ 2241 w 2241"/>
                  <a:gd name="T7" fmla="*/ 1292 h 1485"/>
                  <a:gd name="T8" fmla="*/ 0 w 2241"/>
                  <a:gd name="T9" fmla="*/ 0 h 1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41" h="1485">
                    <a:moveTo>
                      <a:pt x="0" y="0"/>
                    </a:moveTo>
                    <a:lnTo>
                      <a:pt x="0" y="195"/>
                    </a:lnTo>
                    <a:lnTo>
                      <a:pt x="2241" y="1485"/>
                    </a:lnTo>
                    <a:lnTo>
                      <a:pt x="2241" y="12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7C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5" name="íšľîḍê"/>
              <p:cNvSpPr/>
              <p:nvPr/>
            </p:nvSpPr>
            <p:spPr bwMode="auto">
              <a:xfrm>
                <a:off x="2918" y="399"/>
                <a:ext cx="2241" cy="1485"/>
              </a:xfrm>
              <a:custGeom>
                <a:avLst/>
                <a:gdLst>
                  <a:gd name="T0" fmla="*/ 0 w 2241"/>
                  <a:gd name="T1" fmla="*/ 0 h 1485"/>
                  <a:gd name="T2" fmla="*/ 0 w 2241"/>
                  <a:gd name="T3" fmla="*/ 195 h 1485"/>
                  <a:gd name="T4" fmla="*/ 2241 w 2241"/>
                  <a:gd name="T5" fmla="*/ 1485 h 1485"/>
                  <a:gd name="T6" fmla="*/ 2241 w 2241"/>
                  <a:gd name="T7" fmla="*/ 1292 h 1485"/>
                  <a:gd name="T8" fmla="*/ 0 w 2241"/>
                  <a:gd name="T9" fmla="*/ 0 h 1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41" h="1485">
                    <a:moveTo>
                      <a:pt x="0" y="0"/>
                    </a:moveTo>
                    <a:lnTo>
                      <a:pt x="0" y="195"/>
                    </a:lnTo>
                    <a:lnTo>
                      <a:pt x="2241" y="1485"/>
                    </a:lnTo>
                    <a:lnTo>
                      <a:pt x="2241" y="129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6" name="ïṧľiḍe"/>
              <p:cNvSpPr/>
              <p:nvPr/>
            </p:nvSpPr>
            <p:spPr bwMode="auto">
              <a:xfrm>
                <a:off x="2918" y="692"/>
                <a:ext cx="466" cy="851"/>
              </a:xfrm>
              <a:custGeom>
                <a:avLst/>
                <a:gdLst>
                  <a:gd name="T0" fmla="*/ 0 w 466"/>
                  <a:gd name="T1" fmla="*/ 0 h 851"/>
                  <a:gd name="T2" fmla="*/ 0 w 466"/>
                  <a:gd name="T3" fmla="*/ 585 h 851"/>
                  <a:gd name="T4" fmla="*/ 466 w 466"/>
                  <a:gd name="T5" fmla="*/ 851 h 851"/>
                  <a:gd name="T6" fmla="*/ 466 w 466"/>
                  <a:gd name="T7" fmla="*/ 268 h 851"/>
                  <a:gd name="T8" fmla="*/ 0 w 466"/>
                  <a:gd name="T9" fmla="*/ 0 h 8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6" h="851">
                    <a:moveTo>
                      <a:pt x="0" y="0"/>
                    </a:moveTo>
                    <a:lnTo>
                      <a:pt x="0" y="585"/>
                    </a:lnTo>
                    <a:lnTo>
                      <a:pt x="466" y="851"/>
                    </a:lnTo>
                    <a:lnTo>
                      <a:pt x="466" y="2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C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7" name="ïṥľiďè"/>
              <p:cNvSpPr/>
              <p:nvPr/>
            </p:nvSpPr>
            <p:spPr bwMode="auto">
              <a:xfrm>
                <a:off x="2918" y="692"/>
                <a:ext cx="466" cy="851"/>
              </a:xfrm>
              <a:custGeom>
                <a:avLst/>
                <a:gdLst>
                  <a:gd name="T0" fmla="*/ 0 w 466"/>
                  <a:gd name="T1" fmla="*/ 0 h 851"/>
                  <a:gd name="T2" fmla="*/ 0 w 466"/>
                  <a:gd name="T3" fmla="*/ 585 h 851"/>
                  <a:gd name="T4" fmla="*/ 466 w 466"/>
                  <a:gd name="T5" fmla="*/ 851 h 851"/>
                  <a:gd name="T6" fmla="*/ 466 w 466"/>
                  <a:gd name="T7" fmla="*/ 268 h 851"/>
                  <a:gd name="T8" fmla="*/ 0 w 466"/>
                  <a:gd name="T9" fmla="*/ 0 h 8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6" h="851">
                    <a:moveTo>
                      <a:pt x="0" y="0"/>
                    </a:moveTo>
                    <a:lnTo>
                      <a:pt x="0" y="585"/>
                    </a:lnTo>
                    <a:lnTo>
                      <a:pt x="466" y="851"/>
                    </a:lnTo>
                    <a:lnTo>
                      <a:pt x="466" y="26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8" name="iṣļîḍê"/>
              <p:cNvSpPr/>
              <p:nvPr/>
            </p:nvSpPr>
            <p:spPr bwMode="auto">
              <a:xfrm>
                <a:off x="3467" y="1057"/>
                <a:ext cx="466" cy="853"/>
              </a:xfrm>
              <a:custGeom>
                <a:avLst/>
                <a:gdLst>
                  <a:gd name="T0" fmla="*/ 0 w 466"/>
                  <a:gd name="T1" fmla="*/ 0 h 853"/>
                  <a:gd name="T2" fmla="*/ 0 w 466"/>
                  <a:gd name="T3" fmla="*/ 583 h 853"/>
                  <a:gd name="T4" fmla="*/ 466 w 466"/>
                  <a:gd name="T5" fmla="*/ 853 h 853"/>
                  <a:gd name="T6" fmla="*/ 466 w 466"/>
                  <a:gd name="T7" fmla="*/ 268 h 853"/>
                  <a:gd name="T8" fmla="*/ 0 w 466"/>
                  <a:gd name="T9" fmla="*/ 0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6" h="853">
                    <a:moveTo>
                      <a:pt x="0" y="0"/>
                    </a:moveTo>
                    <a:lnTo>
                      <a:pt x="0" y="583"/>
                    </a:lnTo>
                    <a:lnTo>
                      <a:pt x="466" y="853"/>
                    </a:lnTo>
                    <a:lnTo>
                      <a:pt x="466" y="2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F3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9" name="îşľïḑe"/>
              <p:cNvSpPr/>
              <p:nvPr/>
            </p:nvSpPr>
            <p:spPr bwMode="auto">
              <a:xfrm>
                <a:off x="3467" y="1057"/>
                <a:ext cx="466" cy="853"/>
              </a:xfrm>
              <a:custGeom>
                <a:avLst/>
                <a:gdLst>
                  <a:gd name="T0" fmla="*/ 0 w 466"/>
                  <a:gd name="T1" fmla="*/ 0 h 853"/>
                  <a:gd name="T2" fmla="*/ 0 w 466"/>
                  <a:gd name="T3" fmla="*/ 583 h 853"/>
                  <a:gd name="T4" fmla="*/ 466 w 466"/>
                  <a:gd name="T5" fmla="*/ 853 h 853"/>
                  <a:gd name="T6" fmla="*/ 466 w 466"/>
                  <a:gd name="T7" fmla="*/ 268 h 853"/>
                  <a:gd name="T8" fmla="*/ 0 w 466"/>
                  <a:gd name="T9" fmla="*/ 0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6" h="853">
                    <a:moveTo>
                      <a:pt x="0" y="0"/>
                    </a:moveTo>
                    <a:lnTo>
                      <a:pt x="0" y="583"/>
                    </a:lnTo>
                    <a:lnTo>
                      <a:pt x="466" y="853"/>
                    </a:lnTo>
                    <a:lnTo>
                      <a:pt x="466" y="26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0" name="îṧ1ide"/>
              <p:cNvSpPr/>
              <p:nvPr/>
            </p:nvSpPr>
            <p:spPr bwMode="auto">
              <a:xfrm>
                <a:off x="3467" y="1057"/>
                <a:ext cx="466" cy="853"/>
              </a:xfrm>
              <a:custGeom>
                <a:avLst/>
                <a:gdLst>
                  <a:gd name="T0" fmla="*/ 60 w 274"/>
                  <a:gd name="T1" fmla="*/ 319 h 503"/>
                  <a:gd name="T2" fmla="*/ 60 w 274"/>
                  <a:gd name="T3" fmla="*/ 319 h 503"/>
                  <a:gd name="T4" fmla="*/ 85 w 274"/>
                  <a:gd name="T5" fmla="*/ 333 h 503"/>
                  <a:gd name="T6" fmla="*/ 85 w 274"/>
                  <a:gd name="T7" fmla="*/ 333 h 503"/>
                  <a:gd name="T8" fmla="*/ 60 w 274"/>
                  <a:gd name="T9" fmla="*/ 319 h 503"/>
                  <a:gd name="T10" fmla="*/ 0 w 274"/>
                  <a:gd name="T11" fmla="*/ 0 h 503"/>
                  <a:gd name="T12" fmla="*/ 0 w 274"/>
                  <a:gd name="T13" fmla="*/ 344 h 503"/>
                  <a:gd name="T14" fmla="*/ 60 w 274"/>
                  <a:gd name="T15" fmla="*/ 379 h 503"/>
                  <a:gd name="T16" fmla="*/ 60 w 274"/>
                  <a:gd name="T17" fmla="*/ 319 h 503"/>
                  <a:gd name="T18" fmla="*/ 59 w 274"/>
                  <a:gd name="T19" fmla="*/ 318 h 503"/>
                  <a:gd name="T20" fmla="*/ 52 w 274"/>
                  <a:gd name="T21" fmla="*/ 321 h 503"/>
                  <a:gd name="T22" fmla="*/ 51 w 274"/>
                  <a:gd name="T23" fmla="*/ 318 h 503"/>
                  <a:gd name="T24" fmla="*/ 55 w 274"/>
                  <a:gd name="T25" fmla="*/ 316 h 503"/>
                  <a:gd name="T26" fmla="*/ 80 w 274"/>
                  <a:gd name="T27" fmla="*/ 302 h 503"/>
                  <a:gd name="T28" fmla="*/ 85 w 274"/>
                  <a:gd name="T29" fmla="*/ 304 h 503"/>
                  <a:gd name="T30" fmla="*/ 102 w 274"/>
                  <a:gd name="T31" fmla="*/ 315 h 503"/>
                  <a:gd name="T32" fmla="*/ 106 w 274"/>
                  <a:gd name="T33" fmla="*/ 317 h 503"/>
                  <a:gd name="T34" fmla="*/ 110 w 274"/>
                  <a:gd name="T35" fmla="*/ 319 h 503"/>
                  <a:gd name="T36" fmla="*/ 143 w 274"/>
                  <a:gd name="T37" fmla="*/ 338 h 503"/>
                  <a:gd name="T38" fmla="*/ 159 w 274"/>
                  <a:gd name="T39" fmla="*/ 347 h 503"/>
                  <a:gd name="T40" fmla="*/ 159 w 274"/>
                  <a:gd name="T41" fmla="*/ 347 h 503"/>
                  <a:gd name="T42" fmla="*/ 159 w 274"/>
                  <a:gd name="T43" fmla="*/ 347 h 503"/>
                  <a:gd name="T44" fmla="*/ 180 w 274"/>
                  <a:gd name="T45" fmla="*/ 369 h 503"/>
                  <a:gd name="T46" fmla="*/ 185 w 274"/>
                  <a:gd name="T47" fmla="*/ 371 h 503"/>
                  <a:gd name="T48" fmla="*/ 189 w 274"/>
                  <a:gd name="T49" fmla="*/ 370 h 503"/>
                  <a:gd name="T50" fmla="*/ 209 w 274"/>
                  <a:gd name="T51" fmla="*/ 359 h 503"/>
                  <a:gd name="T52" fmla="*/ 234 w 274"/>
                  <a:gd name="T53" fmla="*/ 373 h 503"/>
                  <a:gd name="T54" fmla="*/ 189 w 274"/>
                  <a:gd name="T55" fmla="*/ 400 h 503"/>
                  <a:gd name="T56" fmla="*/ 185 w 274"/>
                  <a:gd name="T57" fmla="*/ 401 h 503"/>
                  <a:gd name="T58" fmla="*/ 180 w 274"/>
                  <a:gd name="T59" fmla="*/ 399 h 503"/>
                  <a:gd name="T60" fmla="*/ 159 w 274"/>
                  <a:gd name="T61" fmla="*/ 382 h 503"/>
                  <a:gd name="T62" fmla="*/ 180 w 274"/>
                  <a:gd name="T63" fmla="*/ 399 h 503"/>
                  <a:gd name="T64" fmla="*/ 185 w 274"/>
                  <a:gd name="T65" fmla="*/ 401 h 503"/>
                  <a:gd name="T66" fmla="*/ 189 w 274"/>
                  <a:gd name="T67" fmla="*/ 400 h 503"/>
                  <a:gd name="T68" fmla="*/ 234 w 274"/>
                  <a:gd name="T69" fmla="*/ 373 h 503"/>
                  <a:gd name="T70" fmla="*/ 234 w 274"/>
                  <a:gd name="T71" fmla="*/ 390 h 503"/>
                  <a:gd name="T72" fmla="*/ 189 w 274"/>
                  <a:gd name="T73" fmla="*/ 416 h 503"/>
                  <a:gd name="T74" fmla="*/ 185 w 274"/>
                  <a:gd name="T75" fmla="*/ 417 h 503"/>
                  <a:gd name="T76" fmla="*/ 180 w 274"/>
                  <a:gd name="T77" fmla="*/ 415 h 503"/>
                  <a:gd name="T78" fmla="*/ 159 w 274"/>
                  <a:gd name="T79" fmla="*/ 399 h 503"/>
                  <a:gd name="T80" fmla="*/ 159 w 274"/>
                  <a:gd name="T81" fmla="*/ 436 h 503"/>
                  <a:gd name="T82" fmla="*/ 274 w 274"/>
                  <a:gd name="T83" fmla="*/ 503 h 503"/>
                  <a:gd name="T84" fmla="*/ 274 w 274"/>
                  <a:gd name="T85" fmla="*/ 158 h 503"/>
                  <a:gd name="T86" fmla="*/ 0 w 274"/>
                  <a:gd name="T87" fmla="*/ 0 h 5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74" h="502">
                    <a:moveTo>
                      <a:pt x="60" y="319"/>
                    </a:moveTo>
                    <a:cubicBezTo>
                      <a:pt x="60" y="319"/>
                      <a:pt x="60" y="319"/>
                      <a:pt x="60" y="319"/>
                    </a:cubicBezTo>
                    <a:cubicBezTo>
                      <a:pt x="85" y="333"/>
                      <a:pt x="85" y="333"/>
                      <a:pt x="85" y="333"/>
                    </a:cubicBezTo>
                    <a:cubicBezTo>
                      <a:pt x="85" y="333"/>
                      <a:pt x="85" y="333"/>
                      <a:pt x="85" y="333"/>
                    </a:cubicBezTo>
                    <a:cubicBezTo>
                      <a:pt x="60" y="319"/>
                      <a:pt x="60" y="319"/>
                      <a:pt x="60" y="319"/>
                    </a:cubicBezTo>
                    <a:moveTo>
                      <a:pt x="0" y="0"/>
                    </a:moveTo>
                    <a:cubicBezTo>
                      <a:pt x="0" y="344"/>
                      <a:pt x="0" y="344"/>
                      <a:pt x="0" y="344"/>
                    </a:cubicBezTo>
                    <a:cubicBezTo>
                      <a:pt x="60" y="379"/>
                      <a:pt x="60" y="379"/>
                      <a:pt x="60" y="379"/>
                    </a:cubicBezTo>
                    <a:cubicBezTo>
                      <a:pt x="60" y="319"/>
                      <a:pt x="60" y="319"/>
                      <a:pt x="60" y="319"/>
                    </a:cubicBezTo>
                    <a:cubicBezTo>
                      <a:pt x="59" y="318"/>
                      <a:pt x="59" y="318"/>
                      <a:pt x="59" y="318"/>
                    </a:cubicBezTo>
                    <a:cubicBezTo>
                      <a:pt x="52" y="321"/>
                      <a:pt x="52" y="321"/>
                      <a:pt x="52" y="321"/>
                    </a:cubicBezTo>
                    <a:cubicBezTo>
                      <a:pt x="51" y="318"/>
                      <a:pt x="51" y="318"/>
                      <a:pt x="51" y="318"/>
                    </a:cubicBezTo>
                    <a:cubicBezTo>
                      <a:pt x="55" y="316"/>
                      <a:pt x="55" y="316"/>
                      <a:pt x="55" y="316"/>
                    </a:cubicBezTo>
                    <a:cubicBezTo>
                      <a:pt x="80" y="302"/>
                      <a:pt x="80" y="302"/>
                      <a:pt x="80" y="302"/>
                    </a:cubicBezTo>
                    <a:cubicBezTo>
                      <a:pt x="85" y="304"/>
                      <a:pt x="85" y="304"/>
                      <a:pt x="85" y="304"/>
                    </a:cubicBezTo>
                    <a:cubicBezTo>
                      <a:pt x="102" y="315"/>
                      <a:pt x="102" y="315"/>
                      <a:pt x="102" y="315"/>
                    </a:cubicBezTo>
                    <a:cubicBezTo>
                      <a:pt x="106" y="317"/>
                      <a:pt x="106" y="317"/>
                      <a:pt x="106" y="317"/>
                    </a:cubicBezTo>
                    <a:cubicBezTo>
                      <a:pt x="110" y="319"/>
                      <a:pt x="110" y="319"/>
                      <a:pt x="110" y="319"/>
                    </a:cubicBezTo>
                    <a:cubicBezTo>
                      <a:pt x="143" y="338"/>
                      <a:pt x="143" y="338"/>
                      <a:pt x="143" y="338"/>
                    </a:cubicBezTo>
                    <a:cubicBezTo>
                      <a:pt x="159" y="347"/>
                      <a:pt x="159" y="347"/>
                      <a:pt x="159" y="347"/>
                    </a:cubicBezTo>
                    <a:cubicBezTo>
                      <a:pt x="159" y="347"/>
                      <a:pt x="159" y="347"/>
                      <a:pt x="159" y="347"/>
                    </a:cubicBezTo>
                    <a:cubicBezTo>
                      <a:pt x="159" y="347"/>
                      <a:pt x="159" y="347"/>
                      <a:pt x="159" y="347"/>
                    </a:cubicBezTo>
                    <a:cubicBezTo>
                      <a:pt x="180" y="369"/>
                      <a:pt x="180" y="369"/>
                      <a:pt x="180" y="369"/>
                    </a:cubicBezTo>
                    <a:cubicBezTo>
                      <a:pt x="181" y="371"/>
                      <a:pt x="183" y="371"/>
                      <a:pt x="185" y="371"/>
                    </a:cubicBezTo>
                    <a:cubicBezTo>
                      <a:pt x="187" y="371"/>
                      <a:pt x="188" y="371"/>
                      <a:pt x="189" y="370"/>
                    </a:cubicBezTo>
                    <a:cubicBezTo>
                      <a:pt x="209" y="359"/>
                      <a:pt x="209" y="359"/>
                      <a:pt x="209" y="359"/>
                    </a:cubicBezTo>
                    <a:cubicBezTo>
                      <a:pt x="234" y="373"/>
                      <a:pt x="234" y="373"/>
                      <a:pt x="234" y="373"/>
                    </a:cubicBezTo>
                    <a:cubicBezTo>
                      <a:pt x="189" y="400"/>
                      <a:pt x="189" y="400"/>
                      <a:pt x="189" y="400"/>
                    </a:cubicBezTo>
                    <a:cubicBezTo>
                      <a:pt x="188" y="400"/>
                      <a:pt x="186" y="401"/>
                      <a:pt x="185" y="401"/>
                    </a:cubicBezTo>
                    <a:cubicBezTo>
                      <a:pt x="183" y="401"/>
                      <a:pt x="181" y="400"/>
                      <a:pt x="180" y="399"/>
                    </a:cubicBezTo>
                    <a:cubicBezTo>
                      <a:pt x="159" y="382"/>
                      <a:pt x="159" y="382"/>
                      <a:pt x="159" y="382"/>
                    </a:cubicBezTo>
                    <a:cubicBezTo>
                      <a:pt x="180" y="399"/>
                      <a:pt x="180" y="399"/>
                      <a:pt x="180" y="399"/>
                    </a:cubicBezTo>
                    <a:cubicBezTo>
                      <a:pt x="181" y="400"/>
                      <a:pt x="183" y="401"/>
                      <a:pt x="185" y="401"/>
                    </a:cubicBezTo>
                    <a:cubicBezTo>
                      <a:pt x="186" y="401"/>
                      <a:pt x="188" y="400"/>
                      <a:pt x="189" y="400"/>
                    </a:cubicBezTo>
                    <a:cubicBezTo>
                      <a:pt x="234" y="373"/>
                      <a:pt x="234" y="373"/>
                      <a:pt x="234" y="373"/>
                    </a:cubicBezTo>
                    <a:cubicBezTo>
                      <a:pt x="234" y="390"/>
                      <a:pt x="234" y="390"/>
                      <a:pt x="234" y="390"/>
                    </a:cubicBezTo>
                    <a:cubicBezTo>
                      <a:pt x="189" y="416"/>
                      <a:pt x="189" y="416"/>
                      <a:pt x="189" y="416"/>
                    </a:cubicBezTo>
                    <a:cubicBezTo>
                      <a:pt x="188" y="417"/>
                      <a:pt x="186" y="417"/>
                      <a:pt x="185" y="417"/>
                    </a:cubicBezTo>
                    <a:cubicBezTo>
                      <a:pt x="183" y="417"/>
                      <a:pt x="181" y="417"/>
                      <a:pt x="180" y="415"/>
                    </a:cubicBezTo>
                    <a:cubicBezTo>
                      <a:pt x="159" y="399"/>
                      <a:pt x="159" y="399"/>
                      <a:pt x="159" y="399"/>
                    </a:cubicBezTo>
                    <a:cubicBezTo>
                      <a:pt x="159" y="436"/>
                      <a:pt x="159" y="436"/>
                      <a:pt x="159" y="436"/>
                    </a:cubicBezTo>
                    <a:cubicBezTo>
                      <a:pt x="274" y="503"/>
                      <a:pt x="274" y="503"/>
                      <a:pt x="274" y="503"/>
                    </a:cubicBezTo>
                    <a:cubicBezTo>
                      <a:pt x="274" y="158"/>
                      <a:pt x="274" y="158"/>
                      <a:pt x="274" y="158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E351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1" name="ïšľide"/>
              <p:cNvSpPr/>
              <p:nvPr/>
            </p:nvSpPr>
            <p:spPr bwMode="auto">
              <a:xfrm>
                <a:off x="4101" y="1372"/>
                <a:ext cx="467" cy="853"/>
              </a:xfrm>
              <a:custGeom>
                <a:avLst/>
                <a:gdLst>
                  <a:gd name="T0" fmla="*/ 0 w 467"/>
                  <a:gd name="T1" fmla="*/ 0 h 853"/>
                  <a:gd name="T2" fmla="*/ 0 w 467"/>
                  <a:gd name="T3" fmla="*/ 587 h 853"/>
                  <a:gd name="T4" fmla="*/ 465 w 467"/>
                  <a:gd name="T5" fmla="*/ 853 h 853"/>
                  <a:gd name="T6" fmla="*/ 467 w 467"/>
                  <a:gd name="T7" fmla="*/ 270 h 853"/>
                  <a:gd name="T8" fmla="*/ 0 w 467"/>
                  <a:gd name="T9" fmla="*/ 0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7" h="853">
                    <a:moveTo>
                      <a:pt x="0" y="0"/>
                    </a:moveTo>
                    <a:lnTo>
                      <a:pt x="0" y="587"/>
                    </a:lnTo>
                    <a:lnTo>
                      <a:pt x="465" y="853"/>
                    </a:lnTo>
                    <a:lnTo>
                      <a:pt x="467" y="2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9C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2" name="íslîḑê"/>
              <p:cNvSpPr/>
              <p:nvPr/>
            </p:nvSpPr>
            <p:spPr bwMode="auto">
              <a:xfrm>
                <a:off x="4101" y="1372"/>
                <a:ext cx="467" cy="853"/>
              </a:xfrm>
              <a:custGeom>
                <a:avLst/>
                <a:gdLst>
                  <a:gd name="T0" fmla="*/ 0 w 467"/>
                  <a:gd name="T1" fmla="*/ 0 h 853"/>
                  <a:gd name="T2" fmla="*/ 0 w 467"/>
                  <a:gd name="T3" fmla="*/ 587 h 853"/>
                  <a:gd name="T4" fmla="*/ 465 w 467"/>
                  <a:gd name="T5" fmla="*/ 853 h 853"/>
                  <a:gd name="T6" fmla="*/ 467 w 467"/>
                  <a:gd name="T7" fmla="*/ 270 h 853"/>
                  <a:gd name="T8" fmla="*/ 0 w 467"/>
                  <a:gd name="T9" fmla="*/ 0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7" h="853">
                    <a:moveTo>
                      <a:pt x="0" y="0"/>
                    </a:moveTo>
                    <a:lnTo>
                      <a:pt x="0" y="587"/>
                    </a:lnTo>
                    <a:lnTo>
                      <a:pt x="465" y="853"/>
                    </a:lnTo>
                    <a:lnTo>
                      <a:pt x="467" y="27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3" name="íŝľiḍé"/>
              <p:cNvSpPr/>
              <p:nvPr/>
            </p:nvSpPr>
            <p:spPr bwMode="auto">
              <a:xfrm>
                <a:off x="4694" y="1715"/>
                <a:ext cx="467" cy="1291"/>
              </a:xfrm>
              <a:custGeom>
                <a:avLst/>
                <a:gdLst>
                  <a:gd name="T0" fmla="*/ 0 w 467"/>
                  <a:gd name="T1" fmla="*/ 0 h 1291"/>
                  <a:gd name="T2" fmla="*/ 0 w 467"/>
                  <a:gd name="T3" fmla="*/ 1023 h 1291"/>
                  <a:gd name="T4" fmla="*/ 465 w 467"/>
                  <a:gd name="T5" fmla="*/ 1291 h 1291"/>
                  <a:gd name="T6" fmla="*/ 467 w 467"/>
                  <a:gd name="T7" fmla="*/ 268 h 1291"/>
                  <a:gd name="T8" fmla="*/ 0 w 467"/>
                  <a:gd name="T9" fmla="*/ 0 h 1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7" h="1291">
                    <a:moveTo>
                      <a:pt x="0" y="0"/>
                    </a:moveTo>
                    <a:lnTo>
                      <a:pt x="0" y="1023"/>
                    </a:lnTo>
                    <a:lnTo>
                      <a:pt x="465" y="1291"/>
                    </a:lnTo>
                    <a:lnTo>
                      <a:pt x="467" y="2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C0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4" name="íṧľíďé"/>
              <p:cNvSpPr/>
              <p:nvPr/>
            </p:nvSpPr>
            <p:spPr bwMode="auto">
              <a:xfrm>
                <a:off x="4694" y="1715"/>
                <a:ext cx="467" cy="1291"/>
              </a:xfrm>
              <a:custGeom>
                <a:avLst/>
                <a:gdLst>
                  <a:gd name="T0" fmla="*/ 0 w 467"/>
                  <a:gd name="T1" fmla="*/ 0 h 1291"/>
                  <a:gd name="T2" fmla="*/ 0 w 467"/>
                  <a:gd name="T3" fmla="*/ 1023 h 1291"/>
                  <a:gd name="T4" fmla="*/ 465 w 467"/>
                  <a:gd name="T5" fmla="*/ 1291 h 1291"/>
                  <a:gd name="T6" fmla="*/ 467 w 467"/>
                  <a:gd name="T7" fmla="*/ 268 h 1291"/>
                  <a:gd name="T8" fmla="*/ 0 w 467"/>
                  <a:gd name="T9" fmla="*/ 0 h 1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7" h="1291">
                    <a:moveTo>
                      <a:pt x="0" y="0"/>
                    </a:moveTo>
                    <a:lnTo>
                      <a:pt x="0" y="1023"/>
                    </a:lnTo>
                    <a:lnTo>
                      <a:pt x="465" y="1291"/>
                    </a:lnTo>
                    <a:lnTo>
                      <a:pt x="467" y="26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5" name="îṧlíḑé"/>
              <p:cNvSpPr/>
              <p:nvPr/>
            </p:nvSpPr>
            <p:spPr bwMode="auto">
              <a:xfrm>
                <a:off x="4310" y="2810"/>
                <a:ext cx="42" cy="48"/>
              </a:xfrm>
              <a:custGeom>
                <a:avLst/>
                <a:gdLst>
                  <a:gd name="T0" fmla="*/ 0 w 42"/>
                  <a:gd name="T1" fmla="*/ 0 h 48"/>
                  <a:gd name="T2" fmla="*/ 0 w 42"/>
                  <a:gd name="T3" fmla="*/ 48 h 48"/>
                  <a:gd name="T4" fmla="*/ 42 w 42"/>
                  <a:gd name="T5" fmla="*/ 24 h 48"/>
                  <a:gd name="T6" fmla="*/ 0 w 42"/>
                  <a:gd name="T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48">
                    <a:moveTo>
                      <a:pt x="0" y="0"/>
                    </a:moveTo>
                    <a:lnTo>
                      <a:pt x="0" y="48"/>
                    </a:lnTo>
                    <a:lnTo>
                      <a:pt x="4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F95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6" name="iŝľiḋe"/>
              <p:cNvSpPr/>
              <p:nvPr/>
            </p:nvSpPr>
            <p:spPr bwMode="auto">
              <a:xfrm>
                <a:off x="4310" y="2810"/>
                <a:ext cx="42" cy="48"/>
              </a:xfrm>
              <a:custGeom>
                <a:avLst/>
                <a:gdLst>
                  <a:gd name="T0" fmla="*/ 0 w 42"/>
                  <a:gd name="T1" fmla="*/ 0 h 48"/>
                  <a:gd name="T2" fmla="*/ 0 w 42"/>
                  <a:gd name="T3" fmla="*/ 48 h 48"/>
                  <a:gd name="T4" fmla="*/ 42 w 42"/>
                  <a:gd name="T5" fmla="*/ 24 h 48"/>
                  <a:gd name="T6" fmla="*/ 0 w 42"/>
                  <a:gd name="T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48">
                    <a:moveTo>
                      <a:pt x="0" y="0"/>
                    </a:moveTo>
                    <a:lnTo>
                      <a:pt x="0" y="48"/>
                    </a:lnTo>
                    <a:lnTo>
                      <a:pt x="42" y="2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7" name="ïsļíḋè"/>
              <p:cNvSpPr/>
              <p:nvPr/>
            </p:nvSpPr>
            <p:spPr bwMode="auto">
              <a:xfrm>
                <a:off x="4310" y="2809"/>
                <a:ext cx="42" cy="25"/>
              </a:xfrm>
              <a:custGeom>
                <a:avLst/>
                <a:gdLst>
                  <a:gd name="T0" fmla="*/ 0 w 42"/>
                  <a:gd name="T1" fmla="*/ 0 h 25"/>
                  <a:gd name="T2" fmla="*/ 0 w 42"/>
                  <a:gd name="T3" fmla="*/ 1 h 25"/>
                  <a:gd name="T4" fmla="*/ 42 w 42"/>
                  <a:gd name="T5" fmla="*/ 25 h 25"/>
                  <a:gd name="T6" fmla="*/ 42 w 42"/>
                  <a:gd name="T7" fmla="*/ 25 h 25"/>
                  <a:gd name="T8" fmla="*/ 0 w 42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5">
                    <a:moveTo>
                      <a:pt x="0" y="0"/>
                    </a:moveTo>
                    <a:lnTo>
                      <a:pt x="0" y="1"/>
                    </a:lnTo>
                    <a:lnTo>
                      <a:pt x="42" y="25"/>
                    </a:lnTo>
                    <a:lnTo>
                      <a:pt x="42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5B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8" name="ïşľîḑê"/>
              <p:cNvSpPr/>
              <p:nvPr/>
            </p:nvSpPr>
            <p:spPr bwMode="auto">
              <a:xfrm>
                <a:off x="4310" y="2809"/>
                <a:ext cx="42" cy="25"/>
              </a:xfrm>
              <a:custGeom>
                <a:avLst/>
                <a:gdLst>
                  <a:gd name="T0" fmla="*/ 0 w 42"/>
                  <a:gd name="T1" fmla="*/ 0 h 25"/>
                  <a:gd name="T2" fmla="*/ 0 w 42"/>
                  <a:gd name="T3" fmla="*/ 1 h 25"/>
                  <a:gd name="T4" fmla="*/ 42 w 42"/>
                  <a:gd name="T5" fmla="*/ 25 h 25"/>
                  <a:gd name="T6" fmla="*/ 42 w 42"/>
                  <a:gd name="T7" fmla="*/ 25 h 25"/>
                  <a:gd name="T8" fmla="*/ 0 w 42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5">
                    <a:moveTo>
                      <a:pt x="0" y="0"/>
                    </a:moveTo>
                    <a:lnTo>
                      <a:pt x="0" y="1"/>
                    </a:lnTo>
                    <a:lnTo>
                      <a:pt x="42" y="25"/>
                    </a:lnTo>
                    <a:lnTo>
                      <a:pt x="42" y="2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9" name="îṩľíďè"/>
              <p:cNvSpPr/>
              <p:nvPr/>
            </p:nvSpPr>
            <p:spPr bwMode="auto">
              <a:xfrm>
                <a:off x="3956" y="2487"/>
                <a:ext cx="89" cy="115"/>
              </a:xfrm>
              <a:custGeom>
                <a:avLst/>
                <a:gdLst>
                  <a:gd name="T0" fmla="*/ 52 w 52"/>
                  <a:gd name="T1" fmla="*/ 49 h 68"/>
                  <a:gd name="T2" fmla="*/ 26 w 52"/>
                  <a:gd name="T3" fmla="*/ 60 h 68"/>
                  <a:gd name="T4" fmla="*/ 0 w 52"/>
                  <a:gd name="T5" fmla="*/ 19 h 68"/>
                  <a:gd name="T6" fmla="*/ 26 w 52"/>
                  <a:gd name="T7" fmla="*/ 8 h 68"/>
                  <a:gd name="T8" fmla="*/ 52 w 52"/>
                  <a:gd name="T9" fmla="*/ 49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68">
                    <a:moveTo>
                      <a:pt x="52" y="49"/>
                    </a:moveTo>
                    <a:cubicBezTo>
                      <a:pt x="52" y="63"/>
                      <a:pt x="41" y="68"/>
                      <a:pt x="26" y="60"/>
                    </a:cubicBezTo>
                    <a:cubicBezTo>
                      <a:pt x="12" y="52"/>
                      <a:pt x="0" y="34"/>
                      <a:pt x="0" y="19"/>
                    </a:cubicBezTo>
                    <a:cubicBezTo>
                      <a:pt x="0" y="5"/>
                      <a:pt x="12" y="0"/>
                      <a:pt x="26" y="8"/>
                    </a:cubicBezTo>
                    <a:cubicBezTo>
                      <a:pt x="41" y="17"/>
                      <a:pt x="52" y="35"/>
                      <a:pt x="52" y="49"/>
                    </a:cubicBezTo>
                    <a:close/>
                  </a:path>
                </a:pathLst>
              </a:custGeom>
              <a:solidFill>
                <a:srgbClr val="A0A7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0" name="îṩḻïḑe"/>
              <p:cNvSpPr/>
              <p:nvPr/>
            </p:nvSpPr>
            <p:spPr bwMode="auto">
              <a:xfrm>
                <a:off x="2918" y="385"/>
                <a:ext cx="2262" cy="1501"/>
              </a:xfrm>
              <a:custGeom>
                <a:avLst/>
                <a:gdLst>
                  <a:gd name="T0" fmla="*/ 0 w 2262"/>
                  <a:gd name="T1" fmla="*/ 14 h 1501"/>
                  <a:gd name="T2" fmla="*/ 22 w 2262"/>
                  <a:gd name="T3" fmla="*/ 0 h 1501"/>
                  <a:gd name="T4" fmla="*/ 2262 w 2262"/>
                  <a:gd name="T5" fmla="*/ 1292 h 1501"/>
                  <a:gd name="T6" fmla="*/ 2262 w 2262"/>
                  <a:gd name="T7" fmla="*/ 1488 h 1501"/>
                  <a:gd name="T8" fmla="*/ 2241 w 2262"/>
                  <a:gd name="T9" fmla="*/ 1501 h 1501"/>
                  <a:gd name="T10" fmla="*/ 2241 w 2262"/>
                  <a:gd name="T11" fmla="*/ 1304 h 1501"/>
                  <a:gd name="T12" fmla="*/ 0 w 2262"/>
                  <a:gd name="T13" fmla="*/ 14 h 1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62" h="1501">
                    <a:moveTo>
                      <a:pt x="0" y="14"/>
                    </a:moveTo>
                    <a:lnTo>
                      <a:pt x="22" y="0"/>
                    </a:lnTo>
                    <a:lnTo>
                      <a:pt x="2262" y="1292"/>
                    </a:lnTo>
                    <a:lnTo>
                      <a:pt x="2262" y="1488"/>
                    </a:lnTo>
                    <a:lnTo>
                      <a:pt x="2241" y="1501"/>
                    </a:lnTo>
                    <a:lnTo>
                      <a:pt x="2241" y="130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37C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1" name="ïsļîḑê"/>
              <p:cNvSpPr/>
              <p:nvPr/>
            </p:nvSpPr>
            <p:spPr bwMode="auto">
              <a:xfrm>
                <a:off x="2918" y="385"/>
                <a:ext cx="2262" cy="1501"/>
              </a:xfrm>
              <a:custGeom>
                <a:avLst/>
                <a:gdLst>
                  <a:gd name="T0" fmla="*/ 0 w 2262"/>
                  <a:gd name="T1" fmla="*/ 14 h 1501"/>
                  <a:gd name="T2" fmla="*/ 22 w 2262"/>
                  <a:gd name="T3" fmla="*/ 0 h 1501"/>
                  <a:gd name="T4" fmla="*/ 2262 w 2262"/>
                  <a:gd name="T5" fmla="*/ 1292 h 1501"/>
                  <a:gd name="T6" fmla="*/ 2262 w 2262"/>
                  <a:gd name="T7" fmla="*/ 1488 h 1501"/>
                  <a:gd name="T8" fmla="*/ 2241 w 2262"/>
                  <a:gd name="T9" fmla="*/ 1501 h 1501"/>
                  <a:gd name="T10" fmla="*/ 2241 w 2262"/>
                  <a:gd name="T11" fmla="*/ 1304 h 1501"/>
                  <a:gd name="T12" fmla="*/ 0 w 2262"/>
                  <a:gd name="T13" fmla="*/ 14 h 1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62" h="1501">
                    <a:moveTo>
                      <a:pt x="0" y="14"/>
                    </a:moveTo>
                    <a:lnTo>
                      <a:pt x="22" y="0"/>
                    </a:lnTo>
                    <a:lnTo>
                      <a:pt x="2262" y="1292"/>
                    </a:lnTo>
                    <a:lnTo>
                      <a:pt x="2262" y="1488"/>
                    </a:lnTo>
                    <a:lnTo>
                      <a:pt x="2241" y="1501"/>
                    </a:lnTo>
                    <a:lnTo>
                      <a:pt x="2241" y="1304"/>
                    </a:lnTo>
                    <a:lnTo>
                      <a:pt x="0" y="1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2" name="ísľíḍè"/>
              <p:cNvSpPr/>
              <p:nvPr/>
            </p:nvSpPr>
            <p:spPr bwMode="auto">
              <a:xfrm>
                <a:off x="5159" y="1677"/>
                <a:ext cx="21" cy="209"/>
              </a:xfrm>
              <a:custGeom>
                <a:avLst/>
                <a:gdLst>
                  <a:gd name="T0" fmla="*/ 21 w 21"/>
                  <a:gd name="T1" fmla="*/ 0 h 209"/>
                  <a:gd name="T2" fmla="*/ 0 w 21"/>
                  <a:gd name="T3" fmla="*/ 12 h 209"/>
                  <a:gd name="T4" fmla="*/ 0 w 21"/>
                  <a:gd name="T5" fmla="*/ 209 h 209"/>
                  <a:gd name="T6" fmla="*/ 21 w 21"/>
                  <a:gd name="T7" fmla="*/ 196 h 209"/>
                  <a:gd name="T8" fmla="*/ 21 w 21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09">
                    <a:moveTo>
                      <a:pt x="21" y="0"/>
                    </a:moveTo>
                    <a:lnTo>
                      <a:pt x="0" y="12"/>
                    </a:lnTo>
                    <a:lnTo>
                      <a:pt x="0" y="209"/>
                    </a:lnTo>
                    <a:lnTo>
                      <a:pt x="21" y="196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C767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3" name="isļiḑe"/>
              <p:cNvSpPr/>
              <p:nvPr/>
            </p:nvSpPr>
            <p:spPr bwMode="auto">
              <a:xfrm>
                <a:off x="5159" y="1677"/>
                <a:ext cx="21" cy="209"/>
              </a:xfrm>
              <a:custGeom>
                <a:avLst/>
                <a:gdLst>
                  <a:gd name="T0" fmla="*/ 21 w 21"/>
                  <a:gd name="T1" fmla="*/ 0 h 209"/>
                  <a:gd name="T2" fmla="*/ 0 w 21"/>
                  <a:gd name="T3" fmla="*/ 12 h 209"/>
                  <a:gd name="T4" fmla="*/ 0 w 21"/>
                  <a:gd name="T5" fmla="*/ 209 h 209"/>
                  <a:gd name="T6" fmla="*/ 21 w 21"/>
                  <a:gd name="T7" fmla="*/ 196 h 209"/>
                  <a:gd name="T8" fmla="*/ 21 w 21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09">
                    <a:moveTo>
                      <a:pt x="21" y="0"/>
                    </a:moveTo>
                    <a:lnTo>
                      <a:pt x="0" y="12"/>
                    </a:lnTo>
                    <a:lnTo>
                      <a:pt x="0" y="209"/>
                    </a:lnTo>
                    <a:lnTo>
                      <a:pt x="21" y="196"/>
                    </a:lnTo>
                    <a:lnTo>
                      <a:pt x="2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4" name="işlíḑe"/>
              <p:cNvSpPr/>
              <p:nvPr/>
            </p:nvSpPr>
            <p:spPr bwMode="auto">
              <a:xfrm>
                <a:off x="2791" y="181"/>
                <a:ext cx="27" cy="1573"/>
              </a:xfrm>
              <a:custGeom>
                <a:avLst/>
                <a:gdLst>
                  <a:gd name="T0" fmla="*/ 27 w 27"/>
                  <a:gd name="T1" fmla="*/ 16 h 1573"/>
                  <a:gd name="T2" fmla="*/ 27 w 27"/>
                  <a:gd name="T3" fmla="*/ 1573 h 1573"/>
                  <a:gd name="T4" fmla="*/ 0 w 27"/>
                  <a:gd name="T5" fmla="*/ 1558 h 1573"/>
                  <a:gd name="T6" fmla="*/ 0 w 27"/>
                  <a:gd name="T7" fmla="*/ 0 h 1573"/>
                  <a:gd name="T8" fmla="*/ 27 w 27"/>
                  <a:gd name="T9" fmla="*/ 16 h 1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573">
                    <a:moveTo>
                      <a:pt x="27" y="16"/>
                    </a:moveTo>
                    <a:lnTo>
                      <a:pt x="27" y="1573"/>
                    </a:lnTo>
                    <a:lnTo>
                      <a:pt x="0" y="1558"/>
                    </a:lnTo>
                    <a:lnTo>
                      <a:pt x="0" y="0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rgbClr val="A0A7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5" name="íṣḻiḑê"/>
              <p:cNvSpPr/>
              <p:nvPr/>
            </p:nvSpPr>
            <p:spPr bwMode="auto">
              <a:xfrm>
                <a:off x="2791" y="1723"/>
                <a:ext cx="2540" cy="1479"/>
              </a:xfrm>
              <a:custGeom>
                <a:avLst/>
                <a:gdLst>
                  <a:gd name="T0" fmla="*/ 27 w 2540"/>
                  <a:gd name="T1" fmla="*/ 0 h 1479"/>
                  <a:gd name="T2" fmla="*/ 2540 w 2540"/>
                  <a:gd name="T3" fmla="*/ 1449 h 1479"/>
                  <a:gd name="T4" fmla="*/ 2540 w 2540"/>
                  <a:gd name="T5" fmla="*/ 1479 h 1479"/>
                  <a:gd name="T6" fmla="*/ 0 w 2540"/>
                  <a:gd name="T7" fmla="*/ 16 h 1479"/>
                  <a:gd name="T8" fmla="*/ 27 w 2540"/>
                  <a:gd name="T9" fmla="*/ 0 h 1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40" h="1479">
                    <a:moveTo>
                      <a:pt x="27" y="0"/>
                    </a:moveTo>
                    <a:lnTo>
                      <a:pt x="2540" y="1449"/>
                    </a:lnTo>
                    <a:lnTo>
                      <a:pt x="2540" y="1479"/>
                    </a:lnTo>
                    <a:lnTo>
                      <a:pt x="0" y="16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A0A7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6" name="işļíḋe"/>
              <p:cNvSpPr/>
              <p:nvPr/>
            </p:nvSpPr>
            <p:spPr bwMode="auto">
              <a:xfrm>
                <a:off x="2791" y="1723"/>
                <a:ext cx="2540" cy="1479"/>
              </a:xfrm>
              <a:custGeom>
                <a:avLst/>
                <a:gdLst>
                  <a:gd name="T0" fmla="*/ 27 w 2540"/>
                  <a:gd name="T1" fmla="*/ 0 h 1479"/>
                  <a:gd name="T2" fmla="*/ 2540 w 2540"/>
                  <a:gd name="T3" fmla="*/ 1449 h 1479"/>
                  <a:gd name="T4" fmla="*/ 2540 w 2540"/>
                  <a:gd name="T5" fmla="*/ 1479 h 1479"/>
                  <a:gd name="T6" fmla="*/ 0 w 2540"/>
                  <a:gd name="T7" fmla="*/ 16 h 1479"/>
                  <a:gd name="T8" fmla="*/ 27 w 2540"/>
                  <a:gd name="T9" fmla="*/ 0 h 1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40" h="1479">
                    <a:moveTo>
                      <a:pt x="27" y="0"/>
                    </a:moveTo>
                    <a:lnTo>
                      <a:pt x="2540" y="1449"/>
                    </a:lnTo>
                    <a:lnTo>
                      <a:pt x="2540" y="1479"/>
                    </a:lnTo>
                    <a:lnTo>
                      <a:pt x="0" y="16"/>
                    </a:lnTo>
                    <a:lnTo>
                      <a:pt x="2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7" name="îśľîḋé"/>
              <p:cNvSpPr/>
              <p:nvPr/>
            </p:nvSpPr>
            <p:spPr bwMode="auto">
              <a:xfrm>
                <a:off x="2918" y="678"/>
                <a:ext cx="488" cy="865"/>
              </a:xfrm>
              <a:custGeom>
                <a:avLst/>
                <a:gdLst>
                  <a:gd name="T0" fmla="*/ 0 w 488"/>
                  <a:gd name="T1" fmla="*/ 12 h 865"/>
                  <a:gd name="T2" fmla="*/ 22 w 488"/>
                  <a:gd name="T3" fmla="*/ 0 h 865"/>
                  <a:gd name="T4" fmla="*/ 486 w 488"/>
                  <a:gd name="T5" fmla="*/ 268 h 865"/>
                  <a:gd name="T6" fmla="*/ 488 w 488"/>
                  <a:gd name="T7" fmla="*/ 854 h 865"/>
                  <a:gd name="T8" fmla="*/ 466 w 488"/>
                  <a:gd name="T9" fmla="*/ 865 h 865"/>
                  <a:gd name="T10" fmla="*/ 466 w 488"/>
                  <a:gd name="T11" fmla="*/ 282 h 865"/>
                  <a:gd name="T12" fmla="*/ 0 w 488"/>
                  <a:gd name="T13" fmla="*/ 12 h 8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8" h="865">
                    <a:moveTo>
                      <a:pt x="0" y="12"/>
                    </a:moveTo>
                    <a:lnTo>
                      <a:pt x="22" y="0"/>
                    </a:lnTo>
                    <a:lnTo>
                      <a:pt x="486" y="268"/>
                    </a:lnTo>
                    <a:lnTo>
                      <a:pt x="488" y="854"/>
                    </a:lnTo>
                    <a:lnTo>
                      <a:pt x="466" y="865"/>
                    </a:lnTo>
                    <a:lnTo>
                      <a:pt x="466" y="28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5C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8" name="íṡ1iḍê"/>
              <p:cNvSpPr/>
              <p:nvPr/>
            </p:nvSpPr>
            <p:spPr bwMode="auto">
              <a:xfrm>
                <a:off x="2918" y="678"/>
                <a:ext cx="488" cy="865"/>
              </a:xfrm>
              <a:custGeom>
                <a:avLst/>
                <a:gdLst>
                  <a:gd name="T0" fmla="*/ 0 w 488"/>
                  <a:gd name="T1" fmla="*/ 12 h 865"/>
                  <a:gd name="T2" fmla="*/ 22 w 488"/>
                  <a:gd name="T3" fmla="*/ 0 h 865"/>
                  <a:gd name="T4" fmla="*/ 486 w 488"/>
                  <a:gd name="T5" fmla="*/ 268 h 865"/>
                  <a:gd name="T6" fmla="*/ 488 w 488"/>
                  <a:gd name="T7" fmla="*/ 854 h 865"/>
                  <a:gd name="T8" fmla="*/ 466 w 488"/>
                  <a:gd name="T9" fmla="*/ 865 h 865"/>
                  <a:gd name="T10" fmla="*/ 466 w 488"/>
                  <a:gd name="T11" fmla="*/ 282 h 865"/>
                  <a:gd name="T12" fmla="*/ 0 w 488"/>
                  <a:gd name="T13" fmla="*/ 12 h 8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8" h="865">
                    <a:moveTo>
                      <a:pt x="0" y="12"/>
                    </a:moveTo>
                    <a:lnTo>
                      <a:pt x="22" y="0"/>
                    </a:lnTo>
                    <a:lnTo>
                      <a:pt x="486" y="268"/>
                    </a:lnTo>
                    <a:lnTo>
                      <a:pt x="488" y="854"/>
                    </a:lnTo>
                    <a:lnTo>
                      <a:pt x="466" y="865"/>
                    </a:lnTo>
                    <a:lnTo>
                      <a:pt x="466" y="282"/>
                    </a:lnTo>
                    <a:lnTo>
                      <a:pt x="0" y="1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9" name="îṥḷïḓé"/>
              <p:cNvSpPr/>
              <p:nvPr/>
            </p:nvSpPr>
            <p:spPr bwMode="auto">
              <a:xfrm>
                <a:off x="3384" y="946"/>
                <a:ext cx="22" cy="597"/>
              </a:xfrm>
              <a:custGeom>
                <a:avLst/>
                <a:gdLst>
                  <a:gd name="T0" fmla="*/ 20 w 22"/>
                  <a:gd name="T1" fmla="*/ 0 h 597"/>
                  <a:gd name="T2" fmla="*/ 0 w 22"/>
                  <a:gd name="T3" fmla="*/ 14 h 597"/>
                  <a:gd name="T4" fmla="*/ 0 w 22"/>
                  <a:gd name="T5" fmla="*/ 597 h 597"/>
                  <a:gd name="T6" fmla="*/ 22 w 22"/>
                  <a:gd name="T7" fmla="*/ 586 h 597"/>
                  <a:gd name="T8" fmla="*/ 20 w 22"/>
                  <a:gd name="T9" fmla="*/ 0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597">
                    <a:moveTo>
                      <a:pt x="20" y="0"/>
                    </a:moveTo>
                    <a:lnTo>
                      <a:pt x="0" y="14"/>
                    </a:lnTo>
                    <a:lnTo>
                      <a:pt x="0" y="597"/>
                    </a:lnTo>
                    <a:lnTo>
                      <a:pt x="22" y="586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4BAE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0" name="iṩļíḋê"/>
              <p:cNvSpPr/>
              <p:nvPr/>
            </p:nvSpPr>
            <p:spPr bwMode="auto">
              <a:xfrm>
                <a:off x="3384" y="946"/>
                <a:ext cx="22" cy="597"/>
              </a:xfrm>
              <a:custGeom>
                <a:avLst/>
                <a:gdLst>
                  <a:gd name="T0" fmla="*/ 20 w 22"/>
                  <a:gd name="T1" fmla="*/ 0 h 597"/>
                  <a:gd name="T2" fmla="*/ 0 w 22"/>
                  <a:gd name="T3" fmla="*/ 14 h 597"/>
                  <a:gd name="T4" fmla="*/ 0 w 22"/>
                  <a:gd name="T5" fmla="*/ 597 h 597"/>
                  <a:gd name="T6" fmla="*/ 22 w 22"/>
                  <a:gd name="T7" fmla="*/ 586 h 597"/>
                  <a:gd name="T8" fmla="*/ 20 w 22"/>
                  <a:gd name="T9" fmla="*/ 0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597">
                    <a:moveTo>
                      <a:pt x="20" y="0"/>
                    </a:moveTo>
                    <a:lnTo>
                      <a:pt x="0" y="14"/>
                    </a:lnTo>
                    <a:lnTo>
                      <a:pt x="0" y="597"/>
                    </a:lnTo>
                    <a:lnTo>
                      <a:pt x="22" y="586"/>
                    </a:lnTo>
                    <a:lnTo>
                      <a:pt x="2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1" name="ïśļîdè"/>
              <p:cNvSpPr/>
              <p:nvPr/>
            </p:nvSpPr>
            <p:spPr bwMode="auto">
              <a:xfrm>
                <a:off x="2918" y="678"/>
                <a:ext cx="486" cy="282"/>
              </a:xfrm>
              <a:custGeom>
                <a:avLst/>
                <a:gdLst>
                  <a:gd name="T0" fmla="*/ 22 w 486"/>
                  <a:gd name="T1" fmla="*/ 0 h 282"/>
                  <a:gd name="T2" fmla="*/ 0 w 486"/>
                  <a:gd name="T3" fmla="*/ 12 h 282"/>
                  <a:gd name="T4" fmla="*/ 466 w 486"/>
                  <a:gd name="T5" fmla="*/ 282 h 282"/>
                  <a:gd name="T6" fmla="*/ 486 w 486"/>
                  <a:gd name="T7" fmla="*/ 268 h 282"/>
                  <a:gd name="T8" fmla="*/ 22 w 486"/>
                  <a:gd name="T9" fmla="*/ 0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6" h="282">
                    <a:moveTo>
                      <a:pt x="22" y="0"/>
                    </a:moveTo>
                    <a:lnTo>
                      <a:pt x="0" y="12"/>
                    </a:lnTo>
                    <a:lnTo>
                      <a:pt x="466" y="282"/>
                    </a:lnTo>
                    <a:lnTo>
                      <a:pt x="486" y="268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9F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2" name="îŝḷîḍè"/>
              <p:cNvSpPr/>
              <p:nvPr/>
            </p:nvSpPr>
            <p:spPr bwMode="auto">
              <a:xfrm>
                <a:off x="2918" y="678"/>
                <a:ext cx="486" cy="282"/>
              </a:xfrm>
              <a:custGeom>
                <a:avLst/>
                <a:gdLst>
                  <a:gd name="T0" fmla="*/ 22 w 486"/>
                  <a:gd name="T1" fmla="*/ 0 h 282"/>
                  <a:gd name="T2" fmla="*/ 0 w 486"/>
                  <a:gd name="T3" fmla="*/ 12 h 282"/>
                  <a:gd name="T4" fmla="*/ 466 w 486"/>
                  <a:gd name="T5" fmla="*/ 282 h 282"/>
                  <a:gd name="T6" fmla="*/ 486 w 486"/>
                  <a:gd name="T7" fmla="*/ 268 h 282"/>
                  <a:gd name="T8" fmla="*/ 22 w 486"/>
                  <a:gd name="T9" fmla="*/ 0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6" h="282">
                    <a:moveTo>
                      <a:pt x="22" y="0"/>
                    </a:moveTo>
                    <a:lnTo>
                      <a:pt x="0" y="12"/>
                    </a:lnTo>
                    <a:lnTo>
                      <a:pt x="466" y="282"/>
                    </a:lnTo>
                    <a:lnTo>
                      <a:pt x="486" y="268"/>
                    </a:lnTo>
                    <a:lnTo>
                      <a:pt x="2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3" name="îṥḷîde"/>
              <p:cNvSpPr/>
              <p:nvPr/>
            </p:nvSpPr>
            <p:spPr bwMode="auto">
              <a:xfrm>
                <a:off x="3467" y="1019"/>
                <a:ext cx="530" cy="891"/>
              </a:xfrm>
              <a:custGeom>
                <a:avLst/>
                <a:gdLst>
                  <a:gd name="T0" fmla="*/ 0 w 530"/>
                  <a:gd name="T1" fmla="*/ 38 h 891"/>
                  <a:gd name="T2" fmla="*/ 65 w 530"/>
                  <a:gd name="T3" fmla="*/ 0 h 891"/>
                  <a:gd name="T4" fmla="*/ 530 w 530"/>
                  <a:gd name="T5" fmla="*/ 268 h 891"/>
                  <a:gd name="T6" fmla="*/ 528 w 530"/>
                  <a:gd name="T7" fmla="*/ 854 h 891"/>
                  <a:gd name="T8" fmla="*/ 466 w 530"/>
                  <a:gd name="T9" fmla="*/ 891 h 891"/>
                  <a:gd name="T10" fmla="*/ 466 w 530"/>
                  <a:gd name="T11" fmla="*/ 306 h 891"/>
                  <a:gd name="T12" fmla="*/ 0 w 530"/>
                  <a:gd name="T13" fmla="*/ 38 h 8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0" h="891">
                    <a:moveTo>
                      <a:pt x="0" y="38"/>
                    </a:moveTo>
                    <a:lnTo>
                      <a:pt x="65" y="0"/>
                    </a:lnTo>
                    <a:lnTo>
                      <a:pt x="530" y="268"/>
                    </a:lnTo>
                    <a:lnTo>
                      <a:pt x="528" y="854"/>
                    </a:lnTo>
                    <a:lnTo>
                      <a:pt x="466" y="891"/>
                    </a:lnTo>
                    <a:lnTo>
                      <a:pt x="466" y="306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20AA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4" name="isliḍe"/>
              <p:cNvSpPr/>
              <p:nvPr/>
            </p:nvSpPr>
            <p:spPr bwMode="auto">
              <a:xfrm>
                <a:off x="3467" y="1019"/>
                <a:ext cx="530" cy="891"/>
              </a:xfrm>
              <a:custGeom>
                <a:avLst/>
                <a:gdLst>
                  <a:gd name="T0" fmla="*/ 0 w 530"/>
                  <a:gd name="T1" fmla="*/ 38 h 891"/>
                  <a:gd name="T2" fmla="*/ 65 w 530"/>
                  <a:gd name="T3" fmla="*/ 0 h 891"/>
                  <a:gd name="T4" fmla="*/ 530 w 530"/>
                  <a:gd name="T5" fmla="*/ 268 h 891"/>
                  <a:gd name="T6" fmla="*/ 528 w 530"/>
                  <a:gd name="T7" fmla="*/ 854 h 891"/>
                  <a:gd name="T8" fmla="*/ 466 w 530"/>
                  <a:gd name="T9" fmla="*/ 891 h 891"/>
                  <a:gd name="T10" fmla="*/ 466 w 530"/>
                  <a:gd name="T11" fmla="*/ 306 h 891"/>
                  <a:gd name="T12" fmla="*/ 0 w 530"/>
                  <a:gd name="T13" fmla="*/ 38 h 8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0" h="891">
                    <a:moveTo>
                      <a:pt x="0" y="38"/>
                    </a:moveTo>
                    <a:lnTo>
                      <a:pt x="65" y="0"/>
                    </a:lnTo>
                    <a:lnTo>
                      <a:pt x="530" y="268"/>
                    </a:lnTo>
                    <a:lnTo>
                      <a:pt x="528" y="854"/>
                    </a:lnTo>
                    <a:lnTo>
                      <a:pt x="466" y="891"/>
                    </a:lnTo>
                    <a:lnTo>
                      <a:pt x="466" y="306"/>
                    </a:lnTo>
                    <a:lnTo>
                      <a:pt x="0" y="3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5" name="ïṡ1ïḋê"/>
              <p:cNvSpPr/>
              <p:nvPr/>
            </p:nvSpPr>
            <p:spPr bwMode="auto">
              <a:xfrm>
                <a:off x="3467" y="1019"/>
                <a:ext cx="530" cy="306"/>
              </a:xfrm>
              <a:custGeom>
                <a:avLst/>
                <a:gdLst>
                  <a:gd name="T0" fmla="*/ 0 w 530"/>
                  <a:gd name="T1" fmla="*/ 38 h 306"/>
                  <a:gd name="T2" fmla="*/ 65 w 530"/>
                  <a:gd name="T3" fmla="*/ 0 h 306"/>
                  <a:gd name="T4" fmla="*/ 530 w 530"/>
                  <a:gd name="T5" fmla="*/ 268 h 306"/>
                  <a:gd name="T6" fmla="*/ 466 w 530"/>
                  <a:gd name="T7" fmla="*/ 306 h 306"/>
                  <a:gd name="T8" fmla="*/ 0 w 530"/>
                  <a:gd name="T9" fmla="*/ 38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0" h="306">
                    <a:moveTo>
                      <a:pt x="0" y="38"/>
                    </a:moveTo>
                    <a:lnTo>
                      <a:pt x="65" y="0"/>
                    </a:lnTo>
                    <a:lnTo>
                      <a:pt x="530" y="268"/>
                    </a:lnTo>
                    <a:lnTo>
                      <a:pt x="466" y="306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3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6" name="í$1îḑê"/>
              <p:cNvSpPr/>
              <p:nvPr/>
            </p:nvSpPr>
            <p:spPr bwMode="auto">
              <a:xfrm>
                <a:off x="3467" y="1019"/>
                <a:ext cx="530" cy="306"/>
              </a:xfrm>
              <a:custGeom>
                <a:avLst/>
                <a:gdLst>
                  <a:gd name="T0" fmla="*/ 0 w 530"/>
                  <a:gd name="T1" fmla="*/ 38 h 306"/>
                  <a:gd name="T2" fmla="*/ 65 w 530"/>
                  <a:gd name="T3" fmla="*/ 0 h 306"/>
                  <a:gd name="T4" fmla="*/ 530 w 530"/>
                  <a:gd name="T5" fmla="*/ 268 h 306"/>
                  <a:gd name="T6" fmla="*/ 466 w 530"/>
                  <a:gd name="T7" fmla="*/ 306 h 306"/>
                  <a:gd name="T8" fmla="*/ 0 w 530"/>
                  <a:gd name="T9" fmla="*/ 38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0" h="306">
                    <a:moveTo>
                      <a:pt x="0" y="38"/>
                    </a:moveTo>
                    <a:lnTo>
                      <a:pt x="65" y="0"/>
                    </a:lnTo>
                    <a:lnTo>
                      <a:pt x="530" y="268"/>
                    </a:lnTo>
                    <a:lnTo>
                      <a:pt x="466" y="306"/>
                    </a:lnTo>
                    <a:lnTo>
                      <a:pt x="0" y="3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7" name="ïṣlîḍê"/>
              <p:cNvSpPr/>
              <p:nvPr/>
            </p:nvSpPr>
            <p:spPr bwMode="auto">
              <a:xfrm>
                <a:off x="3467" y="1019"/>
                <a:ext cx="530" cy="306"/>
              </a:xfrm>
              <a:custGeom>
                <a:avLst/>
                <a:gdLst>
                  <a:gd name="T0" fmla="*/ 65 w 530"/>
                  <a:gd name="T1" fmla="*/ 0 h 306"/>
                  <a:gd name="T2" fmla="*/ 0 w 530"/>
                  <a:gd name="T3" fmla="*/ 38 h 306"/>
                  <a:gd name="T4" fmla="*/ 466 w 530"/>
                  <a:gd name="T5" fmla="*/ 306 h 306"/>
                  <a:gd name="T6" fmla="*/ 530 w 530"/>
                  <a:gd name="T7" fmla="*/ 268 h 306"/>
                  <a:gd name="T8" fmla="*/ 65 w 530"/>
                  <a:gd name="T9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0" h="306">
                    <a:moveTo>
                      <a:pt x="65" y="0"/>
                    </a:moveTo>
                    <a:lnTo>
                      <a:pt x="0" y="38"/>
                    </a:lnTo>
                    <a:lnTo>
                      <a:pt x="466" y="306"/>
                    </a:lnTo>
                    <a:lnTo>
                      <a:pt x="530" y="268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667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8" name="is1íḋe"/>
              <p:cNvSpPr/>
              <p:nvPr/>
            </p:nvSpPr>
            <p:spPr bwMode="auto">
              <a:xfrm>
                <a:off x="3467" y="1019"/>
                <a:ext cx="530" cy="306"/>
              </a:xfrm>
              <a:custGeom>
                <a:avLst/>
                <a:gdLst>
                  <a:gd name="T0" fmla="*/ 65 w 530"/>
                  <a:gd name="T1" fmla="*/ 0 h 306"/>
                  <a:gd name="T2" fmla="*/ 0 w 530"/>
                  <a:gd name="T3" fmla="*/ 38 h 306"/>
                  <a:gd name="T4" fmla="*/ 466 w 530"/>
                  <a:gd name="T5" fmla="*/ 306 h 306"/>
                  <a:gd name="T6" fmla="*/ 530 w 530"/>
                  <a:gd name="T7" fmla="*/ 268 h 306"/>
                  <a:gd name="T8" fmla="*/ 65 w 530"/>
                  <a:gd name="T9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0" h="306">
                    <a:moveTo>
                      <a:pt x="65" y="0"/>
                    </a:moveTo>
                    <a:lnTo>
                      <a:pt x="0" y="38"/>
                    </a:lnTo>
                    <a:lnTo>
                      <a:pt x="466" y="306"/>
                    </a:lnTo>
                    <a:lnTo>
                      <a:pt x="530" y="268"/>
                    </a:lnTo>
                    <a:lnTo>
                      <a:pt x="6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9" name="ïṡľíḍe"/>
              <p:cNvSpPr/>
              <p:nvPr/>
            </p:nvSpPr>
            <p:spPr bwMode="auto">
              <a:xfrm>
                <a:off x="3933" y="1287"/>
                <a:ext cx="64" cy="623"/>
              </a:xfrm>
              <a:custGeom>
                <a:avLst/>
                <a:gdLst>
                  <a:gd name="T0" fmla="*/ 64 w 64"/>
                  <a:gd name="T1" fmla="*/ 0 h 623"/>
                  <a:gd name="T2" fmla="*/ 62 w 64"/>
                  <a:gd name="T3" fmla="*/ 586 h 623"/>
                  <a:gd name="T4" fmla="*/ 0 w 64"/>
                  <a:gd name="T5" fmla="*/ 623 h 623"/>
                  <a:gd name="T6" fmla="*/ 0 w 64"/>
                  <a:gd name="T7" fmla="*/ 38 h 623"/>
                  <a:gd name="T8" fmla="*/ 64 w 64"/>
                  <a:gd name="T9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623">
                    <a:moveTo>
                      <a:pt x="64" y="0"/>
                    </a:moveTo>
                    <a:lnTo>
                      <a:pt x="62" y="586"/>
                    </a:lnTo>
                    <a:lnTo>
                      <a:pt x="0" y="623"/>
                    </a:lnTo>
                    <a:lnTo>
                      <a:pt x="0" y="38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CF3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0" name="ïšḻîḓê"/>
              <p:cNvSpPr/>
              <p:nvPr/>
            </p:nvSpPr>
            <p:spPr bwMode="auto">
              <a:xfrm>
                <a:off x="4101" y="1360"/>
                <a:ext cx="487" cy="865"/>
              </a:xfrm>
              <a:custGeom>
                <a:avLst/>
                <a:gdLst>
                  <a:gd name="T0" fmla="*/ 0 w 487"/>
                  <a:gd name="T1" fmla="*/ 12 h 865"/>
                  <a:gd name="T2" fmla="*/ 22 w 487"/>
                  <a:gd name="T3" fmla="*/ 0 h 865"/>
                  <a:gd name="T4" fmla="*/ 487 w 487"/>
                  <a:gd name="T5" fmla="*/ 268 h 865"/>
                  <a:gd name="T6" fmla="*/ 487 w 487"/>
                  <a:gd name="T7" fmla="*/ 853 h 865"/>
                  <a:gd name="T8" fmla="*/ 465 w 487"/>
                  <a:gd name="T9" fmla="*/ 865 h 865"/>
                  <a:gd name="T10" fmla="*/ 467 w 487"/>
                  <a:gd name="T11" fmla="*/ 282 h 865"/>
                  <a:gd name="T12" fmla="*/ 0 w 487"/>
                  <a:gd name="T13" fmla="*/ 12 h 8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7" h="865">
                    <a:moveTo>
                      <a:pt x="0" y="12"/>
                    </a:moveTo>
                    <a:lnTo>
                      <a:pt x="22" y="0"/>
                    </a:lnTo>
                    <a:lnTo>
                      <a:pt x="487" y="268"/>
                    </a:lnTo>
                    <a:lnTo>
                      <a:pt x="487" y="853"/>
                    </a:lnTo>
                    <a:lnTo>
                      <a:pt x="465" y="865"/>
                    </a:lnTo>
                    <a:lnTo>
                      <a:pt x="467" y="28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4F9C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1" name="íŝľïdè"/>
              <p:cNvSpPr/>
              <p:nvPr/>
            </p:nvSpPr>
            <p:spPr bwMode="auto">
              <a:xfrm>
                <a:off x="4101" y="1360"/>
                <a:ext cx="487" cy="865"/>
              </a:xfrm>
              <a:custGeom>
                <a:avLst/>
                <a:gdLst>
                  <a:gd name="T0" fmla="*/ 0 w 487"/>
                  <a:gd name="T1" fmla="*/ 12 h 865"/>
                  <a:gd name="T2" fmla="*/ 22 w 487"/>
                  <a:gd name="T3" fmla="*/ 0 h 865"/>
                  <a:gd name="T4" fmla="*/ 487 w 487"/>
                  <a:gd name="T5" fmla="*/ 268 h 865"/>
                  <a:gd name="T6" fmla="*/ 487 w 487"/>
                  <a:gd name="T7" fmla="*/ 853 h 865"/>
                  <a:gd name="T8" fmla="*/ 465 w 487"/>
                  <a:gd name="T9" fmla="*/ 865 h 865"/>
                  <a:gd name="T10" fmla="*/ 467 w 487"/>
                  <a:gd name="T11" fmla="*/ 282 h 865"/>
                  <a:gd name="T12" fmla="*/ 0 w 487"/>
                  <a:gd name="T13" fmla="*/ 12 h 8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7" h="865">
                    <a:moveTo>
                      <a:pt x="0" y="12"/>
                    </a:moveTo>
                    <a:lnTo>
                      <a:pt x="22" y="0"/>
                    </a:lnTo>
                    <a:lnTo>
                      <a:pt x="487" y="268"/>
                    </a:lnTo>
                    <a:lnTo>
                      <a:pt x="487" y="853"/>
                    </a:lnTo>
                    <a:lnTo>
                      <a:pt x="465" y="865"/>
                    </a:lnTo>
                    <a:lnTo>
                      <a:pt x="467" y="282"/>
                    </a:lnTo>
                    <a:lnTo>
                      <a:pt x="0" y="1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2" name="íSḻïḓè"/>
              <p:cNvSpPr/>
              <p:nvPr/>
            </p:nvSpPr>
            <p:spPr bwMode="auto">
              <a:xfrm>
                <a:off x="4566" y="1628"/>
                <a:ext cx="22" cy="597"/>
              </a:xfrm>
              <a:custGeom>
                <a:avLst/>
                <a:gdLst>
                  <a:gd name="T0" fmla="*/ 22 w 22"/>
                  <a:gd name="T1" fmla="*/ 0 h 597"/>
                  <a:gd name="T2" fmla="*/ 2 w 22"/>
                  <a:gd name="T3" fmla="*/ 14 h 597"/>
                  <a:gd name="T4" fmla="*/ 0 w 22"/>
                  <a:gd name="T5" fmla="*/ 597 h 597"/>
                  <a:gd name="T6" fmla="*/ 22 w 22"/>
                  <a:gd name="T7" fmla="*/ 585 h 597"/>
                  <a:gd name="T8" fmla="*/ 22 w 22"/>
                  <a:gd name="T9" fmla="*/ 0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597">
                    <a:moveTo>
                      <a:pt x="22" y="0"/>
                    </a:moveTo>
                    <a:lnTo>
                      <a:pt x="2" y="14"/>
                    </a:lnTo>
                    <a:lnTo>
                      <a:pt x="0" y="597"/>
                    </a:lnTo>
                    <a:lnTo>
                      <a:pt x="22" y="585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4181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3" name="iṡļídè"/>
              <p:cNvSpPr/>
              <p:nvPr/>
            </p:nvSpPr>
            <p:spPr bwMode="auto">
              <a:xfrm>
                <a:off x="4566" y="1628"/>
                <a:ext cx="22" cy="597"/>
              </a:xfrm>
              <a:custGeom>
                <a:avLst/>
                <a:gdLst>
                  <a:gd name="T0" fmla="*/ 22 w 22"/>
                  <a:gd name="T1" fmla="*/ 0 h 597"/>
                  <a:gd name="T2" fmla="*/ 2 w 22"/>
                  <a:gd name="T3" fmla="*/ 14 h 597"/>
                  <a:gd name="T4" fmla="*/ 0 w 22"/>
                  <a:gd name="T5" fmla="*/ 597 h 597"/>
                  <a:gd name="T6" fmla="*/ 22 w 22"/>
                  <a:gd name="T7" fmla="*/ 585 h 597"/>
                  <a:gd name="T8" fmla="*/ 22 w 22"/>
                  <a:gd name="T9" fmla="*/ 0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597">
                    <a:moveTo>
                      <a:pt x="22" y="0"/>
                    </a:moveTo>
                    <a:lnTo>
                      <a:pt x="2" y="14"/>
                    </a:lnTo>
                    <a:lnTo>
                      <a:pt x="0" y="597"/>
                    </a:lnTo>
                    <a:lnTo>
                      <a:pt x="22" y="585"/>
                    </a:lnTo>
                    <a:lnTo>
                      <a:pt x="2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4" name="ïṥ1ïḋê"/>
              <p:cNvSpPr/>
              <p:nvPr/>
            </p:nvSpPr>
            <p:spPr bwMode="auto">
              <a:xfrm>
                <a:off x="4101" y="1360"/>
                <a:ext cx="487" cy="282"/>
              </a:xfrm>
              <a:custGeom>
                <a:avLst/>
                <a:gdLst>
                  <a:gd name="T0" fmla="*/ 22 w 487"/>
                  <a:gd name="T1" fmla="*/ 0 h 282"/>
                  <a:gd name="T2" fmla="*/ 0 w 487"/>
                  <a:gd name="T3" fmla="*/ 12 h 282"/>
                  <a:gd name="T4" fmla="*/ 467 w 487"/>
                  <a:gd name="T5" fmla="*/ 282 h 282"/>
                  <a:gd name="T6" fmla="*/ 487 w 487"/>
                  <a:gd name="T7" fmla="*/ 268 h 282"/>
                  <a:gd name="T8" fmla="*/ 22 w 487"/>
                  <a:gd name="T9" fmla="*/ 0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282">
                    <a:moveTo>
                      <a:pt x="22" y="0"/>
                    </a:moveTo>
                    <a:lnTo>
                      <a:pt x="0" y="12"/>
                    </a:lnTo>
                    <a:lnTo>
                      <a:pt x="467" y="282"/>
                    </a:lnTo>
                    <a:lnTo>
                      <a:pt x="487" y="268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97C5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5" name="íSḷïḓê"/>
              <p:cNvSpPr/>
              <p:nvPr/>
            </p:nvSpPr>
            <p:spPr bwMode="auto">
              <a:xfrm>
                <a:off x="4101" y="1360"/>
                <a:ext cx="487" cy="282"/>
              </a:xfrm>
              <a:custGeom>
                <a:avLst/>
                <a:gdLst>
                  <a:gd name="T0" fmla="*/ 22 w 487"/>
                  <a:gd name="T1" fmla="*/ 0 h 282"/>
                  <a:gd name="T2" fmla="*/ 0 w 487"/>
                  <a:gd name="T3" fmla="*/ 12 h 282"/>
                  <a:gd name="T4" fmla="*/ 467 w 487"/>
                  <a:gd name="T5" fmla="*/ 282 h 282"/>
                  <a:gd name="T6" fmla="*/ 487 w 487"/>
                  <a:gd name="T7" fmla="*/ 268 h 282"/>
                  <a:gd name="T8" fmla="*/ 22 w 487"/>
                  <a:gd name="T9" fmla="*/ 0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282">
                    <a:moveTo>
                      <a:pt x="22" y="0"/>
                    </a:moveTo>
                    <a:lnTo>
                      <a:pt x="0" y="12"/>
                    </a:lnTo>
                    <a:lnTo>
                      <a:pt x="467" y="282"/>
                    </a:lnTo>
                    <a:lnTo>
                      <a:pt x="487" y="268"/>
                    </a:lnTo>
                    <a:lnTo>
                      <a:pt x="2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6" name="ïṡḻíḍê"/>
              <p:cNvSpPr/>
              <p:nvPr/>
            </p:nvSpPr>
            <p:spPr bwMode="auto">
              <a:xfrm>
                <a:off x="4694" y="1701"/>
                <a:ext cx="487" cy="1306"/>
              </a:xfrm>
              <a:custGeom>
                <a:avLst/>
                <a:gdLst>
                  <a:gd name="T0" fmla="*/ 0 w 487"/>
                  <a:gd name="T1" fmla="*/ 14 h 1306"/>
                  <a:gd name="T2" fmla="*/ 22 w 487"/>
                  <a:gd name="T3" fmla="*/ 0 h 1306"/>
                  <a:gd name="T4" fmla="*/ 487 w 487"/>
                  <a:gd name="T5" fmla="*/ 270 h 1306"/>
                  <a:gd name="T6" fmla="*/ 487 w 487"/>
                  <a:gd name="T7" fmla="*/ 1293 h 1306"/>
                  <a:gd name="T8" fmla="*/ 465 w 487"/>
                  <a:gd name="T9" fmla="*/ 1306 h 1306"/>
                  <a:gd name="T10" fmla="*/ 465 w 487"/>
                  <a:gd name="T11" fmla="*/ 282 h 1306"/>
                  <a:gd name="T12" fmla="*/ 0 w 487"/>
                  <a:gd name="T13" fmla="*/ 14 h 1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7" h="1306">
                    <a:moveTo>
                      <a:pt x="0" y="14"/>
                    </a:moveTo>
                    <a:lnTo>
                      <a:pt x="22" y="0"/>
                    </a:lnTo>
                    <a:lnTo>
                      <a:pt x="487" y="270"/>
                    </a:lnTo>
                    <a:lnTo>
                      <a:pt x="487" y="1293"/>
                    </a:lnTo>
                    <a:lnTo>
                      <a:pt x="465" y="1306"/>
                    </a:lnTo>
                    <a:lnTo>
                      <a:pt x="465" y="282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2C0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7" name="íS1ïde"/>
              <p:cNvSpPr/>
              <p:nvPr/>
            </p:nvSpPr>
            <p:spPr bwMode="auto">
              <a:xfrm>
                <a:off x="4694" y="1701"/>
                <a:ext cx="487" cy="1306"/>
              </a:xfrm>
              <a:custGeom>
                <a:avLst/>
                <a:gdLst>
                  <a:gd name="T0" fmla="*/ 0 w 487"/>
                  <a:gd name="T1" fmla="*/ 14 h 1306"/>
                  <a:gd name="T2" fmla="*/ 22 w 487"/>
                  <a:gd name="T3" fmla="*/ 0 h 1306"/>
                  <a:gd name="T4" fmla="*/ 487 w 487"/>
                  <a:gd name="T5" fmla="*/ 270 h 1306"/>
                  <a:gd name="T6" fmla="*/ 487 w 487"/>
                  <a:gd name="T7" fmla="*/ 1293 h 1306"/>
                  <a:gd name="T8" fmla="*/ 465 w 487"/>
                  <a:gd name="T9" fmla="*/ 1306 h 1306"/>
                  <a:gd name="T10" fmla="*/ 465 w 487"/>
                  <a:gd name="T11" fmla="*/ 282 h 1306"/>
                  <a:gd name="T12" fmla="*/ 0 w 487"/>
                  <a:gd name="T13" fmla="*/ 14 h 1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7" h="1306">
                    <a:moveTo>
                      <a:pt x="0" y="14"/>
                    </a:moveTo>
                    <a:lnTo>
                      <a:pt x="22" y="0"/>
                    </a:lnTo>
                    <a:lnTo>
                      <a:pt x="487" y="270"/>
                    </a:lnTo>
                    <a:lnTo>
                      <a:pt x="487" y="1293"/>
                    </a:lnTo>
                    <a:lnTo>
                      <a:pt x="465" y="1306"/>
                    </a:lnTo>
                    <a:lnTo>
                      <a:pt x="465" y="282"/>
                    </a:lnTo>
                    <a:lnTo>
                      <a:pt x="0" y="1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8" name="íšļïḍe"/>
              <p:cNvSpPr/>
              <p:nvPr/>
            </p:nvSpPr>
            <p:spPr bwMode="auto">
              <a:xfrm>
                <a:off x="5181" y="1971"/>
                <a:ext cx="1" cy="1023"/>
              </a:xfrm>
              <a:prstGeom prst="rect">
                <a:avLst/>
              </a:prstGeom>
              <a:solidFill>
                <a:srgbClr val="DAEE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9" name="íṡḷîḑe"/>
              <p:cNvSpPr/>
              <p:nvPr/>
            </p:nvSpPr>
            <p:spPr bwMode="auto">
              <a:xfrm>
                <a:off x="5181" y="1971"/>
                <a:ext cx="1" cy="10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0" name="îśľíḑe"/>
              <p:cNvSpPr/>
              <p:nvPr/>
            </p:nvSpPr>
            <p:spPr bwMode="auto">
              <a:xfrm>
                <a:off x="5181" y="1971"/>
                <a:ext cx="1" cy="1023"/>
              </a:xfrm>
              <a:prstGeom prst="rect">
                <a:avLst/>
              </a:prstGeom>
              <a:solidFill>
                <a:srgbClr val="D1D3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1" name="îṩľiďè"/>
              <p:cNvSpPr/>
              <p:nvPr/>
            </p:nvSpPr>
            <p:spPr bwMode="auto">
              <a:xfrm>
                <a:off x="5181" y="1971"/>
                <a:ext cx="1" cy="10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2" name="îṣḻïde"/>
              <p:cNvSpPr/>
              <p:nvPr/>
            </p:nvSpPr>
            <p:spPr bwMode="auto">
              <a:xfrm>
                <a:off x="5159" y="1971"/>
                <a:ext cx="22" cy="1036"/>
              </a:xfrm>
              <a:custGeom>
                <a:avLst/>
                <a:gdLst>
                  <a:gd name="T0" fmla="*/ 22 w 22"/>
                  <a:gd name="T1" fmla="*/ 0 h 1036"/>
                  <a:gd name="T2" fmla="*/ 0 w 22"/>
                  <a:gd name="T3" fmla="*/ 12 h 1036"/>
                  <a:gd name="T4" fmla="*/ 0 w 22"/>
                  <a:gd name="T5" fmla="*/ 1036 h 1036"/>
                  <a:gd name="T6" fmla="*/ 22 w 22"/>
                  <a:gd name="T7" fmla="*/ 1023 h 1036"/>
                  <a:gd name="T8" fmla="*/ 22 w 22"/>
                  <a:gd name="T9" fmla="*/ 0 h 10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036">
                    <a:moveTo>
                      <a:pt x="22" y="0"/>
                    </a:moveTo>
                    <a:lnTo>
                      <a:pt x="0" y="12"/>
                    </a:lnTo>
                    <a:lnTo>
                      <a:pt x="0" y="1036"/>
                    </a:lnTo>
                    <a:lnTo>
                      <a:pt x="22" y="1023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69F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3" name="ísľïḑè"/>
              <p:cNvSpPr/>
              <p:nvPr/>
            </p:nvSpPr>
            <p:spPr bwMode="auto">
              <a:xfrm>
                <a:off x="5159" y="1971"/>
                <a:ext cx="22" cy="1036"/>
              </a:xfrm>
              <a:custGeom>
                <a:avLst/>
                <a:gdLst>
                  <a:gd name="T0" fmla="*/ 22 w 22"/>
                  <a:gd name="T1" fmla="*/ 0 h 1036"/>
                  <a:gd name="T2" fmla="*/ 0 w 22"/>
                  <a:gd name="T3" fmla="*/ 12 h 1036"/>
                  <a:gd name="T4" fmla="*/ 0 w 22"/>
                  <a:gd name="T5" fmla="*/ 1036 h 1036"/>
                  <a:gd name="T6" fmla="*/ 22 w 22"/>
                  <a:gd name="T7" fmla="*/ 1023 h 1036"/>
                  <a:gd name="T8" fmla="*/ 22 w 22"/>
                  <a:gd name="T9" fmla="*/ 0 h 10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036">
                    <a:moveTo>
                      <a:pt x="22" y="0"/>
                    </a:moveTo>
                    <a:lnTo>
                      <a:pt x="0" y="12"/>
                    </a:lnTo>
                    <a:lnTo>
                      <a:pt x="0" y="1036"/>
                    </a:lnTo>
                    <a:lnTo>
                      <a:pt x="22" y="1023"/>
                    </a:lnTo>
                    <a:lnTo>
                      <a:pt x="2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4" name="íṥḷîḍè"/>
              <p:cNvSpPr/>
              <p:nvPr/>
            </p:nvSpPr>
            <p:spPr bwMode="auto">
              <a:xfrm>
                <a:off x="2918" y="385"/>
                <a:ext cx="2262" cy="1304"/>
              </a:xfrm>
              <a:custGeom>
                <a:avLst/>
                <a:gdLst>
                  <a:gd name="T0" fmla="*/ 22 w 2262"/>
                  <a:gd name="T1" fmla="*/ 0 h 1304"/>
                  <a:gd name="T2" fmla="*/ 0 w 2262"/>
                  <a:gd name="T3" fmla="*/ 14 h 1304"/>
                  <a:gd name="T4" fmla="*/ 2241 w 2262"/>
                  <a:gd name="T5" fmla="*/ 1304 h 1304"/>
                  <a:gd name="T6" fmla="*/ 2262 w 2262"/>
                  <a:gd name="T7" fmla="*/ 1292 h 1304"/>
                  <a:gd name="T8" fmla="*/ 22 w 2262"/>
                  <a:gd name="T9" fmla="*/ 0 h 1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62" h="1304">
                    <a:moveTo>
                      <a:pt x="22" y="0"/>
                    </a:moveTo>
                    <a:lnTo>
                      <a:pt x="0" y="14"/>
                    </a:lnTo>
                    <a:lnTo>
                      <a:pt x="2241" y="1304"/>
                    </a:lnTo>
                    <a:lnTo>
                      <a:pt x="2262" y="129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8B2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5" name="ïṡḷïḓe"/>
              <p:cNvSpPr/>
              <p:nvPr/>
            </p:nvSpPr>
            <p:spPr bwMode="auto">
              <a:xfrm>
                <a:off x="2918" y="385"/>
                <a:ext cx="2262" cy="1304"/>
              </a:xfrm>
              <a:custGeom>
                <a:avLst/>
                <a:gdLst>
                  <a:gd name="T0" fmla="*/ 22 w 2262"/>
                  <a:gd name="T1" fmla="*/ 0 h 1304"/>
                  <a:gd name="T2" fmla="*/ 0 w 2262"/>
                  <a:gd name="T3" fmla="*/ 14 h 1304"/>
                  <a:gd name="T4" fmla="*/ 2241 w 2262"/>
                  <a:gd name="T5" fmla="*/ 1304 h 1304"/>
                  <a:gd name="T6" fmla="*/ 2262 w 2262"/>
                  <a:gd name="T7" fmla="*/ 1292 h 1304"/>
                  <a:gd name="T8" fmla="*/ 22 w 2262"/>
                  <a:gd name="T9" fmla="*/ 0 h 1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62" h="1304">
                    <a:moveTo>
                      <a:pt x="22" y="0"/>
                    </a:moveTo>
                    <a:lnTo>
                      <a:pt x="0" y="14"/>
                    </a:lnTo>
                    <a:lnTo>
                      <a:pt x="2241" y="1304"/>
                    </a:lnTo>
                    <a:lnTo>
                      <a:pt x="2262" y="1292"/>
                    </a:lnTo>
                    <a:lnTo>
                      <a:pt x="2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6" name="íşļiḋé"/>
              <p:cNvSpPr/>
              <p:nvPr/>
            </p:nvSpPr>
            <p:spPr bwMode="auto">
              <a:xfrm>
                <a:off x="4694" y="1701"/>
                <a:ext cx="487" cy="282"/>
              </a:xfrm>
              <a:custGeom>
                <a:avLst/>
                <a:gdLst>
                  <a:gd name="T0" fmla="*/ 22 w 487"/>
                  <a:gd name="T1" fmla="*/ 0 h 282"/>
                  <a:gd name="T2" fmla="*/ 0 w 487"/>
                  <a:gd name="T3" fmla="*/ 14 h 282"/>
                  <a:gd name="T4" fmla="*/ 465 w 487"/>
                  <a:gd name="T5" fmla="*/ 282 h 282"/>
                  <a:gd name="T6" fmla="*/ 487 w 487"/>
                  <a:gd name="T7" fmla="*/ 270 h 282"/>
                  <a:gd name="T8" fmla="*/ 22 w 487"/>
                  <a:gd name="T9" fmla="*/ 0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282">
                    <a:moveTo>
                      <a:pt x="22" y="0"/>
                    </a:moveTo>
                    <a:lnTo>
                      <a:pt x="0" y="14"/>
                    </a:lnTo>
                    <a:lnTo>
                      <a:pt x="465" y="282"/>
                    </a:lnTo>
                    <a:lnTo>
                      <a:pt x="487" y="27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8DA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7" name="ï$1íḍê"/>
              <p:cNvSpPr/>
              <p:nvPr/>
            </p:nvSpPr>
            <p:spPr bwMode="auto">
              <a:xfrm>
                <a:off x="4694" y="1701"/>
                <a:ext cx="487" cy="282"/>
              </a:xfrm>
              <a:custGeom>
                <a:avLst/>
                <a:gdLst>
                  <a:gd name="T0" fmla="*/ 22 w 487"/>
                  <a:gd name="T1" fmla="*/ 0 h 282"/>
                  <a:gd name="T2" fmla="*/ 0 w 487"/>
                  <a:gd name="T3" fmla="*/ 14 h 282"/>
                  <a:gd name="T4" fmla="*/ 465 w 487"/>
                  <a:gd name="T5" fmla="*/ 282 h 282"/>
                  <a:gd name="T6" fmla="*/ 487 w 487"/>
                  <a:gd name="T7" fmla="*/ 270 h 282"/>
                  <a:gd name="T8" fmla="*/ 22 w 487"/>
                  <a:gd name="T9" fmla="*/ 0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282">
                    <a:moveTo>
                      <a:pt x="22" y="0"/>
                    </a:moveTo>
                    <a:lnTo>
                      <a:pt x="0" y="14"/>
                    </a:lnTo>
                    <a:lnTo>
                      <a:pt x="465" y="282"/>
                    </a:lnTo>
                    <a:lnTo>
                      <a:pt x="487" y="270"/>
                    </a:lnTo>
                    <a:lnTo>
                      <a:pt x="2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8" name="iṣlïḍè"/>
              <p:cNvSpPr/>
              <p:nvPr/>
            </p:nvSpPr>
            <p:spPr bwMode="auto">
              <a:xfrm>
                <a:off x="2918" y="1374"/>
                <a:ext cx="464" cy="315"/>
              </a:xfrm>
              <a:custGeom>
                <a:avLst/>
                <a:gdLst>
                  <a:gd name="T0" fmla="*/ 0 w 464"/>
                  <a:gd name="T1" fmla="*/ 0 h 315"/>
                  <a:gd name="T2" fmla="*/ 0 w 464"/>
                  <a:gd name="T3" fmla="*/ 47 h 315"/>
                  <a:gd name="T4" fmla="*/ 464 w 464"/>
                  <a:gd name="T5" fmla="*/ 315 h 315"/>
                  <a:gd name="T6" fmla="*/ 464 w 464"/>
                  <a:gd name="T7" fmla="*/ 268 h 315"/>
                  <a:gd name="T8" fmla="*/ 0 w 464"/>
                  <a:gd name="T9" fmla="*/ 0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2" h="315">
                    <a:moveTo>
                      <a:pt x="0" y="0"/>
                    </a:moveTo>
                    <a:lnTo>
                      <a:pt x="0" y="47"/>
                    </a:lnTo>
                    <a:lnTo>
                      <a:pt x="464" y="315"/>
                    </a:lnTo>
                    <a:lnTo>
                      <a:pt x="464" y="2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EE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9" name="îṧḷidê"/>
              <p:cNvSpPr/>
              <p:nvPr/>
            </p:nvSpPr>
            <p:spPr bwMode="auto">
              <a:xfrm>
                <a:off x="2918" y="1374"/>
                <a:ext cx="464" cy="315"/>
              </a:xfrm>
              <a:custGeom>
                <a:avLst/>
                <a:gdLst>
                  <a:gd name="T0" fmla="*/ 0 w 464"/>
                  <a:gd name="T1" fmla="*/ 0 h 315"/>
                  <a:gd name="T2" fmla="*/ 0 w 464"/>
                  <a:gd name="T3" fmla="*/ 47 h 315"/>
                  <a:gd name="T4" fmla="*/ 464 w 464"/>
                  <a:gd name="T5" fmla="*/ 315 h 315"/>
                  <a:gd name="T6" fmla="*/ 464 w 464"/>
                  <a:gd name="T7" fmla="*/ 268 h 315"/>
                  <a:gd name="T8" fmla="*/ 0 w 464"/>
                  <a:gd name="T9" fmla="*/ 0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2" h="315">
                    <a:moveTo>
                      <a:pt x="0" y="0"/>
                    </a:moveTo>
                    <a:lnTo>
                      <a:pt x="0" y="47"/>
                    </a:lnTo>
                    <a:lnTo>
                      <a:pt x="464" y="315"/>
                    </a:lnTo>
                    <a:lnTo>
                      <a:pt x="464" y="26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0" name="íş1ïḋé"/>
              <p:cNvSpPr/>
              <p:nvPr/>
            </p:nvSpPr>
            <p:spPr bwMode="auto">
              <a:xfrm>
                <a:off x="2918" y="1374"/>
                <a:ext cx="464" cy="315"/>
              </a:xfrm>
              <a:custGeom>
                <a:avLst/>
                <a:gdLst>
                  <a:gd name="T0" fmla="*/ 0 w 464"/>
                  <a:gd name="T1" fmla="*/ 0 h 315"/>
                  <a:gd name="T2" fmla="*/ 0 w 464"/>
                  <a:gd name="T3" fmla="*/ 47 h 315"/>
                  <a:gd name="T4" fmla="*/ 464 w 464"/>
                  <a:gd name="T5" fmla="*/ 315 h 315"/>
                  <a:gd name="T6" fmla="*/ 464 w 464"/>
                  <a:gd name="T7" fmla="*/ 268 h 315"/>
                  <a:gd name="T8" fmla="*/ 0 w 464"/>
                  <a:gd name="T9" fmla="*/ 0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2" h="315">
                    <a:moveTo>
                      <a:pt x="0" y="0"/>
                    </a:moveTo>
                    <a:lnTo>
                      <a:pt x="0" y="47"/>
                    </a:lnTo>
                    <a:lnTo>
                      <a:pt x="464" y="315"/>
                    </a:lnTo>
                    <a:lnTo>
                      <a:pt x="464" y="2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091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1" name="îṧḻïḑe"/>
              <p:cNvSpPr/>
              <p:nvPr/>
            </p:nvSpPr>
            <p:spPr bwMode="auto">
              <a:xfrm>
                <a:off x="2918" y="1374"/>
                <a:ext cx="464" cy="315"/>
              </a:xfrm>
              <a:custGeom>
                <a:avLst/>
                <a:gdLst>
                  <a:gd name="T0" fmla="*/ 0 w 464"/>
                  <a:gd name="T1" fmla="*/ 0 h 315"/>
                  <a:gd name="T2" fmla="*/ 0 w 464"/>
                  <a:gd name="T3" fmla="*/ 47 h 315"/>
                  <a:gd name="T4" fmla="*/ 464 w 464"/>
                  <a:gd name="T5" fmla="*/ 315 h 315"/>
                  <a:gd name="T6" fmla="*/ 464 w 464"/>
                  <a:gd name="T7" fmla="*/ 268 h 315"/>
                  <a:gd name="T8" fmla="*/ 0 w 464"/>
                  <a:gd name="T9" fmla="*/ 0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2" h="315">
                    <a:moveTo>
                      <a:pt x="0" y="0"/>
                    </a:moveTo>
                    <a:lnTo>
                      <a:pt x="0" y="47"/>
                    </a:lnTo>
                    <a:lnTo>
                      <a:pt x="464" y="315"/>
                    </a:lnTo>
                    <a:lnTo>
                      <a:pt x="464" y="26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2" name="íśḻïdè"/>
              <p:cNvSpPr/>
              <p:nvPr/>
            </p:nvSpPr>
            <p:spPr bwMode="auto">
              <a:xfrm>
                <a:off x="3382" y="1628"/>
                <a:ext cx="24" cy="61"/>
              </a:xfrm>
              <a:custGeom>
                <a:avLst/>
                <a:gdLst>
                  <a:gd name="T0" fmla="*/ 24 w 24"/>
                  <a:gd name="T1" fmla="*/ 0 h 61"/>
                  <a:gd name="T2" fmla="*/ 0 w 24"/>
                  <a:gd name="T3" fmla="*/ 14 h 61"/>
                  <a:gd name="T4" fmla="*/ 0 w 24"/>
                  <a:gd name="T5" fmla="*/ 61 h 61"/>
                  <a:gd name="T6" fmla="*/ 22 w 24"/>
                  <a:gd name="T7" fmla="*/ 49 h 61"/>
                  <a:gd name="T8" fmla="*/ 24 w 24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61">
                    <a:moveTo>
                      <a:pt x="24" y="0"/>
                    </a:moveTo>
                    <a:lnTo>
                      <a:pt x="0" y="14"/>
                    </a:lnTo>
                    <a:lnTo>
                      <a:pt x="0" y="61"/>
                    </a:lnTo>
                    <a:lnTo>
                      <a:pt x="22" y="49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DAEE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3" name="íS1ïḍê"/>
              <p:cNvSpPr/>
              <p:nvPr/>
            </p:nvSpPr>
            <p:spPr bwMode="auto">
              <a:xfrm>
                <a:off x="3382" y="1628"/>
                <a:ext cx="24" cy="61"/>
              </a:xfrm>
              <a:custGeom>
                <a:avLst/>
                <a:gdLst>
                  <a:gd name="T0" fmla="*/ 24 w 24"/>
                  <a:gd name="T1" fmla="*/ 0 h 61"/>
                  <a:gd name="T2" fmla="*/ 0 w 24"/>
                  <a:gd name="T3" fmla="*/ 14 h 61"/>
                  <a:gd name="T4" fmla="*/ 0 w 24"/>
                  <a:gd name="T5" fmla="*/ 61 h 61"/>
                  <a:gd name="T6" fmla="*/ 22 w 24"/>
                  <a:gd name="T7" fmla="*/ 49 h 61"/>
                  <a:gd name="T8" fmla="*/ 24 w 24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61">
                    <a:moveTo>
                      <a:pt x="24" y="0"/>
                    </a:moveTo>
                    <a:lnTo>
                      <a:pt x="0" y="14"/>
                    </a:lnTo>
                    <a:lnTo>
                      <a:pt x="0" y="61"/>
                    </a:lnTo>
                    <a:lnTo>
                      <a:pt x="22" y="49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4" name="is1ídê"/>
              <p:cNvSpPr/>
              <p:nvPr/>
            </p:nvSpPr>
            <p:spPr bwMode="auto">
              <a:xfrm>
                <a:off x="3382" y="1628"/>
                <a:ext cx="24" cy="61"/>
              </a:xfrm>
              <a:custGeom>
                <a:avLst/>
                <a:gdLst>
                  <a:gd name="T0" fmla="*/ 24 w 24"/>
                  <a:gd name="T1" fmla="*/ 0 h 61"/>
                  <a:gd name="T2" fmla="*/ 0 w 24"/>
                  <a:gd name="T3" fmla="*/ 14 h 61"/>
                  <a:gd name="T4" fmla="*/ 0 w 24"/>
                  <a:gd name="T5" fmla="*/ 61 h 61"/>
                  <a:gd name="T6" fmla="*/ 22 w 24"/>
                  <a:gd name="T7" fmla="*/ 49 h 61"/>
                  <a:gd name="T8" fmla="*/ 24 w 24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61">
                    <a:moveTo>
                      <a:pt x="24" y="0"/>
                    </a:moveTo>
                    <a:lnTo>
                      <a:pt x="0" y="14"/>
                    </a:lnTo>
                    <a:lnTo>
                      <a:pt x="0" y="61"/>
                    </a:lnTo>
                    <a:lnTo>
                      <a:pt x="22" y="49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7580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5" name="íSḻîḓè"/>
              <p:cNvSpPr/>
              <p:nvPr/>
            </p:nvSpPr>
            <p:spPr bwMode="auto">
              <a:xfrm>
                <a:off x="3382" y="1628"/>
                <a:ext cx="24" cy="61"/>
              </a:xfrm>
              <a:custGeom>
                <a:avLst/>
                <a:gdLst>
                  <a:gd name="T0" fmla="*/ 24 w 24"/>
                  <a:gd name="T1" fmla="*/ 0 h 61"/>
                  <a:gd name="T2" fmla="*/ 0 w 24"/>
                  <a:gd name="T3" fmla="*/ 14 h 61"/>
                  <a:gd name="T4" fmla="*/ 0 w 24"/>
                  <a:gd name="T5" fmla="*/ 61 h 61"/>
                  <a:gd name="T6" fmla="*/ 22 w 24"/>
                  <a:gd name="T7" fmla="*/ 49 h 61"/>
                  <a:gd name="T8" fmla="*/ 24 w 24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61">
                    <a:moveTo>
                      <a:pt x="24" y="0"/>
                    </a:moveTo>
                    <a:lnTo>
                      <a:pt x="0" y="14"/>
                    </a:lnTo>
                    <a:lnTo>
                      <a:pt x="0" y="61"/>
                    </a:lnTo>
                    <a:lnTo>
                      <a:pt x="22" y="49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6" name="íş1îḓé"/>
              <p:cNvSpPr/>
              <p:nvPr/>
            </p:nvSpPr>
            <p:spPr bwMode="auto">
              <a:xfrm>
                <a:off x="2918" y="1360"/>
                <a:ext cx="488" cy="282"/>
              </a:xfrm>
              <a:custGeom>
                <a:avLst/>
                <a:gdLst>
                  <a:gd name="T0" fmla="*/ 22 w 488"/>
                  <a:gd name="T1" fmla="*/ 0 h 282"/>
                  <a:gd name="T2" fmla="*/ 0 w 488"/>
                  <a:gd name="T3" fmla="*/ 14 h 282"/>
                  <a:gd name="T4" fmla="*/ 464 w 488"/>
                  <a:gd name="T5" fmla="*/ 282 h 282"/>
                  <a:gd name="T6" fmla="*/ 488 w 488"/>
                  <a:gd name="T7" fmla="*/ 268 h 282"/>
                  <a:gd name="T8" fmla="*/ 22 w 488"/>
                  <a:gd name="T9" fmla="*/ 0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8" h="282">
                    <a:moveTo>
                      <a:pt x="22" y="0"/>
                    </a:moveTo>
                    <a:lnTo>
                      <a:pt x="0" y="14"/>
                    </a:lnTo>
                    <a:lnTo>
                      <a:pt x="464" y="282"/>
                    </a:lnTo>
                    <a:lnTo>
                      <a:pt x="488" y="268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DAEE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7" name="ïṡḻíḍe"/>
              <p:cNvSpPr/>
              <p:nvPr/>
            </p:nvSpPr>
            <p:spPr bwMode="auto">
              <a:xfrm>
                <a:off x="2918" y="1360"/>
                <a:ext cx="488" cy="282"/>
              </a:xfrm>
              <a:custGeom>
                <a:avLst/>
                <a:gdLst>
                  <a:gd name="T0" fmla="*/ 22 w 488"/>
                  <a:gd name="T1" fmla="*/ 0 h 282"/>
                  <a:gd name="T2" fmla="*/ 0 w 488"/>
                  <a:gd name="T3" fmla="*/ 14 h 282"/>
                  <a:gd name="T4" fmla="*/ 464 w 488"/>
                  <a:gd name="T5" fmla="*/ 282 h 282"/>
                  <a:gd name="T6" fmla="*/ 488 w 488"/>
                  <a:gd name="T7" fmla="*/ 268 h 282"/>
                  <a:gd name="T8" fmla="*/ 22 w 488"/>
                  <a:gd name="T9" fmla="*/ 0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8" h="282">
                    <a:moveTo>
                      <a:pt x="22" y="0"/>
                    </a:moveTo>
                    <a:lnTo>
                      <a:pt x="0" y="14"/>
                    </a:lnTo>
                    <a:lnTo>
                      <a:pt x="464" y="282"/>
                    </a:lnTo>
                    <a:lnTo>
                      <a:pt x="488" y="268"/>
                    </a:lnTo>
                    <a:lnTo>
                      <a:pt x="2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8" name="îṧḷíďe"/>
              <p:cNvSpPr/>
              <p:nvPr/>
            </p:nvSpPr>
            <p:spPr bwMode="auto">
              <a:xfrm>
                <a:off x="2918" y="1360"/>
                <a:ext cx="488" cy="282"/>
              </a:xfrm>
              <a:custGeom>
                <a:avLst/>
                <a:gdLst>
                  <a:gd name="T0" fmla="*/ 22 w 488"/>
                  <a:gd name="T1" fmla="*/ 0 h 282"/>
                  <a:gd name="T2" fmla="*/ 0 w 488"/>
                  <a:gd name="T3" fmla="*/ 14 h 282"/>
                  <a:gd name="T4" fmla="*/ 464 w 488"/>
                  <a:gd name="T5" fmla="*/ 282 h 282"/>
                  <a:gd name="T6" fmla="*/ 488 w 488"/>
                  <a:gd name="T7" fmla="*/ 268 h 282"/>
                  <a:gd name="T8" fmla="*/ 22 w 488"/>
                  <a:gd name="T9" fmla="*/ 0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8" h="282">
                    <a:moveTo>
                      <a:pt x="22" y="0"/>
                    </a:moveTo>
                    <a:lnTo>
                      <a:pt x="0" y="14"/>
                    </a:lnTo>
                    <a:lnTo>
                      <a:pt x="464" y="282"/>
                    </a:lnTo>
                    <a:lnTo>
                      <a:pt x="488" y="268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ADB5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9" name="ïṡļíďe"/>
              <p:cNvSpPr/>
              <p:nvPr/>
            </p:nvSpPr>
            <p:spPr bwMode="auto">
              <a:xfrm>
                <a:off x="2918" y="1360"/>
                <a:ext cx="488" cy="282"/>
              </a:xfrm>
              <a:custGeom>
                <a:avLst/>
                <a:gdLst>
                  <a:gd name="T0" fmla="*/ 22 w 488"/>
                  <a:gd name="T1" fmla="*/ 0 h 282"/>
                  <a:gd name="T2" fmla="*/ 0 w 488"/>
                  <a:gd name="T3" fmla="*/ 14 h 282"/>
                  <a:gd name="T4" fmla="*/ 464 w 488"/>
                  <a:gd name="T5" fmla="*/ 282 h 282"/>
                  <a:gd name="T6" fmla="*/ 488 w 488"/>
                  <a:gd name="T7" fmla="*/ 268 h 282"/>
                  <a:gd name="T8" fmla="*/ 22 w 488"/>
                  <a:gd name="T9" fmla="*/ 0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8" h="282">
                    <a:moveTo>
                      <a:pt x="22" y="0"/>
                    </a:moveTo>
                    <a:lnTo>
                      <a:pt x="0" y="14"/>
                    </a:lnTo>
                    <a:lnTo>
                      <a:pt x="464" y="282"/>
                    </a:lnTo>
                    <a:lnTo>
                      <a:pt x="488" y="268"/>
                    </a:lnTo>
                    <a:lnTo>
                      <a:pt x="2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0" name="í$ḷïḍé"/>
              <p:cNvSpPr/>
              <p:nvPr/>
            </p:nvSpPr>
            <p:spPr bwMode="auto">
              <a:xfrm>
                <a:off x="2918" y="1471"/>
                <a:ext cx="464" cy="317"/>
              </a:xfrm>
              <a:custGeom>
                <a:avLst/>
                <a:gdLst>
                  <a:gd name="T0" fmla="*/ 0 w 464"/>
                  <a:gd name="T1" fmla="*/ 0 h 317"/>
                  <a:gd name="T2" fmla="*/ 0 w 464"/>
                  <a:gd name="T3" fmla="*/ 49 h 317"/>
                  <a:gd name="T4" fmla="*/ 464 w 464"/>
                  <a:gd name="T5" fmla="*/ 317 h 317"/>
                  <a:gd name="T6" fmla="*/ 464 w 464"/>
                  <a:gd name="T7" fmla="*/ 268 h 317"/>
                  <a:gd name="T8" fmla="*/ 0 w 46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2" h="317">
                    <a:moveTo>
                      <a:pt x="0" y="0"/>
                    </a:moveTo>
                    <a:lnTo>
                      <a:pt x="0" y="49"/>
                    </a:lnTo>
                    <a:lnTo>
                      <a:pt x="464" y="317"/>
                    </a:lnTo>
                    <a:lnTo>
                      <a:pt x="464" y="2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EE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1" name="išļîḍe"/>
              <p:cNvSpPr/>
              <p:nvPr/>
            </p:nvSpPr>
            <p:spPr bwMode="auto">
              <a:xfrm>
                <a:off x="2918" y="1471"/>
                <a:ext cx="464" cy="317"/>
              </a:xfrm>
              <a:custGeom>
                <a:avLst/>
                <a:gdLst>
                  <a:gd name="T0" fmla="*/ 0 w 464"/>
                  <a:gd name="T1" fmla="*/ 0 h 317"/>
                  <a:gd name="T2" fmla="*/ 0 w 464"/>
                  <a:gd name="T3" fmla="*/ 49 h 317"/>
                  <a:gd name="T4" fmla="*/ 464 w 464"/>
                  <a:gd name="T5" fmla="*/ 317 h 317"/>
                  <a:gd name="T6" fmla="*/ 464 w 464"/>
                  <a:gd name="T7" fmla="*/ 268 h 317"/>
                  <a:gd name="T8" fmla="*/ 0 w 46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2" h="317">
                    <a:moveTo>
                      <a:pt x="0" y="0"/>
                    </a:moveTo>
                    <a:lnTo>
                      <a:pt x="0" y="49"/>
                    </a:lnTo>
                    <a:lnTo>
                      <a:pt x="464" y="317"/>
                    </a:lnTo>
                    <a:lnTo>
                      <a:pt x="464" y="26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2" name="íṧlíďê"/>
              <p:cNvSpPr/>
              <p:nvPr/>
            </p:nvSpPr>
            <p:spPr bwMode="auto">
              <a:xfrm>
                <a:off x="2918" y="1471"/>
                <a:ext cx="464" cy="317"/>
              </a:xfrm>
              <a:custGeom>
                <a:avLst/>
                <a:gdLst>
                  <a:gd name="T0" fmla="*/ 0 w 464"/>
                  <a:gd name="T1" fmla="*/ 0 h 317"/>
                  <a:gd name="T2" fmla="*/ 0 w 464"/>
                  <a:gd name="T3" fmla="*/ 49 h 317"/>
                  <a:gd name="T4" fmla="*/ 464 w 464"/>
                  <a:gd name="T5" fmla="*/ 317 h 317"/>
                  <a:gd name="T6" fmla="*/ 464 w 464"/>
                  <a:gd name="T7" fmla="*/ 268 h 317"/>
                  <a:gd name="T8" fmla="*/ 0 w 46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2" h="317">
                    <a:moveTo>
                      <a:pt x="0" y="0"/>
                    </a:moveTo>
                    <a:lnTo>
                      <a:pt x="0" y="49"/>
                    </a:lnTo>
                    <a:lnTo>
                      <a:pt x="464" y="317"/>
                    </a:lnTo>
                    <a:lnTo>
                      <a:pt x="464" y="2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091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3" name="ïšḷïḓè"/>
              <p:cNvSpPr/>
              <p:nvPr/>
            </p:nvSpPr>
            <p:spPr bwMode="auto">
              <a:xfrm>
                <a:off x="2918" y="1471"/>
                <a:ext cx="464" cy="317"/>
              </a:xfrm>
              <a:custGeom>
                <a:avLst/>
                <a:gdLst>
                  <a:gd name="T0" fmla="*/ 0 w 464"/>
                  <a:gd name="T1" fmla="*/ 0 h 317"/>
                  <a:gd name="T2" fmla="*/ 0 w 464"/>
                  <a:gd name="T3" fmla="*/ 49 h 317"/>
                  <a:gd name="T4" fmla="*/ 464 w 464"/>
                  <a:gd name="T5" fmla="*/ 317 h 317"/>
                  <a:gd name="T6" fmla="*/ 464 w 464"/>
                  <a:gd name="T7" fmla="*/ 268 h 317"/>
                  <a:gd name="T8" fmla="*/ 0 w 46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2" h="317">
                    <a:moveTo>
                      <a:pt x="0" y="0"/>
                    </a:moveTo>
                    <a:lnTo>
                      <a:pt x="0" y="49"/>
                    </a:lnTo>
                    <a:lnTo>
                      <a:pt x="464" y="317"/>
                    </a:lnTo>
                    <a:lnTo>
                      <a:pt x="464" y="26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4" name="íş1ïḑè"/>
              <p:cNvSpPr/>
              <p:nvPr/>
            </p:nvSpPr>
            <p:spPr bwMode="auto">
              <a:xfrm>
                <a:off x="3382" y="1725"/>
                <a:ext cx="24" cy="63"/>
              </a:xfrm>
              <a:custGeom>
                <a:avLst/>
                <a:gdLst>
                  <a:gd name="T0" fmla="*/ 24 w 24"/>
                  <a:gd name="T1" fmla="*/ 0 h 63"/>
                  <a:gd name="T2" fmla="*/ 0 w 24"/>
                  <a:gd name="T3" fmla="*/ 14 h 63"/>
                  <a:gd name="T4" fmla="*/ 0 w 24"/>
                  <a:gd name="T5" fmla="*/ 63 h 63"/>
                  <a:gd name="T6" fmla="*/ 22 w 24"/>
                  <a:gd name="T7" fmla="*/ 49 h 63"/>
                  <a:gd name="T8" fmla="*/ 24 w 24"/>
                  <a:gd name="T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62">
                    <a:moveTo>
                      <a:pt x="24" y="0"/>
                    </a:moveTo>
                    <a:lnTo>
                      <a:pt x="0" y="14"/>
                    </a:lnTo>
                    <a:lnTo>
                      <a:pt x="0" y="63"/>
                    </a:lnTo>
                    <a:lnTo>
                      <a:pt x="22" y="49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DAEE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5" name="î$1ïdé"/>
              <p:cNvSpPr/>
              <p:nvPr/>
            </p:nvSpPr>
            <p:spPr bwMode="auto">
              <a:xfrm>
                <a:off x="3382" y="1725"/>
                <a:ext cx="24" cy="63"/>
              </a:xfrm>
              <a:custGeom>
                <a:avLst/>
                <a:gdLst>
                  <a:gd name="T0" fmla="*/ 24 w 24"/>
                  <a:gd name="T1" fmla="*/ 0 h 63"/>
                  <a:gd name="T2" fmla="*/ 0 w 24"/>
                  <a:gd name="T3" fmla="*/ 14 h 63"/>
                  <a:gd name="T4" fmla="*/ 0 w 24"/>
                  <a:gd name="T5" fmla="*/ 63 h 63"/>
                  <a:gd name="T6" fmla="*/ 22 w 24"/>
                  <a:gd name="T7" fmla="*/ 49 h 63"/>
                  <a:gd name="T8" fmla="*/ 24 w 24"/>
                  <a:gd name="T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62">
                    <a:moveTo>
                      <a:pt x="24" y="0"/>
                    </a:moveTo>
                    <a:lnTo>
                      <a:pt x="0" y="14"/>
                    </a:lnTo>
                    <a:lnTo>
                      <a:pt x="0" y="63"/>
                    </a:lnTo>
                    <a:lnTo>
                      <a:pt x="22" y="49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6" name="ïSḻídè"/>
              <p:cNvSpPr/>
              <p:nvPr/>
            </p:nvSpPr>
            <p:spPr bwMode="auto">
              <a:xfrm>
                <a:off x="3382" y="1725"/>
                <a:ext cx="24" cy="63"/>
              </a:xfrm>
              <a:custGeom>
                <a:avLst/>
                <a:gdLst>
                  <a:gd name="T0" fmla="*/ 24 w 24"/>
                  <a:gd name="T1" fmla="*/ 0 h 63"/>
                  <a:gd name="T2" fmla="*/ 0 w 24"/>
                  <a:gd name="T3" fmla="*/ 14 h 63"/>
                  <a:gd name="T4" fmla="*/ 0 w 24"/>
                  <a:gd name="T5" fmla="*/ 63 h 63"/>
                  <a:gd name="T6" fmla="*/ 22 w 24"/>
                  <a:gd name="T7" fmla="*/ 49 h 63"/>
                  <a:gd name="T8" fmla="*/ 24 w 24"/>
                  <a:gd name="T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62">
                    <a:moveTo>
                      <a:pt x="24" y="0"/>
                    </a:moveTo>
                    <a:lnTo>
                      <a:pt x="0" y="14"/>
                    </a:lnTo>
                    <a:lnTo>
                      <a:pt x="0" y="63"/>
                    </a:lnTo>
                    <a:lnTo>
                      <a:pt x="22" y="49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7580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7" name="îsľîde"/>
              <p:cNvSpPr/>
              <p:nvPr/>
            </p:nvSpPr>
            <p:spPr bwMode="auto">
              <a:xfrm>
                <a:off x="3382" y="1725"/>
                <a:ext cx="24" cy="63"/>
              </a:xfrm>
              <a:custGeom>
                <a:avLst/>
                <a:gdLst>
                  <a:gd name="T0" fmla="*/ 24 w 24"/>
                  <a:gd name="T1" fmla="*/ 0 h 63"/>
                  <a:gd name="T2" fmla="*/ 0 w 24"/>
                  <a:gd name="T3" fmla="*/ 14 h 63"/>
                  <a:gd name="T4" fmla="*/ 0 w 24"/>
                  <a:gd name="T5" fmla="*/ 63 h 63"/>
                  <a:gd name="T6" fmla="*/ 22 w 24"/>
                  <a:gd name="T7" fmla="*/ 49 h 63"/>
                  <a:gd name="T8" fmla="*/ 24 w 24"/>
                  <a:gd name="T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62">
                    <a:moveTo>
                      <a:pt x="24" y="0"/>
                    </a:moveTo>
                    <a:lnTo>
                      <a:pt x="0" y="14"/>
                    </a:lnTo>
                    <a:lnTo>
                      <a:pt x="0" y="63"/>
                    </a:lnTo>
                    <a:lnTo>
                      <a:pt x="22" y="49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8" name="îṩľîḍê"/>
              <p:cNvSpPr/>
              <p:nvPr/>
            </p:nvSpPr>
            <p:spPr bwMode="auto">
              <a:xfrm>
                <a:off x="2918" y="1457"/>
                <a:ext cx="488" cy="282"/>
              </a:xfrm>
              <a:custGeom>
                <a:avLst/>
                <a:gdLst>
                  <a:gd name="T0" fmla="*/ 22 w 488"/>
                  <a:gd name="T1" fmla="*/ 0 h 282"/>
                  <a:gd name="T2" fmla="*/ 0 w 488"/>
                  <a:gd name="T3" fmla="*/ 14 h 282"/>
                  <a:gd name="T4" fmla="*/ 464 w 488"/>
                  <a:gd name="T5" fmla="*/ 282 h 282"/>
                  <a:gd name="T6" fmla="*/ 488 w 488"/>
                  <a:gd name="T7" fmla="*/ 268 h 282"/>
                  <a:gd name="T8" fmla="*/ 22 w 488"/>
                  <a:gd name="T9" fmla="*/ 0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8" h="282">
                    <a:moveTo>
                      <a:pt x="22" y="0"/>
                    </a:moveTo>
                    <a:lnTo>
                      <a:pt x="0" y="14"/>
                    </a:lnTo>
                    <a:lnTo>
                      <a:pt x="464" y="282"/>
                    </a:lnTo>
                    <a:lnTo>
                      <a:pt x="488" y="268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DAEE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9" name="íṥļíḑè"/>
              <p:cNvSpPr/>
              <p:nvPr/>
            </p:nvSpPr>
            <p:spPr bwMode="auto">
              <a:xfrm>
                <a:off x="2918" y="1457"/>
                <a:ext cx="488" cy="282"/>
              </a:xfrm>
              <a:custGeom>
                <a:avLst/>
                <a:gdLst>
                  <a:gd name="T0" fmla="*/ 22 w 488"/>
                  <a:gd name="T1" fmla="*/ 0 h 282"/>
                  <a:gd name="T2" fmla="*/ 0 w 488"/>
                  <a:gd name="T3" fmla="*/ 14 h 282"/>
                  <a:gd name="T4" fmla="*/ 464 w 488"/>
                  <a:gd name="T5" fmla="*/ 282 h 282"/>
                  <a:gd name="T6" fmla="*/ 488 w 488"/>
                  <a:gd name="T7" fmla="*/ 268 h 282"/>
                  <a:gd name="T8" fmla="*/ 22 w 488"/>
                  <a:gd name="T9" fmla="*/ 0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8" h="282">
                    <a:moveTo>
                      <a:pt x="22" y="0"/>
                    </a:moveTo>
                    <a:lnTo>
                      <a:pt x="0" y="14"/>
                    </a:lnTo>
                    <a:lnTo>
                      <a:pt x="464" y="282"/>
                    </a:lnTo>
                    <a:lnTo>
                      <a:pt x="488" y="268"/>
                    </a:lnTo>
                    <a:lnTo>
                      <a:pt x="2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0" name="íṡlíḓè"/>
              <p:cNvSpPr/>
              <p:nvPr/>
            </p:nvSpPr>
            <p:spPr bwMode="auto">
              <a:xfrm>
                <a:off x="2918" y="1457"/>
                <a:ext cx="488" cy="282"/>
              </a:xfrm>
              <a:custGeom>
                <a:avLst/>
                <a:gdLst>
                  <a:gd name="T0" fmla="*/ 22 w 488"/>
                  <a:gd name="T1" fmla="*/ 0 h 282"/>
                  <a:gd name="T2" fmla="*/ 0 w 488"/>
                  <a:gd name="T3" fmla="*/ 14 h 282"/>
                  <a:gd name="T4" fmla="*/ 464 w 488"/>
                  <a:gd name="T5" fmla="*/ 282 h 282"/>
                  <a:gd name="T6" fmla="*/ 488 w 488"/>
                  <a:gd name="T7" fmla="*/ 268 h 282"/>
                  <a:gd name="T8" fmla="*/ 22 w 488"/>
                  <a:gd name="T9" fmla="*/ 0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8" h="282">
                    <a:moveTo>
                      <a:pt x="22" y="0"/>
                    </a:moveTo>
                    <a:lnTo>
                      <a:pt x="0" y="14"/>
                    </a:lnTo>
                    <a:lnTo>
                      <a:pt x="464" y="282"/>
                    </a:lnTo>
                    <a:lnTo>
                      <a:pt x="488" y="268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ADB5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1" name="iśḷïḑê"/>
              <p:cNvSpPr/>
              <p:nvPr/>
            </p:nvSpPr>
            <p:spPr bwMode="auto">
              <a:xfrm>
                <a:off x="2918" y="1457"/>
                <a:ext cx="488" cy="282"/>
              </a:xfrm>
              <a:custGeom>
                <a:avLst/>
                <a:gdLst>
                  <a:gd name="T0" fmla="*/ 22 w 488"/>
                  <a:gd name="T1" fmla="*/ 0 h 282"/>
                  <a:gd name="T2" fmla="*/ 0 w 488"/>
                  <a:gd name="T3" fmla="*/ 14 h 282"/>
                  <a:gd name="T4" fmla="*/ 464 w 488"/>
                  <a:gd name="T5" fmla="*/ 282 h 282"/>
                  <a:gd name="T6" fmla="*/ 488 w 488"/>
                  <a:gd name="T7" fmla="*/ 268 h 282"/>
                  <a:gd name="T8" fmla="*/ 22 w 488"/>
                  <a:gd name="T9" fmla="*/ 0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8" h="282">
                    <a:moveTo>
                      <a:pt x="22" y="0"/>
                    </a:moveTo>
                    <a:lnTo>
                      <a:pt x="0" y="14"/>
                    </a:lnTo>
                    <a:lnTo>
                      <a:pt x="464" y="282"/>
                    </a:lnTo>
                    <a:lnTo>
                      <a:pt x="488" y="268"/>
                    </a:lnTo>
                    <a:lnTo>
                      <a:pt x="2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2" name="ïṩḷíḍé"/>
              <p:cNvSpPr/>
              <p:nvPr/>
            </p:nvSpPr>
            <p:spPr bwMode="auto">
              <a:xfrm>
                <a:off x="2918" y="1569"/>
                <a:ext cx="464" cy="315"/>
              </a:xfrm>
              <a:custGeom>
                <a:avLst/>
                <a:gdLst>
                  <a:gd name="T0" fmla="*/ 0 w 464"/>
                  <a:gd name="T1" fmla="*/ 0 h 315"/>
                  <a:gd name="T2" fmla="*/ 0 w 464"/>
                  <a:gd name="T3" fmla="*/ 47 h 315"/>
                  <a:gd name="T4" fmla="*/ 464 w 464"/>
                  <a:gd name="T5" fmla="*/ 315 h 315"/>
                  <a:gd name="T6" fmla="*/ 464 w 464"/>
                  <a:gd name="T7" fmla="*/ 268 h 315"/>
                  <a:gd name="T8" fmla="*/ 0 w 464"/>
                  <a:gd name="T9" fmla="*/ 0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2" h="315">
                    <a:moveTo>
                      <a:pt x="0" y="0"/>
                    </a:moveTo>
                    <a:lnTo>
                      <a:pt x="0" y="47"/>
                    </a:lnTo>
                    <a:lnTo>
                      <a:pt x="464" y="315"/>
                    </a:lnTo>
                    <a:lnTo>
                      <a:pt x="464" y="2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EE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3" name="ïṧḻide"/>
              <p:cNvSpPr/>
              <p:nvPr/>
            </p:nvSpPr>
            <p:spPr bwMode="auto">
              <a:xfrm>
                <a:off x="2918" y="1569"/>
                <a:ext cx="464" cy="315"/>
              </a:xfrm>
              <a:custGeom>
                <a:avLst/>
                <a:gdLst>
                  <a:gd name="T0" fmla="*/ 0 w 464"/>
                  <a:gd name="T1" fmla="*/ 0 h 315"/>
                  <a:gd name="T2" fmla="*/ 0 w 464"/>
                  <a:gd name="T3" fmla="*/ 47 h 315"/>
                  <a:gd name="T4" fmla="*/ 464 w 464"/>
                  <a:gd name="T5" fmla="*/ 315 h 315"/>
                  <a:gd name="T6" fmla="*/ 464 w 464"/>
                  <a:gd name="T7" fmla="*/ 268 h 315"/>
                  <a:gd name="T8" fmla="*/ 0 w 464"/>
                  <a:gd name="T9" fmla="*/ 0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2" h="315">
                    <a:moveTo>
                      <a:pt x="0" y="0"/>
                    </a:moveTo>
                    <a:lnTo>
                      <a:pt x="0" y="47"/>
                    </a:lnTo>
                    <a:lnTo>
                      <a:pt x="464" y="315"/>
                    </a:lnTo>
                    <a:lnTo>
                      <a:pt x="464" y="26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4" name="ïSḷiḑè"/>
              <p:cNvSpPr/>
              <p:nvPr/>
            </p:nvSpPr>
            <p:spPr bwMode="auto">
              <a:xfrm>
                <a:off x="2918" y="1569"/>
                <a:ext cx="464" cy="315"/>
              </a:xfrm>
              <a:custGeom>
                <a:avLst/>
                <a:gdLst>
                  <a:gd name="T0" fmla="*/ 0 w 464"/>
                  <a:gd name="T1" fmla="*/ 0 h 315"/>
                  <a:gd name="T2" fmla="*/ 0 w 464"/>
                  <a:gd name="T3" fmla="*/ 47 h 315"/>
                  <a:gd name="T4" fmla="*/ 464 w 464"/>
                  <a:gd name="T5" fmla="*/ 315 h 315"/>
                  <a:gd name="T6" fmla="*/ 464 w 464"/>
                  <a:gd name="T7" fmla="*/ 268 h 315"/>
                  <a:gd name="T8" fmla="*/ 0 w 464"/>
                  <a:gd name="T9" fmla="*/ 0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2" h="315">
                    <a:moveTo>
                      <a:pt x="0" y="0"/>
                    </a:moveTo>
                    <a:lnTo>
                      <a:pt x="0" y="47"/>
                    </a:lnTo>
                    <a:lnTo>
                      <a:pt x="464" y="315"/>
                    </a:lnTo>
                    <a:lnTo>
                      <a:pt x="464" y="2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091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5" name="ïṩļíďé"/>
              <p:cNvSpPr/>
              <p:nvPr/>
            </p:nvSpPr>
            <p:spPr bwMode="auto">
              <a:xfrm>
                <a:off x="2918" y="1569"/>
                <a:ext cx="464" cy="315"/>
              </a:xfrm>
              <a:custGeom>
                <a:avLst/>
                <a:gdLst>
                  <a:gd name="T0" fmla="*/ 0 w 464"/>
                  <a:gd name="T1" fmla="*/ 0 h 315"/>
                  <a:gd name="T2" fmla="*/ 0 w 464"/>
                  <a:gd name="T3" fmla="*/ 47 h 315"/>
                  <a:gd name="T4" fmla="*/ 464 w 464"/>
                  <a:gd name="T5" fmla="*/ 315 h 315"/>
                  <a:gd name="T6" fmla="*/ 464 w 464"/>
                  <a:gd name="T7" fmla="*/ 268 h 315"/>
                  <a:gd name="T8" fmla="*/ 0 w 464"/>
                  <a:gd name="T9" fmla="*/ 0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2" h="315">
                    <a:moveTo>
                      <a:pt x="0" y="0"/>
                    </a:moveTo>
                    <a:lnTo>
                      <a:pt x="0" y="47"/>
                    </a:lnTo>
                    <a:lnTo>
                      <a:pt x="464" y="315"/>
                    </a:lnTo>
                    <a:lnTo>
                      <a:pt x="464" y="26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6" name="i$liḍê"/>
              <p:cNvSpPr/>
              <p:nvPr/>
            </p:nvSpPr>
            <p:spPr bwMode="auto">
              <a:xfrm>
                <a:off x="3382" y="1823"/>
                <a:ext cx="24" cy="61"/>
              </a:xfrm>
              <a:custGeom>
                <a:avLst/>
                <a:gdLst>
                  <a:gd name="T0" fmla="*/ 24 w 24"/>
                  <a:gd name="T1" fmla="*/ 0 h 61"/>
                  <a:gd name="T2" fmla="*/ 0 w 24"/>
                  <a:gd name="T3" fmla="*/ 14 h 61"/>
                  <a:gd name="T4" fmla="*/ 0 w 24"/>
                  <a:gd name="T5" fmla="*/ 61 h 61"/>
                  <a:gd name="T6" fmla="*/ 22 w 24"/>
                  <a:gd name="T7" fmla="*/ 50 h 61"/>
                  <a:gd name="T8" fmla="*/ 24 w 24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61">
                    <a:moveTo>
                      <a:pt x="24" y="0"/>
                    </a:moveTo>
                    <a:lnTo>
                      <a:pt x="0" y="14"/>
                    </a:lnTo>
                    <a:lnTo>
                      <a:pt x="0" y="61"/>
                    </a:lnTo>
                    <a:lnTo>
                      <a:pt x="22" y="5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DAEE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7" name="íšḻîḓê"/>
              <p:cNvSpPr/>
              <p:nvPr/>
            </p:nvSpPr>
            <p:spPr bwMode="auto">
              <a:xfrm>
                <a:off x="3382" y="1823"/>
                <a:ext cx="24" cy="61"/>
              </a:xfrm>
              <a:custGeom>
                <a:avLst/>
                <a:gdLst>
                  <a:gd name="T0" fmla="*/ 24 w 24"/>
                  <a:gd name="T1" fmla="*/ 0 h 61"/>
                  <a:gd name="T2" fmla="*/ 0 w 24"/>
                  <a:gd name="T3" fmla="*/ 14 h 61"/>
                  <a:gd name="T4" fmla="*/ 0 w 24"/>
                  <a:gd name="T5" fmla="*/ 61 h 61"/>
                  <a:gd name="T6" fmla="*/ 22 w 24"/>
                  <a:gd name="T7" fmla="*/ 50 h 61"/>
                  <a:gd name="T8" fmla="*/ 24 w 24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61">
                    <a:moveTo>
                      <a:pt x="24" y="0"/>
                    </a:moveTo>
                    <a:lnTo>
                      <a:pt x="0" y="14"/>
                    </a:lnTo>
                    <a:lnTo>
                      <a:pt x="0" y="61"/>
                    </a:lnTo>
                    <a:lnTo>
                      <a:pt x="22" y="50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8" name="is1ïḑê"/>
              <p:cNvSpPr/>
              <p:nvPr/>
            </p:nvSpPr>
            <p:spPr bwMode="auto">
              <a:xfrm>
                <a:off x="3382" y="1823"/>
                <a:ext cx="24" cy="61"/>
              </a:xfrm>
              <a:custGeom>
                <a:avLst/>
                <a:gdLst>
                  <a:gd name="T0" fmla="*/ 24 w 24"/>
                  <a:gd name="T1" fmla="*/ 0 h 61"/>
                  <a:gd name="T2" fmla="*/ 0 w 24"/>
                  <a:gd name="T3" fmla="*/ 14 h 61"/>
                  <a:gd name="T4" fmla="*/ 0 w 24"/>
                  <a:gd name="T5" fmla="*/ 61 h 61"/>
                  <a:gd name="T6" fmla="*/ 22 w 24"/>
                  <a:gd name="T7" fmla="*/ 50 h 61"/>
                  <a:gd name="T8" fmla="*/ 24 w 24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61">
                    <a:moveTo>
                      <a:pt x="24" y="0"/>
                    </a:moveTo>
                    <a:lnTo>
                      <a:pt x="0" y="14"/>
                    </a:lnTo>
                    <a:lnTo>
                      <a:pt x="0" y="61"/>
                    </a:lnTo>
                    <a:lnTo>
                      <a:pt x="22" y="5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7580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9" name="îṡliḍê"/>
              <p:cNvSpPr/>
              <p:nvPr/>
            </p:nvSpPr>
            <p:spPr bwMode="auto">
              <a:xfrm>
                <a:off x="3382" y="1823"/>
                <a:ext cx="24" cy="61"/>
              </a:xfrm>
              <a:custGeom>
                <a:avLst/>
                <a:gdLst>
                  <a:gd name="T0" fmla="*/ 24 w 24"/>
                  <a:gd name="T1" fmla="*/ 0 h 61"/>
                  <a:gd name="T2" fmla="*/ 0 w 24"/>
                  <a:gd name="T3" fmla="*/ 14 h 61"/>
                  <a:gd name="T4" fmla="*/ 0 w 24"/>
                  <a:gd name="T5" fmla="*/ 61 h 61"/>
                  <a:gd name="T6" fmla="*/ 22 w 24"/>
                  <a:gd name="T7" fmla="*/ 50 h 61"/>
                  <a:gd name="T8" fmla="*/ 24 w 24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61">
                    <a:moveTo>
                      <a:pt x="24" y="0"/>
                    </a:moveTo>
                    <a:lnTo>
                      <a:pt x="0" y="14"/>
                    </a:lnTo>
                    <a:lnTo>
                      <a:pt x="0" y="61"/>
                    </a:lnTo>
                    <a:lnTo>
                      <a:pt x="22" y="50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0" name="îşļíďe"/>
              <p:cNvSpPr/>
              <p:nvPr/>
            </p:nvSpPr>
            <p:spPr bwMode="auto">
              <a:xfrm>
                <a:off x="2918" y="1555"/>
                <a:ext cx="488" cy="282"/>
              </a:xfrm>
              <a:custGeom>
                <a:avLst/>
                <a:gdLst>
                  <a:gd name="T0" fmla="*/ 22 w 488"/>
                  <a:gd name="T1" fmla="*/ 0 h 282"/>
                  <a:gd name="T2" fmla="*/ 0 w 488"/>
                  <a:gd name="T3" fmla="*/ 14 h 282"/>
                  <a:gd name="T4" fmla="*/ 464 w 488"/>
                  <a:gd name="T5" fmla="*/ 282 h 282"/>
                  <a:gd name="T6" fmla="*/ 488 w 488"/>
                  <a:gd name="T7" fmla="*/ 268 h 282"/>
                  <a:gd name="T8" fmla="*/ 22 w 488"/>
                  <a:gd name="T9" fmla="*/ 0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8" h="282">
                    <a:moveTo>
                      <a:pt x="22" y="0"/>
                    </a:moveTo>
                    <a:lnTo>
                      <a:pt x="0" y="14"/>
                    </a:lnTo>
                    <a:lnTo>
                      <a:pt x="464" y="282"/>
                    </a:lnTo>
                    <a:lnTo>
                      <a:pt x="488" y="268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DAEE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1" name="íṥļide"/>
              <p:cNvSpPr/>
              <p:nvPr/>
            </p:nvSpPr>
            <p:spPr bwMode="auto">
              <a:xfrm>
                <a:off x="2918" y="1555"/>
                <a:ext cx="488" cy="282"/>
              </a:xfrm>
              <a:custGeom>
                <a:avLst/>
                <a:gdLst>
                  <a:gd name="T0" fmla="*/ 22 w 488"/>
                  <a:gd name="T1" fmla="*/ 0 h 282"/>
                  <a:gd name="T2" fmla="*/ 0 w 488"/>
                  <a:gd name="T3" fmla="*/ 14 h 282"/>
                  <a:gd name="T4" fmla="*/ 464 w 488"/>
                  <a:gd name="T5" fmla="*/ 282 h 282"/>
                  <a:gd name="T6" fmla="*/ 488 w 488"/>
                  <a:gd name="T7" fmla="*/ 268 h 282"/>
                  <a:gd name="T8" fmla="*/ 22 w 488"/>
                  <a:gd name="T9" fmla="*/ 0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8" h="282">
                    <a:moveTo>
                      <a:pt x="22" y="0"/>
                    </a:moveTo>
                    <a:lnTo>
                      <a:pt x="0" y="14"/>
                    </a:lnTo>
                    <a:lnTo>
                      <a:pt x="464" y="282"/>
                    </a:lnTo>
                    <a:lnTo>
                      <a:pt x="488" y="268"/>
                    </a:lnTo>
                    <a:lnTo>
                      <a:pt x="2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2" name="íṧliḑe"/>
              <p:cNvSpPr/>
              <p:nvPr/>
            </p:nvSpPr>
            <p:spPr bwMode="auto">
              <a:xfrm>
                <a:off x="2918" y="1555"/>
                <a:ext cx="488" cy="282"/>
              </a:xfrm>
              <a:custGeom>
                <a:avLst/>
                <a:gdLst>
                  <a:gd name="T0" fmla="*/ 22 w 488"/>
                  <a:gd name="T1" fmla="*/ 0 h 282"/>
                  <a:gd name="T2" fmla="*/ 0 w 488"/>
                  <a:gd name="T3" fmla="*/ 14 h 282"/>
                  <a:gd name="T4" fmla="*/ 464 w 488"/>
                  <a:gd name="T5" fmla="*/ 282 h 282"/>
                  <a:gd name="T6" fmla="*/ 488 w 488"/>
                  <a:gd name="T7" fmla="*/ 268 h 282"/>
                  <a:gd name="T8" fmla="*/ 22 w 488"/>
                  <a:gd name="T9" fmla="*/ 0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8" h="282">
                    <a:moveTo>
                      <a:pt x="22" y="0"/>
                    </a:moveTo>
                    <a:lnTo>
                      <a:pt x="0" y="14"/>
                    </a:lnTo>
                    <a:lnTo>
                      <a:pt x="464" y="282"/>
                    </a:lnTo>
                    <a:lnTo>
                      <a:pt x="488" y="268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ADB5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3" name="íśľîďé"/>
              <p:cNvSpPr/>
              <p:nvPr/>
            </p:nvSpPr>
            <p:spPr bwMode="auto">
              <a:xfrm>
                <a:off x="2918" y="1555"/>
                <a:ext cx="488" cy="282"/>
              </a:xfrm>
              <a:custGeom>
                <a:avLst/>
                <a:gdLst>
                  <a:gd name="T0" fmla="*/ 22 w 488"/>
                  <a:gd name="T1" fmla="*/ 0 h 282"/>
                  <a:gd name="T2" fmla="*/ 0 w 488"/>
                  <a:gd name="T3" fmla="*/ 14 h 282"/>
                  <a:gd name="T4" fmla="*/ 464 w 488"/>
                  <a:gd name="T5" fmla="*/ 282 h 282"/>
                  <a:gd name="T6" fmla="*/ 488 w 488"/>
                  <a:gd name="T7" fmla="*/ 268 h 282"/>
                  <a:gd name="T8" fmla="*/ 22 w 488"/>
                  <a:gd name="T9" fmla="*/ 0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8" h="282">
                    <a:moveTo>
                      <a:pt x="22" y="0"/>
                    </a:moveTo>
                    <a:lnTo>
                      <a:pt x="0" y="14"/>
                    </a:lnTo>
                    <a:lnTo>
                      <a:pt x="464" y="282"/>
                    </a:lnTo>
                    <a:lnTo>
                      <a:pt x="488" y="268"/>
                    </a:lnTo>
                    <a:lnTo>
                      <a:pt x="2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4" name="íSḻîďé"/>
              <p:cNvSpPr/>
              <p:nvPr/>
            </p:nvSpPr>
            <p:spPr bwMode="auto">
              <a:xfrm>
                <a:off x="2918" y="1666"/>
                <a:ext cx="464" cy="317"/>
              </a:xfrm>
              <a:custGeom>
                <a:avLst/>
                <a:gdLst>
                  <a:gd name="T0" fmla="*/ 0 w 464"/>
                  <a:gd name="T1" fmla="*/ 0 h 317"/>
                  <a:gd name="T2" fmla="*/ 0 w 464"/>
                  <a:gd name="T3" fmla="*/ 49 h 317"/>
                  <a:gd name="T4" fmla="*/ 464 w 464"/>
                  <a:gd name="T5" fmla="*/ 317 h 317"/>
                  <a:gd name="T6" fmla="*/ 464 w 464"/>
                  <a:gd name="T7" fmla="*/ 268 h 317"/>
                  <a:gd name="T8" fmla="*/ 0 w 46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2" h="317">
                    <a:moveTo>
                      <a:pt x="0" y="0"/>
                    </a:moveTo>
                    <a:lnTo>
                      <a:pt x="0" y="49"/>
                    </a:lnTo>
                    <a:lnTo>
                      <a:pt x="464" y="317"/>
                    </a:lnTo>
                    <a:lnTo>
                      <a:pt x="464" y="2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EE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5" name="í$ḷíḑé"/>
              <p:cNvSpPr/>
              <p:nvPr/>
            </p:nvSpPr>
            <p:spPr bwMode="auto">
              <a:xfrm>
                <a:off x="2918" y="1666"/>
                <a:ext cx="464" cy="317"/>
              </a:xfrm>
              <a:custGeom>
                <a:avLst/>
                <a:gdLst>
                  <a:gd name="T0" fmla="*/ 0 w 464"/>
                  <a:gd name="T1" fmla="*/ 0 h 317"/>
                  <a:gd name="T2" fmla="*/ 0 w 464"/>
                  <a:gd name="T3" fmla="*/ 49 h 317"/>
                  <a:gd name="T4" fmla="*/ 464 w 464"/>
                  <a:gd name="T5" fmla="*/ 317 h 317"/>
                  <a:gd name="T6" fmla="*/ 464 w 464"/>
                  <a:gd name="T7" fmla="*/ 268 h 317"/>
                  <a:gd name="T8" fmla="*/ 0 w 46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2" h="317">
                    <a:moveTo>
                      <a:pt x="0" y="0"/>
                    </a:moveTo>
                    <a:lnTo>
                      <a:pt x="0" y="49"/>
                    </a:lnTo>
                    <a:lnTo>
                      <a:pt x="464" y="317"/>
                    </a:lnTo>
                    <a:lnTo>
                      <a:pt x="464" y="26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6" name="is1ïde"/>
              <p:cNvSpPr/>
              <p:nvPr/>
            </p:nvSpPr>
            <p:spPr bwMode="auto">
              <a:xfrm>
                <a:off x="2918" y="1666"/>
                <a:ext cx="464" cy="317"/>
              </a:xfrm>
              <a:custGeom>
                <a:avLst/>
                <a:gdLst>
                  <a:gd name="T0" fmla="*/ 0 w 464"/>
                  <a:gd name="T1" fmla="*/ 0 h 317"/>
                  <a:gd name="T2" fmla="*/ 0 w 464"/>
                  <a:gd name="T3" fmla="*/ 49 h 317"/>
                  <a:gd name="T4" fmla="*/ 464 w 464"/>
                  <a:gd name="T5" fmla="*/ 317 h 317"/>
                  <a:gd name="T6" fmla="*/ 464 w 464"/>
                  <a:gd name="T7" fmla="*/ 268 h 317"/>
                  <a:gd name="T8" fmla="*/ 0 w 46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2" h="317">
                    <a:moveTo>
                      <a:pt x="0" y="0"/>
                    </a:moveTo>
                    <a:lnTo>
                      <a:pt x="0" y="49"/>
                    </a:lnTo>
                    <a:lnTo>
                      <a:pt x="464" y="317"/>
                    </a:lnTo>
                    <a:lnTo>
                      <a:pt x="464" y="2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091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7" name="ís1ïḑê"/>
              <p:cNvSpPr/>
              <p:nvPr/>
            </p:nvSpPr>
            <p:spPr bwMode="auto">
              <a:xfrm>
                <a:off x="2918" y="1666"/>
                <a:ext cx="464" cy="317"/>
              </a:xfrm>
              <a:custGeom>
                <a:avLst/>
                <a:gdLst>
                  <a:gd name="T0" fmla="*/ 0 w 464"/>
                  <a:gd name="T1" fmla="*/ 0 h 317"/>
                  <a:gd name="T2" fmla="*/ 0 w 464"/>
                  <a:gd name="T3" fmla="*/ 49 h 317"/>
                  <a:gd name="T4" fmla="*/ 464 w 464"/>
                  <a:gd name="T5" fmla="*/ 317 h 317"/>
                  <a:gd name="T6" fmla="*/ 464 w 464"/>
                  <a:gd name="T7" fmla="*/ 268 h 317"/>
                  <a:gd name="T8" fmla="*/ 0 w 46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2" h="317">
                    <a:moveTo>
                      <a:pt x="0" y="0"/>
                    </a:moveTo>
                    <a:lnTo>
                      <a:pt x="0" y="49"/>
                    </a:lnTo>
                    <a:lnTo>
                      <a:pt x="464" y="317"/>
                    </a:lnTo>
                    <a:lnTo>
                      <a:pt x="464" y="26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8" name="îṣḷiḓe"/>
              <p:cNvSpPr/>
              <p:nvPr/>
            </p:nvSpPr>
            <p:spPr bwMode="auto">
              <a:xfrm>
                <a:off x="3382" y="1920"/>
                <a:ext cx="24" cy="63"/>
              </a:xfrm>
              <a:custGeom>
                <a:avLst/>
                <a:gdLst>
                  <a:gd name="T0" fmla="*/ 24 w 24"/>
                  <a:gd name="T1" fmla="*/ 0 h 63"/>
                  <a:gd name="T2" fmla="*/ 0 w 24"/>
                  <a:gd name="T3" fmla="*/ 14 h 63"/>
                  <a:gd name="T4" fmla="*/ 0 w 24"/>
                  <a:gd name="T5" fmla="*/ 63 h 63"/>
                  <a:gd name="T6" fmla="*/ 22 w 24"/>
                  <a:gd name="T7" fmla="*/ 49 h 63"/>
                  <a:gd name="T8" fmla="*/ 24 w 24"/>
                  <a:gd name="T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62">
                    <a:moveTo>
                      <a:pt x="24" y="0"/>
                    </a:moveTo>
                    <a:lnTo>
                      <a:pt x="0" y="14"/>
                    </a:lnTo>
                    <a:lnTo>
                      <a:pt x="0" y="63"/>
                    </a:lnTo>
                    <a:lnTo>
                      <a:pt x="22" y="49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DAEE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9" name="íṧ1iďê"/>
              <p:cNvSpPr/>
              <p:nvPr/>
            </p:nvSpPr>
            <p:spPr bwMode="auto">
              <a:xfrm>
                <a:off x="3382" y="1920"/>
                <a:ext cx="24" cy="63"/>
              </a:xfrm>
              <a:custGeom>
                <a:avLst/>
                <a:gdLst>
                  <a:gd name="T0" fmla="*/ 24 w 24"/>
                  <a:gd name="T1" fmla="*/ 0 h 63"/>
                  <a:gd name="T2" fmla="*/ 0 w 24"/>
                  <a:gd name="T3" fmla="*/ 14 h 63"/>
                  <a:gd name="T4" fmla="*/ 0 w 24"/>
                  <a:gd name="T5" fmla="*/ 63 h 63"/>
                  <a:gd name="T6" fmla="*/ 22 w 24"/>
                  <a:gd name="T7" fmla="*/ 49 h 63"/>
                  <a:gd name="T8" fmla="*/ 24 w 24"/>
                  <a:gd name="T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62">
                    <a:moveTo>
                      <a:pt x="24" y="0"/>
                    </a:moveTo>
                    <a:lnTo>
                      <a:pt x="0" y="14"/>
                    </a:lnTo>
                    <a:lnTo>
                      <a:pt x="0" y="63"/>
                    </a:lnTo>
                    <a:lnTo>
                      <a:pt x="22" y="49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0" name="iŝļïḑê"/>
              <p:cNvSpPr/>
              <p:nvPr/>
            </p:nvSpPr>
            <p:spPr bwMode="auto">
              <a:xfrm>
                <a:off x="3382" y="1920"/>
                <a:ext cx="24" cy="63"/>
              </a:xfrm>
              <a:custGeom>
                <a:avLst/>
                <a:gdLst>
                  <a:gd name="T0" fmla="*/ 24 w 24"/>
                  <a:gd name="T1" fmla="*/ 0 h 63"/>
                  <a:gd name="T2" fmla="*/ 0 w 24"/>
                  <a:gd name="T3" fmla="*/ 14 h 63"/>
                  <a:gd name="T4" fmla="*/ 0 w 24"/>
                  <a:gd name="T5" fmla="*/ 63 h 63"/>
                  <a:gd name="T6" fmla="*/ 22 w 24"/>
                  <a:gd name="T7" fmla="*/ 49 h 63"/>
                  <a:gd name="T8" fmla="*/ 24 w 24"/>
                  <a:gd name="T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62">
                    <a:moveTo>
                      <a:pt x="24" y="0"/>
                    </a:moveTo>
                    <a:lnTo>
                      <a:pt x="0" y="14"/>
                    </a:lnTo>
                    <a:lnTo>
                      <a:pt x="0" y="63"/>
                    </a:lnTo>
                    <a:lnTo>
                      <a:pt x="22" y="49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7580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1" name="íšlîḓé"/>
              <p:cNvSpPr/>
              <p:nvPr/>
            </p:nvSpPr>
            <p:spPr bwMode="auto">
              <a:xfrm>
                <a:off x="3382" y="1920"/>
                <a:ext cx="24" cy="63"/>
              </a:xfrm>
              <a:custGeom>
                <a:avLst/>
                <a:gdLst>
                  <a:gd name="T0" fmla="*/ 24 w 24"/>
                  <a:gd name="T1" fmla="*/ 0 h 63"/>
                  <a:gd name="T2" fmla="*/ 0 w 24"/>
                  <a:gd name="T3" fmla="*/ 14 h 63"/>
                  <a:gd name="T4" fmla="*/ 0 w 24"/>
                  <a:gd name="T5" fmla="*/ 63 h 63"/>
                  <a:gd name="T6" fmla="*/ 22 w 24"/>
                  <a:gd name="T7" fmla="*/ 49 h 63"/>
                  <a:gd name="T8" fmla="*/ 24 w 24"/>
                  <a:gd name="T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62">
                    <a:moveTo>
                      <a:pt x="24" y="0"/>
                    </a:moveTo>
                    <a:lnTo>
                      <a:pt x="0" y="14"/>
                    </a:lnTo>
                    <a:lnTo>
                      <a:pt x="0" y="63"/>
                    </a:lnTo>
                    <a:lnTo>
                      <a:pt x="22" y="49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2" name="iṩliḋê"/>
              <p:cNvSpPr/>
              <p:nvPr/>
            </p:nvSpPr>
            <p:spPr bwMode="auto">
              <a:xfrm>
                <a:off x="2918" y="1652"/>
                <a:ext cx="488" cy="282"/>
              </a:xfrm>
              <a:custGeom>
                <a:avLst/>
                <a:gdLst>
                  <a:gd name="T0" fmla="*/ 22 w 488"/>
                  <a:gd name="T1" fmla="*/ 0 h 282"/>
                  <a:gd name="T2" fmla="*/ 0 w 488"/>
                  <a:gd name="T3" fmla="*/ 14 h 282"/>
                  <a:gd name="T4" fmla="*/ 464 w 488"/>
                  <a:gd name="T5" fmla="*/ 282 h 282"/>
                  <a:gd name="T6" fmla="*/ 488 w 488"/>
                  <a:gd name="T7" fmla="*/ 268 h 282"/>
                  <a:gd name="T8" fmla="*/ 22 w 488"/>
                  <a:gd name="T9" fmla="*/ 0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8" h="282">
                    <a:moveTo>
                      <a:pt x="22" y="0"/>
                    </a:moveTo>
                    <a:lnTo>
                      <a:pt x="0" y="14"/>
                    </a:lnTo>
                    <a:lnTo>
                      <a:pt x="464" y="282"/>
                    </a:lnTo>
                    <a:lnTo>
                      <a:pt x="488" y="268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DAEE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3" name="îṡľiḋe"/>
              <p:cNvSpPr/>
              <p:nvPr/>
            </p:nvSpPr>
            <p:spPr bwMode="auto">
              <a:xfrm>
                <a:off x="2918" y="1652"/>
                <a:ext cx="488" cy="282"/>
              </a:xfrm>
              <a:custGeom>
                <a:avLst/>
                <a:gdLst>
                  <a:gd name="T0" fmla="*/ 22 w 488"/>
                  <a:gd name="T1" fmla="*/ 0 h 282"/>
                  <a:gd name="T2" fmla="*/ 0 w 488"/>
                  <a:gd name="T3" fmla="*/ 14 h 282"/>
                  <a:gd name="T4" fmla="*/ 464 w 488"/>
                  <a:gd name="T5" fmla="*/ 282 h 282"/>
                  <a:gd name="T6" fmla="*/ 488 w 488"/>
                  <a:gd name="T7" fmla="*/ 268 h 282"/>
                  <a:gd name="T8" fmla="*/ 22 w 488"/>
                  <a:gd name="T9" fmla="*/ 0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8" h="282">
                    <a:moveTo>
                      <a:pt x="22" y="0"/>
                    </a:moveTo>
                    <a:lnTo>
                      <a:pt x="0" y="14"/>
                    </a:lnTo>
                    <a:lnTo>
                      <a:pt x="464" y="282"/>
                    </a:lnTo>
                    <a:lnTo>
                      <a:pt x="488" y="268"/>
                    </a:lnTo>
                    <a:lnTo>
                      <a:pt x="2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4" name="ïṩľîdê"/>
              <p:cNvSpPr/>
              <p:nvPr/>
            </p:nvSpPr>
            <p:spPr bwMode="auto">
              <a:xfrm>
                <a:off x="2918" y="1652"/>
                <a:ext cx="488" cy="282"/>
              </a:xfrm>
              <a:custGeom>
                <a:avLst/>
                <a:gdLst>
                  <a:gd name="T0" fmla="*/ 22 w 488"/>
                  <a:gd name="T1" fmla="*/ 0 h 282"/>
                  <a:gd name="T2" fmla="*/ 0 w 488"/>
                  <a:gd name="T3" fmla="*/ 14 h 282"/>
                  <a:gd name="T4" fmla="*/ 464 w 488"/>
                  <a:gd name="T5" fmla="*/ 282 h 282"/>
                  <a:gd name="T6" fmla="*/ 488 w 488"/>
                  <a:gd name="T7" fmla="*/ 268 h 282"/>
                  <a:gd name="T8" fmla="*/ 22 w 488"/>
                  <a:gd name="T9" fmla="*/ 0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8" h="282">
                    <a:moveTo>
                      <a:pt x="22" y="0"/>
                    </a:moveTo>
                    <a:lnTo>
                      <a:pt x="0" y="14"/>
                    </a:lnTo>
                    <a:lnTo>
                      <a:pt x="464" y="282"/>
                    </a:lnTo>
                    <a:lnTo>
                      <a:pt x="488" y="268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ADB5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5" name="í$liḓè"/>
              <p:cNvSpPr/>
              <p:nvPr/>
            </p:nvSpPr>
            <p:spPr bwMode="auto">
              <a:xfrm>
                <a:off x="2918" y="1652"/>
                <a:ext cx="488" cy="282"/>
              </a:xfrm>
              <a:custGeom>
                <a:avLst/>
                <a:gdLst>
                  <a:gd name="T0" fmla="*/ 22 w 488"/>
                  <a:gd name="T1" fmla="*/ 0 h 282"/>
                  <a:gd name="T2" fmla="*/ 0 w 488"/>
                  <a:gd name="T3" fmla="*/ 14 h 282"/>
                  <a:gd name="T4" fmla="*/ 464 w 488"/>
                  <a:gd name="T5" fmla="*/ 282 h 282"/>
                  <a:gd name="T6" fmla="*/ 488 w 488"/>
                  <a:gd name="T7" fmla="*/ 268 h 282"/>
                  <a:gd name="T8" fmla="*/ 22 w 488"/>
                  <a:gd name="T9" fmla="*/ 0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8" h="282">
                    <a:moveTo>
                      <a:pt x="22" y="0"/>
                    </a:moveTo>
                    <a:lnTo>
                      <a:pt x="0" y="14"/>
                    </a:lnTo>
                    <a:lnTo>
                      <a:pt x="464" y="282"/>
                    </a:lnTo>
                    <a:lnTo>
                      <a:pt x="488" y="268"/>
                    </a:lnTo>
                    <a:lnTo>
                      <a:pt x="2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6" name="îṥľiḑê"/>
              <p:cNvSpPr/>
              <p:nvPr/>
            </p:nvSpPr>
            <p:spPr bwMode="auto">
              <a:xfrm>
                <a:off x="3510" y="1715"/>
                <a:ext cx="465" cy="317"/>
              </a:xfrm>
              <a:custGeom>
                <a:avLst/>
                <a:gdLst>
                  <a:gd name="T0" fmla="*/ 227 w 465"/>
                  <a:gd name="T1" fmla="*/ 130 h 317"/>
                  <a:gd name="T2" fmla="*/ 227 w 465"/>
                  <a:gd name="T3" fmla="*/ 180 h 317"/>
                  <a:gd name="T4" fmla="*/ 336 w 465"/>
                  <a:gd name="T5" fmla="*/ 242 h 317"/>
                  <a:gd name="T6" fmla="*/ 353 w 465"/>
                  <a:gd name="T7" fmla="*/ 232 h 317"/>
                  <a:gd name="T8" fmla="*/ 395 w 465"/>
                  <a:gd name="T9" fmla="*/ 258 h 317"/>
                  <a:gd name="T10" fmla="*/ 392 w 465"/>
                  <a:gd name="T11" fmla="*/ 275 h 317"/>
                  <a:gd name="T12" fmla="*/ 465 w 465"/>
                  <a:gd name="T13" fmla="*/ 317 h 317"/>
                  <a:gd name="T14" fmla="*/ 465 w 465"/>
                  <a:gd name="T15" fmla="*/ 268 h 317"/>
                  <a:gd name="T16" fmla="*/ 227 w 465"/>
                  <a:gd name="T17" fmla="*/ 130 h 317"/>
                  <a:gd name="T18" fmla="*/ 0 w 465"/>
                  <a:gd name="T19" fmla="*/ 0 h 317"/>
                  <a:gd name="T20" fmla="*/ 0 w 465"/>
                  <a:gd name="T21" fmla="*/ 49 h 317"/>
                  <a:gd name="T22" fmla="*/ 59 w 465"/>
                  <a:gd name="T23" fmla="*/ 83 h 317"/>
                  <a:gd name="T24" fmla="*/ 59 w 465"/>
                  <a:gd name="T25" fmla="*/ 34 h 317"/>
                  <a:gd name="T26" fmla="*/ 0 w 465"/>
                  <a:gd name="T27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5" h="317">
                    <a:moveTo>
                      <a:pt x="227" y="130"/>
                    </a:moveTo>
                    <a:lnTo>
                      <a:pt x="227" y="180"/>
                    </a:lnTo>
                    <a:lnTo>
                      <a:pt x="336" y="242"/>
                    </a:lnTo>
                    <a:lnTo>
                      <a:pt x="353" y="232"/>
                    </a:lnTo>
                    <a:lnTo>
                      <a:pt x="395" y="258"/>
                    </a:lnTo>
                    <a:lnTo>
                      <a:pt x="392" y="275"/>
                    </a:lnTo>
                    <a:lnTo>
                      <a:pt x="465" y="317"/>
                    </a:lnTo>
                    <a:lnTo>
                      <a:pt x="465" y="268"/>
                    </a:lnTo>
                    <a:lnTo>
                      <a:pt x="227" y="130"/>
                    </a:lnTo>
                    <a:close/>
                    <a:moveTo>
                      <a:pt x="0" y="0"/>
                    </a:moveTo>
                    <a:lnTo>
                      <a:pt x="0" y="49"/>
                    </a:lnTo>
                    <a:lnTo>
                      <a:pt x="59" y="83"/>
                    </a:lnTo>
                    <a:lnTo>
                      <a:pt x="59" y="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EE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7" name="îṧḻiďe"/>
              <p:cNvSpPr/>
              <p:nvPr/>
            </p:nvSpPr>
            <p:spPr bwMode="auto">
              <a:xfrm>
                <a:off x="3510" y="1715"/>
                <a:ext cx="465" cy="317"/>
              </a:xfrm>
              <a:custGeom>
                <a:avLst/>
                <a:gdLst>
                  <a:gd name="T0" fmla="*/ 227 w 465"/>
                  <a:gd name="T1" fmla="*/ 130 h 317"/>
                  <a:gd name="T2" fmla="*/ 227 w 465"/>
                  <a:gd name="T3" fmla="*/ 180 h 317"/>
                  <a:gd name="T4" fmla="*/ 336 w 465"/>
                  <a:gd name="T5" fmla="*/ 242 h 317"/>
                  <a:gd name="T6" fmla="*/ 353 w 465"/>
                  <a:gd name="T7" fmla="*/ 232 h 317"/>
                  <a:gd name="T8" fmla="*/ 395 w 465"/>
                  <a:gd name="T9" fmla="*/ 258 h 317"/>
                  <a:gd name="T10" fmla="*/ 392 w 465"/>
                  <a:gd name="T11" fmla="*/ 275 h 317"/>
                  <a:gd name="T12" fmla="*/ 465 w 465"/>
                  <a:gd name="T13" fmla="*/ 317 h 317"/>
                  <a:gd name="T14" fmla="*/ 465 w 465"/>
                  <a:gd name="T15" fmla="*/ 268 h 317"/>
                  <a:gd name="T16" fmla="*/ 227 w 465"/>
                  <a:gd name="T17" fmla="*/ 130 h 317"/>
                  <a:gd name="T18" fmla="*/ 0 w 465"/>
                  <a:gd name="T19" fmla="*/ 0 h 317"/>
                  <a:gd name="T20" fmla="*/ 0 w 465"/>
                  <a:gd name="T21" fmla="*/ 49 h 317"/>
                  <a:gd name="T22" fmla="*/ 59 w 465"/>
                  <a:gd name="T23" fmla="*/ 83 h 317"/>
                  <a:gd name="T24" fmla="*/ 59 w 465"/>
                  <a:gd name="T25" fmla="*/ 34 h 317"/>
                  <a:gd name="T26" fmla="*/ 0 w 465"/>
                  <a:gd name="T27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5" h="317">
                    <a:moveTo>
                      <a:pt x="227" y="130"/>
                    </a:moveTo>
                    <a:lnTo>
                      <a:pt x="227" y="180"/>
                    </a:lnTo>
                    <a:lnTo>
                      <a:pt x="336" y="242"/>
                    </a:lnTo>
                    <a:lnTo>
                      <a:pt x="353" y="232"/>
                    </a:lnTo>
                    <a:lnTo>
                      <a:pt x="395" y="258"/>
                    </a:lnTo>
                    <a:lnTo>
                      <a:pt x="392" y="275"/>
                    </a:lnTo>
                    <a:lnTo>
                      <a:pt x="465" y="317"/>
                    </a:lnTo>
                    <a:lnTo>
                      <a:pt x="465" y="268"/>
                    </a:lnTo>
                    <a:lnTo>
                      <a:pt x="227" y="130"/>
                    </a:lnTo>
                    <a:moveTo>
                      <a:pt x="0" y="0"/>
                    </a:moveTo>
                    <a:lnTo>
                      <a:pt x="0" y="49"/>
                    </a:lnTo>
                    <a:lnTo>
                      <a:pt x="59" y="83"/>
                    </a:lnTo>
                    <a:lnTo>
                      <a:pt x="59" y="3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8" name="ï$ļíḑé"/>
              <p:cNvSpPr/>
              <p:nvPr/>
            </p:nvSpPr>
            <p:spPr bwMode="auto">
              <a:xfrm>
                <a:off x="3510" y="1715"/>
                <a:ext cx="465" cy="317"/>
              </a:xfrm>
              <a:custGeom>
                <a:avLst/>
                <a:gdLst>
                  <a:gd name="T0" fmla="*/ 227 w 465"/>
                  <a:gd name="T1" fmla="*/ 130 h 317"/>
                  <a:gd name="T2" fmla="*/ 227 w 465"/>
                  <a:gd name="T3" fmla="*/ 180 h 317"/>
                  <a:gd name="T4" fmla="*/ 336 w 465"/>
                  <a:gd name="T5" fmla="*/ 242 h 317"/>
                  <a:gd name="T6" fmla="*/ 353 w 465"/>
                  <a:gd name="T7" fmla="*/ 232 h 317"/>
                  <a:gd name="T8" fmla="*/ 395 w 465"/>
                  <a:gd name="T9" fmla="*/ 258 h 317"/>
                  <a:gd name="T10" fmla="*/ 392 w 465"/>
                  <a:gd name="T11" fmla="*/ 275 h 317"/>
                  <a:gd name="T12" fmla="*/ 465 w 465"/>
                  <a:gd name="T13" fmla="*/ 317 h 317"/>
                  <a:gd name="T14" fmla="*/ 465 w 465"/>
                  <a:gd name="T15" fmla="*/ 268 h 317"/>
                  <a:gd name="T16" fmla="*/ 227 w 465"/>
                  <a:gd name="T17" fmla="*/ 130 h 317"/>
                  <a:gd name="T18" fmla="*/ 0 w 465"/>
                  <a:gd name="T19" fmla="*/ 0 h 317"/>
                  <a:gd name="T20" fmla="*/ 0 w 465"/>
                  <a:gd name="T21" fmla="*/ 49 h 317"/>
                  <a:gd name="T22" fmla="*/ 59 w 465"/>
                  <a:gd name="T23" fmla="*/ 83 h 317"/>
                  <a:gd name="T24" fmla="*/ 59 w 465"/>
                  <a:gd name="T25" fmla="*/ 34 h 317"/>
                  <a:gd name="T26" fmla="*/ 0 w 465"/>
                  <a:gd name="T27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5" h="317">
                    <a:moveTo>
                      <a:pt x="227" y="130"/>
                    </a:moveTo>
                    <a:lnTo>
                      <a:pt x="227" y="180"/>
                    </a:lnTo>
                    <a:lnTo>
                      <a:pt x="336" y="242"/>
                    </a:lnTo>
                    <a:lnTo>
                      <a:pt x="353" y="232"/>
                    </a:lnTo>
                    <a:lnTo>
                      <a:pt x="395" y="258"/>
                    </a:lnTo>
                    <a:lnTo>
                      <a:pt x="392" y="275"/>
                    </a:lnTo>
                    <a:lnTo>
                      <a:pt x="465" y="317"/>
                    </a:lnTo>
                    <a:lnTo>
                      <a:pt x="465" y="268"/>
                    </a:lnTo>
                    <a:lnTo>
                      <a:pt x="227" y="130"/>
                    </a:lnTo>
                    <a:close/>
                    <a:moveTo>
                      <a:pt x="0" y="0"/>
                    </a:moveTo>
                    <a:lnTo>
                      <a:pt x="0" y="49"/>
                    </a:lnTo>
                    <a:lnTo>
                      <a:pt x="59" y="83"/>
                    </a:lnTo>
                    <a:lnTo>
                      <a:pt x="59" y="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091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9" name="íşľíde"/>
              <p:cNvSpPr/>
              <p:nvPr/>
            </p:nvSpPr>
            <p:spPr bwMode="auto">
              <a:xfrm>
                <a:off x="3510" y="1715"/>
                <a:ext cx="465" cy="317"/>
              </a:xfrm>
              <a:custGeom>
                <a:avLst/>
                <a:gdLst>
                  <a:gd name="T0" fmla="*/ 227 w 465"/>
                  <a:gd name="T1" fmla="*/ 130 h 317"/>
                  <a:gd name="T2" fmla="*/ 227 w 465"/>
                  <a:gd name="T3" fmla="*/ 180 h 317"/>
                  <a:gd name="T4" fmla="*/ 336 w 465"/>
                  <a:gd name="T5" fmla="*/ 242 h 317"/>
                  <a:gd name="T6" fmla="*/ 353 w 465"/>
                  <a:gd name="T7" fmla="*/ 232 h 317"/>
                  <a:gd name="T8" fmla="*/ 395 w 465"/>
                  <a:gd name="T9" fmla="*/ 258 h 317"/>
                  <a:gd name="T10" fmla="*/ 392 w 465"/>
                  <a:gd name="T11" fmla="*/ 275 h 317"/>
                  <a:gd name="T12" fmla="*/ 465 w 465"/>
                  <a:gd name="T13" fmla="*/ 317 h 317"/>
                  <a:gd name="T14" fmla="*/ 465 w 465"/>
                  <a:gd name="T15" fmla="*/ 268 h 317"/>
                  <a:gd name="T16" fmla="*/ 227 w 465"/>
                  <a:gd name="T17" fmla="*/ 130 h 317"/>
                  <a:gd name="T18" fmla="*/ 0 w 465"/>
                  <a:gd name="T19" fmla="*/ 0 h 317"/>
                  <a:gd name="T20" fmla="*/ 0 w 465"/>
                  <a:gd name="T21" fmla="*/ 49 h 317"/>
                  <a:gd name="T22" fmla="*/ 59 w 465"/>
                  <a:gd name="T23" fmla="*/ 83 h 317"/>
                  <a:gd name="T24" fmla="*/ 59 w 465"/>
                  <a:gd name="T25" fmla="*/ 34 h 317"/>
                  <a:gd name="T26" fmla="*/ 0 w 465"/>
                  <a:gd name="T27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5" h="317">
                    <a:moveTo>
                      <a:pt x="227" y="130"/>
                    </a:moveTo>
                    <a:lnTo>
                      <a:pt x="227" y="180"/>
                    </a:lnTo>
                    <a:lnTo>
                      <a:pt x="336" y="242"/>
                    </a:lnTo>
                    <a:lnTo>
                      <a:pt x="353" y="232"/>
                    </a:lnTo>
                    <a:lnTo>
                      <a:pt x="395" y="258"/>
                    </a:lnTo>
                    <a:lnTo>
                      <a:pt x="392" y="275"/>
                    </a:lnTo>
                    <a:lnTo>
                      <a:pt x="465" y="317"/>
                    </a:lnTo>
                    <a:lnTo>
                      <a:pt x="465" y="268"/>
                    </a:lnTo>
                    <a:lnTo>
                      <a:pt x="227" y="130"/>
                    </a:lnTo>
                    <a:moveTo>
                      <a:pt x="0" y="0"/>
                    </a:moveTo>
                    <a:lnTo>
                      <a:pt x="0" y="49"/>
                    </a:lnTo>
                    <a:lnTo>
                      <a:pt x="59" y="83"/>
                    </a:lnTo>
                    <a:lnTo>
                      <a:pt x="59" y="3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0" name="íṧḷíḋé"/>
              <p:cNvSpPr/>
              <p:nvPr/>
            </p:nvSpPr>
            <p:spPr bwMode="auto">
              <a:xfrm>
                <a:off x="3975" y="1969"/>
                <a:ext cx="22" cy="63"/>
              </a:xfrm>
              <a:custGeom>
                <a:avLst/>
                <a:gdLst>
                  <a:gd name="T0" fmla="*/ 22 w 22"/>
                  <a:gd name="T1" fmla="*/ 0 h 63"/>
                  <a:gd name="T2" fmla="*/ 0 w 22"/>
                  <a:gd name="T3" fmla="*/ 14 h 63"/>
                  <a:gd name="T4" fmla="*/ 0 w 22"/>
                  <a:gd name="T5" fmla="*/ 63 h 63"/>
                  <a:gd name="T6" fmla="*/ 22 w 22"/>
                  <a:gd name="T7" fmla="*/ 49 h 63"/>
                  <a:gd name="T8" fmla="*/ 22 w 22"/>
                  <a:gd name="T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2">
                    <a:moveTo>
                      <a:pt x="22" y="0"/>
                    </a:moveTo>
                    <a:lnTo>
                      <a:pt x="0" y="14"/>
                    </a:lnTo>
                    <a:lnTo>
                      <a:pt x="0" y="63"/>
                    </a:lnTo>
                    <a:lnTo>
                      <a:pt x="22" y="49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DAEE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1" name="íşḷîḓé"/>
              <p:cNvSpPr/>
              <p:nvPr/>
            </p:nvSpPr>
            <p:spPr bwMode="auto">
              <a:xfrm>
                <a:off x="3975" y="1969"/>
                <a:ext cx="22" cy="63"/>
              </a:xfrm>
              <a:custGeom>
                <a:avLst/>
                <a:gdLst>
                  <a:gd name="T0" fmla="*/ 22 w 22"/>
                  <a:gd name="T1" fmla="*/ 0 h 63"/>
                  <a:gd name="T2" fmla="*/ 0 w 22"/>
                  <a:gd name="T3" fmla="*/ 14 h 63"/>
                  <a:gd name="T4" fmla="*/ 0 w 22"/>
                  <a:gd name="T5" fmla="*/ 63 h 63"/>
                  <a:gd name="T6" fmla="*/ 22 w 22"/>
                  <a:gd name="T7" fmla="*/ 49 h 63"/>
                  <a:gd name="T8" fmla="*/ 22 w 22"/>
                  <a:gd name="T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2">
                    <a:moveTo>
                      <a:pt x="22" y="0"/>
                    </a:moveTo>
                    <a:lnTo>
                      <a:pt x="0" y="14"/>
                    </a:lnTo>
                    <a:lnTo>
                      <a:pt x="0" y="63"/>
                    </a:lnTo>
                    <a:lnTo>
                      <a:pt x="22" y="49"/>
                    </a:lnTo>
                    <a:lnTo>
                      <a:pt x="2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2" name="íśḻîḑè"/>
              <p:cNvSpPr/>
              <p:nvPr/>
            </p:nvSpPr>
            <p:spPr bwMode="auto">
              <a:xfrm>
                <a:off x="3975" y="1969"/>
                <a:ext cx="22" cy="63"/>
              </a:xfrm>
              <a:custGeom>
                <a:avLst/>
                <a:gdLst>
                  <a:gd name="T0" fmla="*/ 22 w 22"/>
                  <a:gd name="T1" fmla="*/ 0 h 63"/>
                  <a:gd name="T2" fmla="*/ 0 w 22"/>
                  <a:gd name="T3" fmla="*/ 14 h 63"/>
                  <a:gd name="T4" fmla="*/ 0 w 22"/>
                  <a:gd name="T5" fmla="*/ 63 h 63"/>
                  <a:gd name="T6" fmla="*/ 22 w 22"/>
                  <a:gd name="T7" fmla="*/ 49 h 63"/>
                  <a:gd name="T8" fmla="*/ 22 w 22"/>
                  <a:gd name="T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2">
                    <a:moveTo>
                      <a:pt x="22" y="0"/>
                    </a:moveTo>
                    <a:lnTo>
                      <a:pt x="0" y="14"/>
                    </a:lnTo>
                    <a:lnTo>
                      <a:pt x="0" y="63"/>
                    </a:lnTo>
                    <a:lnTo>
                      <a:pt x="22" y="49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7580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3" name="íṣļíḑê"/>
              <p:cNvSpPr/>
              <p:nvPr/>
            </p:nvSpPr>
            <p:spPr bwMode="auto">
              <a:xfrm>
                <a:off x="3975" y="1969"/>
                <a:ext cx="22" cy="63"/>
              </a:xfrm>
              <a:custGeom>
                <a:avLst/>
                <a:gdLst>
                  <a:gd name="T0" fmla="*/ 22 w 22"/>
                  <a:gd name="T1" fmla="*/ 0 h 63"/>
                  <a:gd name="T2" fmla="*/ 0 w 22"/>
                  <a:gd name="T3" fmla="*/ 14 h 63"/>
                  <a:gd name="T4" fmla="*/ 0 w 22"/>
                  <a:gd name="T5" fmla="*/ 63 h 63"/>
                  <a:gd name="T6" fmla="*/ 22 w 22"/>
                  <a:gd name="T7" fmla="*/ 49 h 63"/>
                  <a:gd name="T8" fmla="*/ 22 w 22"/>
                  <a:gd name="T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2">
                    <a:moveTo>
                      <a:pt x="22" y="0"/>
                    </a:moveTo>
                    <a:lnTo>
                      <a:pt x="0" y="14"/>
                    </a:lnTo>
                    <a:lnTo>
                      <a:pt x="0" y="63"/>
                    </a:lnTo>
                    <a:lnTo>
                      <a:pt x="22" y="49"/>
                    </a:lnTo>
                    <a:lnTo>
                      <a:pt x="2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4" name="i$ļîḓé"/>
              <p:cNvSpPr/>
              <p:nvPr/>
            </p:nvSpPr>
            <p:spPr bwMode="auto">
              <a:xfrm>
                <a:off x="3510" y="1701"/>
                <a:ext cx="487" cy="282"/>
              </a:xfrm>
              <a:custGeom>
                <a:avLst/>
                <a:gdLst>
                  <a:gd name="T0" fmla="*/ 227 w 487"/>
                  <a:gd name="T1" fmla="*/ 119 h 282"/>
                  <a:gd name="T2" fmla="*/ 227 w 487"/>
                  <a:gd name="T3" fmla="*/ 144 h 282"/>
                  <a:gd name="T4" fmla="*/ 465 w 487"/>
                  <a:gd name="T5" fmla="*/ 282 h 282"/>
                  <a:gd name="T6" fmla="*/ 487 w 487"/>
                  <a:gd name="T7" fmla="*/ 268 h 282"/>
                  <a:gd name="T8" fmla="*/ 227 w 487"/>
                  <a:gd name="T9" fmla="*/ 119 h 282"/>
                  <a:gd name="T10" fmla="*/ 22 w 487"/>
                  <a:gd name="T11" fmla="*/ 0 h 282"/>
                  <a:gd name="T12" fmla="*/ 0 w 487"/>
                  <a:gd name="T13" fmla="*/ 14 h 282"/>
                  <a:gd name="T14" fmla="*/ 59 w 487"/>
                  <a:gd name="T15" fmla="*/ 48 h 282"/>
                  <a:gd name="T16" fmla="*/ 59 w 487"/>
                  <a:gd name="T17" fmla="*/ 22 h 282"/>
                  <a:gd name="T18" fmla="*/ 22 w 487"/>
                  <a:gd name="T19" fmla="*/ 0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7" h="282">
                    <a:moveTo>
                      <a:pt x="227" y="119"/>
                    </a:moveTo>
                    <a:lnTo>
                      <a:pt x="227" y="144"/>
                    </a:lnTo>
                    <a:lnTo>
                      <a:pt x="465" y="282"/>
                    </a:lnTo>
                    <a:lnTo>
                      <a:pt x="487" y="268"/>
                    </a:lnTo>
                    <a:lnTo>
                      <a:pt x="227" y="119"/>
                    </a:lnTo>
                    <a:close/>
                    <a:moveTo>
                      <a:pt x="22" y="0"/>
                    </a:moveTo>
                    <a:lnTo>
                      <a:pt x="0" y="14"/>
                    </a:lnTo>
                    <a:lnTo>
                      <a:pt x="59" y="48"/>
                    </a:lnTo>
                    <a:lnTo>
                      <a:pt x="59" y="2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DAEE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5" name="ïsľiďê"/>
              <p:cNvSpPr/>
              <p:nvPr/>
            </p:nvSpPr>
            <p:spPr bwMode="auto">
              <a:xfrm>
                <a:off x="3510" y="1701"/>
                <a:ext cx="487" cy="282"/>
              </a:xfrm>
              <a:custGeom>
                <a:avLst/>
                <a:gdLst>
                  <a:gd name="T0" fmla="*/ 227 w 487"/>
                  <a:gd name="T1" fmla="*/ 119 h 282"/>
                  <a:gd name="T2" fmla="*/ 227 w 487"/>
                  <a:gd name="T3" fmla="*/ 144 h 282"/>
                  <a:gd name="T4" fmla="*/ 465 w 487"/>
                  <a:gd name="T5" fmla="*/ 282 h 282"/>
                  <a:gd name="T6" fmla="*/ 487 w 487"/>
                  <a:gd name="T7" fmla="*/ 268 h 282"/>
                  <a:gd name="T8" fmla="*/ 227 w 487"/>
                  <a:gd name="T9" fmla="*/ 119 h 282"/>
                  <a:gd name="T10" fmla="*/ 22 w 487"/>
                  <a:gd name="T11" fmla="*/ 0 h 282"/>
                  <a:gd name="T12" fmla="*/ 0 w 487"/>
                  <a:gd name="T13" fmla="*/ 14 h 282"/>
                  <a:gd name="T14" fmla="*/ 59 w 487"/>
                  <a:gd name="T15" fmla="*/ 48 h 282"/>
                  <a:gd name="T16" fmla="*/ 59 w 487"/>
                  <a:gd name="T17" fmla="*/ 22 h 282"/>
                  <a:gd name="T18" fmla="*/ 22 w 487"/>
                  <a:gd name="T19" fmla="*/ 0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7" h="282">
                    <a:moveTo>
                      <a:pt x="227" y="119"/>
                    </a:moveTo>
                    <a:lnTo>
                      <a:pt x="227" y="144"/>
                    </a:lnTo>
                    <a:lnTo>
                      <a:pt x="465" y="282"/>
                    </a:lnTo>
                    <a:lnTo>
                      <a:pt x="487" y="268"/>
                    </a:lnTo>
                    <a:lnTo>
                      <a:pt x="227" y="119"/>
                    </a:lnTo>
                    <a:moveTo>
                      <a:pt x="22" y="0"/>
                    </a:moveTo>
                    <a:lnTo>
                      <a:pt x="0" y="14"/>
                    </a:lnTo>
                    <a:lnTo>
                      <a:pt x="59" y="48"/>
                    </a:lnTo>
                    <a:lnTo>
                      <a:pt x="59" y="22"/>
                    </a:lnTo>
                    <a:lnTo>
                      <a:pt x="2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6" name="ïsļíďê"/>
              <p:cNvSpPr/>
              <p:nvPr/>
            </p:nvSpPr>
            <p:spPr bwMode="auto">
              <a:xfrm>
                <a:off x="3510" y="1701"/>
                <a:ext cx="487" cy="282"/>
              </a:xfrm>
              <a:custGeom>
                <a:avLst/>
                <a:gdLst>
                  <a:gd name="T0" fmla="*/ 227 w 487"/>
                  <a:gd name="T1" fmla="*/ 119 h 282"/>
                  <a:gd name="T2" fmla="*/ 227 w 487"/>
                  <a:gd name="T3" fmla="*/ 144 h 282"/>
                  <a:gd name="T4" fmla="*/ 465 w 487"/>
                  <a:gd name="T5" fmla="*/ 282 h 282"/>
                  <a:gd name="T6" fmla="*/ 487 w 487"/>
                  <a:gd name="T7" fmla="*/ 268 h 282"/>
                  <a:gd name="T8" fmla="*/ 227 w 487"/>
                  <a:gd name="T9" fmla="*/ 119 h 282"/>
                  <a:gd name="T10" fmla="*/ 22 w 487"/>
                  <a:gd name="T11" fmla="*/ 0 h 282"/>
                  <a:gd name="T12" fmla="*/ 0 w 487"/>
                  <a:gd name="T13" fmla="*/ 14 h 282"/>
                  <a:gd name="T14" fmla="*/ 59 w 487"/>
                  <a:gd name="T15" fmla="*/ 48 h 282"/>
                  <a:gd name="T16" fmla="*/ 59 w 487"/>
                  <a:gd name="T17" fmla="*/ 22 h 282"/>
                  <a:gd name="T18" fmla="*/ 22 w 487"/>
                  <a:gd name="T19" fmla="*/ 0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7" h="282">
                    <a:moveTo>
                      <a:pt x="227" y="119"/>
                    </a:moveTo>
                    <a:lnTo>
                      <a:pt x="227" y="144"/>
                    </a:lnTo>
                    <a:lnTo>
                      <a:pt x="465" y="282"/>
                    </a:lnTo>
                    <a:lnTo>
                      <a:pt x="487" y="268"/>
                    </a:lnTo>
                    <a:lnTo>
                      <a:pt x="227" y="119"/>
                    </a:lnTo>
                    <a:close/>
                    <a:moveTo>
                      <a:pt x="22" y="0"/>
                    </a:moveTo>
                    <a:lnTo>
                      <a:pt x="0" y="14"/>
                    </a:lnTo>
                    <a:lnTo>
                      <a:pt x="59" y="48"/>
                    </a:lnTo>
                    <a:lnTo>
                      <a:pt x="59" y="2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ADB5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7" name="íśľïďe"/>
              <p:cNvSpPr/>
              <p:nvPr/>
            </p:nvSpPr>
            <p:spPr bwMode="auto">
              <a:xfrm>
                <a:off x="3510" y="1701"/>
                <a:ext cx="487" cy="282"/>
              </a:xfrm>
              <a:custGeom>
                <a:avLst/>
                <a:gdLst>
                  <a:gd name="T0" fmla="*/ 227 w 487"/>
                  <a:gd name="T1" fmla="*/ 119 h 282"/>
                  <a:gd name="T2" fmla="*/ 227 w 487"/>
                  <a:gd name="T3" fmla="*/ 144 h 282"/>
                  <a:gd name="T4" fmla="*/ 465 w 487"/>
                  <a:gd name="T5" fmla="*/ 282 h 282"/>
                  <a:gd name="T6" fmla="*/ 487 w 487"/>
                  <a:gd name="T7" fmla="*/ 268 h 282"/>
                  <a:gd name="T8" fmla="*/ 227 w 487"/>
                  <a:gd name="T9" fmla="*/ 119 h 282"/>
                  <a:gd name="T10" fmla="*/ 22 w 487"/>
                  <a:gd name="T11" fmla="*/ 0 h 282"/>
                  <a:gd name="T12" fmla="*/ 0 w 487"/>
                  <a:gd name="T13" fmla="*/ 14 h 282"/>
                  <a:gd name="T14" fmla="*/ 59 w 487"/>
                  <a:gd name="T15" fmla="*/ 48 h 282"/>
                  <a:gd name="T16" fmla="*/ 59 w 487"/>
                  <a:gd name="T17" fmla="*/ 22 h 282"/>
                  <a:gd name="T18" fmla="*/ 22 w 487"/>
                  <a:gd name="T19" fmla="*/ 0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7" h="282">
                    <a:moveTo>
                      <a:pt x="227" y="119"/>
                    </a:moveTo>
                    <a:lnTo>
                      <a:pt x="227" y="144"/>
                    </a:lnTo>
                    <a:lnTo>
                      <a:pt x="465" y="282"/>
                    </a:lnTo>
                    <a:lnTo>
                      <a:pt x="487" y="268"/>
                    </a:lnTo>
                    <a:lnTo>
                      <a:pt x="227" y="119"/>
                    </a:lnTo>
                    <a:moveTo>
                      <a:pt x="22" y="0"/>
                    </a:moveTo>
                    <a:lnTo>
                      <a:pt x="0" y="14"/>
                    </a:lnTo>
                    <a:lnTo>
                      <a:pt x="59" y="48"/>
                    </a:lnTo>
                    <a:lnTo>
                      <a:pt x="59" y="22"/>
                    </a:lnTo>
                    <a:lnTo>
                      <a:pt x="2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8" name="îšľiďé"/>
              <p:cNvSpPr/>
              <p:nvPr/>
            </p:nvSpPr>
            <p:spPr bwMode="auto">
              <a:xfrm>
                <a:off x="3510" y="1811"/>
                <a:ext cx="465" cy="318"/>
              </a:xfrm>
              <a:custGeom>
                <a:avLst/>
                <a:gdLst>
                  <a:gd name="T0" fmla="*/ 382 w 465"/>
                  <a:gd name="T1" fmla="*/ 221 h 318"/>
                  <a:gd name="T2" fmla="*/ 372 w 465"/>
                  <a:gd name="T3" fmla="*/ 265 h 318"/>
                  <a:gd name="T4" fmla="*/ 465 w 465"/>
                  <a:gd name="T5" fmla="*/ 318 h 318"/>
                  <a:gd name="T6" fmla="*/ 465 w 465"/>
                  <a:gd name="T7" fmla="*/ 268 h 318"/>
                  <a:gd name="T8" fmla="*/ 382 w 465"/>
                  <a:gd name="T9" fmla="*/ 221 h 318"/>
                  <a:gd name="T10" fmla="*/ 186 w 465"/>
                  <a:gd name="T11" fmla="*/ 109 h 318"/>
                  <a:gd name="T12" fmla="*/ 186 w 465"/>
                  <a:gd name="T13" fmla="*/ 151 h 318"/>
                  <a:gd name="T14" fmla="*/ 120 w 465"/>
                  <a:gd name="T15" fmla="*/ 114 h 318"/>
                  <a:gd name="T16" fmla="*/ 118 w 465"/>
                  <a:gd name="T17" fmla="*/ 117 h 318"/>
                  <a:gd name="T18" fmla="*/ 339 w 465"/>
                  <a:gd name="T19" fmla="*/ 246 h 318"/>
                  <a:gd name="T20" fmla="*/ 350 w 465"/>
                  <a:gd name="T21" fmla="*/ 202 h 318"/>
                  <a:gd name="T22" fmla="*/ 186 w 465"/>
                  <a:gd name="T23" fmla="*/ 109 h 318"/>
                  <a:gd name="T24" fmla="*/ 0 w 465"/>
                  <a:gd name="T25" fmla="*/ 0 h 318"/>
                  <a:gd name="T26" fmla="*/ 0 w 465"/>
                  <a:gd name="T27" fmla="*/ 50 h 318"/>
                  <a:gd name="T28" fmla="*/ 44 w 465"/>
                  <a:gd name="T29" fmla="*/ 75 h 318"/>
                  <a:gd name="T30" fmla="*/ 54 w 465"/>
                  <a:gd name="T31" fmla="*/ 33 h 318"/>
                  <a:gd name="T32" fmla="*/ 0 w 465"/>
                  <a:gd name="T33" fmla="*/ 0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5" h="318">
                    <a:moveTo>
                      <a:pt x="382" y="221"/>
                    </a:moveTo>
                    <a:lnTo>
                      <a:pt x="372" y="265"/>
                    </a:lnTo>
                    <a:lnTo>
                      <a:pt x="465" y="318"/>
                    </a:lnTo>
                    <a:lnTo>
                      <a:pt x="465" y="268"/>
                    </a:lnTo>
                    <a:lnTo>
                      <a:pt x="382" y="221"/>
                    </a:lnTo>
                    <a:close/>
                    <a:moveTo>
                      <a:pt x="186" y="109"/>
                    </a:moveTo>
                    <a:lnTo>
                      <a:pt x="186" y="151"/>
                    </a:lnTo>
                    <a:lnTo>
                      <a:pt x="120" y="114"/>
                    </a:lnTo>
                    <a:lnTo>
                      <a:pt x="118" y="117"/>
                    </a:lnTo>
                    <a:lnTo>
                      <a:pt x="339" y="246"/>
                    </a:lnTo>
                    <a:lnTo>
                      <a:pt x="350" y="202"/>
                    </a:lnTo>
                    <a:lnTo>
                      <a:pt x="186" y="109"/>
                    </a:lnTo>
                    <a:close/>
                    <a:moveTo>
                      <a:pt x="0" y="0"/>
                    </a:moveTo>
                    <a:lnTo>
                      <a:pt x="0" y="50"/>
                    </a:lnTo>
                    <a:lnTo>
                      <a:pt x="44" y="75"/>
                    </a:lnTo>
                    <a:lnTo>
                      <a:pt x="54" y="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EE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9" name="îS1ïḋe"/>
              <p:cNvSpPr/>
              <p:nvPr/>
            </p:nvSpPr>
            <p:spPr bwMode="auto">
              <a:xfrm>
                <a:off x="3510" y="1811"/>
                <a:ext cx="465" cy="318"/>
              </a:xfrm>
              <a:custGeom>
                <a:avLst/>
                <a:gdLst>
                  <a:gd name="T0" fmla="*/ 382 w 465"/>
                  <a:gd name="T1" fmla="*/ 221 h 318"/>
                  <a:gd name="T2" fmla="*/ 372 w 465"/>
                  <a:gd name="T3" fmla="*/ 265 h 318"/>
                  <a:gd name="T4" fmla="*/ 465 w 465"/>
                  <a:gd name="T5" fmla="*/ 318 h 318"/>
                  <a:gd name="T6" fmla="*/ 465 w 465"/>
                  <a:gd name="T7" fmla="*/ 268 h 318"/>
                  <a:gd name="T8" fmla="*/ 382 w 465"/>
                  <a:gd name="T9" fmla="*/ 221 h 318"/>
                  <a:gd name="T10" fmla="*/ 186 w 465"/>
                  <a:gd name="T11" fmla="*/ 109 h 318"/>
                  <a:gd name="T12" fmla="*/ 186 w 465"/>
                  <a:gd name="T13" fmla="*/ 151 h 318"/>
                  <a:gd name="T14" fmla="*/ 120 w 465"/>
                  <a:gd name="T15" fmla="*/ 114 h 318"/>
                  <a:gd name="T16" fmla="*/ 118 w 465"/>
                  <a:gd name="T17" fmla="*/ 117 h 318"/>
                  <a:gd name="T18" fmla="*/ 339 w 465"/>
                  <a:gd name="T19" fmla="*/ 246 h 318"/>
                  <a:gd name="T20" fmla="*/ 350 w 465"/>
                  <a:gd name="T21" fmla="*/ 202 h 318"/>
                  <a:gd name="T22" fmla="*/ 186 w 465"/>
                  <a:gd name="T23" fmla="*/ 109 h 318"/>
                  <a:gd name="T24" fmla="*/ 0 w 465"/>
                  <a:gd name="T25" fmla="*/ 0 h 318"/>
                  <a:gd name="T26" fmla="*/ 0 w 465"/>
                  <a:gd name="T27" fmla="*/ 50 h 318"/>
                  <a:gd name="T28" fmla="*/ 44 w 465"/>
                  <a:gd name="T29" fmla="*/ 75 h 318"/>
                  <a:gd name="T30" fmla="*/ 54 w 465"/>
                  <a:gd name="T31" fmla="*/ 33 h 318"/>
                  <a:gd name="T32" fmla="*/ 0 w 465"/>
                  <a:gd name="T33" fmla="*/ 0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5" h="318">
                    <a:moveTo>
                      <a:pt x="382" y="221"/>
                    </a:moveTo>
                    <a:lnTo>
                      <a:pt x="372" y="265"/>
                    </a:lnTo>
                    <a:lnTo>
                      <a:pt x="465" y="318"/>
                    </a:lnTo>
                    <a:lnTo>
                      <a:pt x="465" y="268"/>
                    </a:lnTo>
                    <a:lnTo>
                      <a:pt x="382" y="221"/>
                    </a:lnTo>
                    <a:moveTo>
                      <a:pt x="186" y="109"/>
                    </a:moveTo>
                    <a:lnTo>
                      <a:pt x="186" y="151"/>
                    </a:lnTo>
                    <a:lnTo>
                      <a:pt x="120" y="114"/>
                    </a:lnTo>
                    <a:lnTo>
                      <a:pt x="118" y="117"/>
                    </a:lnTo>
                    <a:lnTo>
                      <a:pt x="339" y="246"/>
                    </a:lnTo>
                    <a:lnTo>
                      <a:pt x="350" y="202"/>
                    </a:lnTo>
                    <a:lnTo>
                      <a:pt x="186" y="109"/>
                    </a:lnTo>
                    <a:moveTo>
                      <a:pt x="0" y="0"/>
                    </a:moveTo>
                    <a:lnTo>
                      <a:pt x="0" y="50"/>
                    </a:lnTo>
                    <a:lnTo>
                      <a:pt x="44" y="75"/>
                    </a:lnTo>
                    <a:lnTo>
                      <a:pt x="54" y="3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0" name="ïŝliḓé"/>
              <p:cNvSpPr/>
              <p:nvPr/>
            </p:nvSpPr>
            <p:spPr bwMode="auto">
              <a:xfrm>
                <a:off x="3510" y="1811"/>
                <a:ext cx="465" cy="318"/>
              </a:xfrm>
              <a:custGeom>
                <a:avLst/>
                <a:gdLst>
                  <a:gd name="T0" fmla="*/ 382 w 465"/>
                  <a:gd name="T1" fmla="*/ 221 h 318"/>
                  <a:gd name="T2" fmla="*/ 372 w 465"/>
                  <a:gd name="T3" fmla="*/ 265 h 318"/>
                  <a:gd name="T4" fmla="*/ 465 w 465"/>
                  <a:gd name="T5" fmla="*/ 318 h 318"/>
                  <a:gd name="T6" fmla="*/ 465 w 465"/>
                  <a:gd name="T7" fmla="*/ 268 h 318"/>
                  <a:gd name="T8" fmla="*/ 382 w 465"/>
                  <a:gd name="T9" fmla="*/ 221 h 318"/>
                  <a:gd name="T10" fmla="*/ 186 w 465"/>
                  <a:gd name="T11" fmla="*/ 109 h 318"/>
                  <a:gd name="T12" fmla="*/ 186 w 465"/>
                  <a:gd name="T13" fmla="*/ 151 h 318"/>
                  <a:gd name="T14" fmla="*/ 120 w 465"/>
                  <a:gd name="T15" fmla="*/ 114 h 318"/>
                  <a:gd name="T16" fmla="*/ 118 w 465"/>
                  <a:gd name="T17" fmla="*/ 117 h 318"/>
                  <a:gd name="T18" fmla="*/ 339 w 465"/>
                  <a:gd name="T19" fmla="*/ 246 h 318"/>
                  <a:gd name="T20" fmla="*/ 350 w 465"/>
                  <a:gd name="T21" fmla="*/ 202 h 318"/>
                  <a:gd name="T22" fmla="*/ 186 w 465"/>
                  <a:gd name="T23" fmla="*/ 109 h 318"/>
                  <a:gd name="T24" fmla="*/ 0 w 465"/>
                  <a:gd name="T25" fmla="*/ 0 h 318"/>
                  <a:gd name="T26" fmla="*/ 0 w 465"/>
                  <a:gd name="T27" fmla="*/ 50 h 318"/>
                  <a:gd name="T28" fmla="*/ 44 w 465"/>
                  <a:gd name="T29" fmla="*/ 75 h 318"/>
                  <a:gd name="T30" fmla="*/ 54 w 465"/>
                  <a:gd name="T31" fmla="*/ 33 h 318"/>
                  <a:gd name="T32" fmla="*/ 0 w 465"/>
                  <a:gd name="T33" fmla="*/ 0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5" h="318">
                    <a:moveTo>
                      <a:pt x="382" y="221"/>
                    </a:moveTo>
                    <a:lnTo>
                      <a:pt x="372" y="265"/>
                    </a:lnTo>
                    <a:lnTo>
                      <a:pt x="465" y="318"/>
                    </a:lnTo>
                    <a:lnTo>
                      <a:pt x="465" y="268"/>
                    </a:lnTo>
                    <a:lnTo>
                      <a:pt x="382" y="221"/>
                    </a:lnTo>
                    <a:close/>
                    <a:moveTo>
                      <a:pt x="186" y="109"/>
                    </a:moveTo>
                    <a:lnTo>
                      <a:pt x="186" y="151"/>
                    </a:lnTo>
                    <a:lnTo>
                      <a:pt x="120" y="114"/>
                    </a:lnTo>
                    <a:lnTo>
                      <a:pt x="118" y="117"/>
                    </a:lnTo>
                    <a:lnTo>
                      <a:pt x="339" y="246"/>
                    </a:lnTo>
                    <a:lnTo>
                      <a:pt x="350" y="202"/>
                    </a:lnTo>
                    <a:lnTo>
                      <a:pt x="186" y="109"/>
                    </a:lnTo>
                    <a:close/>
                    <a:moveTo>
                      <a:pt x="0" y="0"/>
                    </a:moveTo>
                    <a:lnTo>
                      <a:pt x="0" y="50"/>
                    </a:lnTo>
                    <a:lnTo>
                      <a:pt x="44" y="75"/>
                    </a:lnTo>
                    <a:lnTo>
                      <a:pt x="54" y="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091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1" name="ísľiḑè"/>
              <p:cNvSpPr/>
              <p:nvPr/>
            </p:nvSpPr>
            <p:spPr bwMode="auto">
              <a:xfrm>
                <a:off x="3510" y="1811"/>
                <a:ext cx="465" cy="318"/>
              </a:xfrm>
              <a:custGeom>
                <a:avLst/>
                <a:gdLst>
                  <a:gd name="T0" fmla="*/ 382 w 465"/>
                  <a:gd name="T1" fmla="*/ 221 h 318"/>
                  <a:gd name="T2" fmla="*/ 372 w 465"/>
                  <a:gd name="T3" fmla="*/ 265 h 318"/>
                  <a:gd name="T4" fmla="*/ 465 w 465"/>
                  <a:gd name="T5" fmla="*/ 318 h 318"/>
                  <a:gd name="T6" fmla="*/ 465 w 465"/>
                  <a:gd name="T7" fmla="*/ 268 h 318"/>
                  <a:gd name="T8" fmla="*/ 382 w 465"/>
                  <a:gd name="T9" fmla="*/ 221 h 318"/>
                  <a:gd name="T10" fmla="*/ 186 w 465"/>
                  <a:gd name="T11" fmla="*/ 109 h 318"/>
                  <a:gd name="T12" fmla="*/ 186 w 465"/>
                  <a:gd name="T13" fmla="*/ 151 h 318"/>
                  <a:gd name="T14" fmla="*/ 120 w 465"/>
                  <a:gd name="T15" fmla="*/ 114 h 318"/>
                  <a:gd name="T16" fmla="*/ 118 w 465"/>
                  <a:gd name="T17" fmla="*/ 117 h 318"/>
                  <a:gd name="T18" fmla="*/ 339 w 465"/>
                  <a:gd name="T19" fmla="*/ 246 h 318"/>
                  <a:gd name="T20" fmla="*/ 350 w 465"/>
                  <a:gd name="T21" fmla="*/ 202 h 318"/>
                  <a:gd name="T22" fmla="*/ 186 w 465"/>
                  <a:gd name="T23" fmla="*/ 109 h 318"/>
                  <a:gd name="T24" fmla="*/ 0 w 465"/>
                  <a:gd name="T25" fmla="*/ 0 h 318"/>
                  <a:gd name="T26" fmla="*/ 0 w 465"/>
                  <a:gd name="T27" fmla="*/ 50 h 318"/>
                  <a:gd name="T28" fmla="*/ 44 w 465"/>
                  <a:gd name="T29" fmla="*/ 75 h 318"/>
                  <a:gd name="T30" fmla="*/ 54 w 465"/>
                  <a:gd name="T31" fmla="*/ 33 h 318"/>
                  <a:gd name="T32" fmla="*/ 0 w 465"/>
                  <a:gd name="T33" fmla="*/ 0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5" h="318">
                    <a:moveTo>
                      <a:pt x="382" y="221"/>
                    </a:moveTo>
                    <a:lnTo>
                      <a:pt x="372" y="265"/>
                    </a:lnTo>
                    <a:lnTo>
                      <a:pt x="465" y="318"/>
                    </a:lnTo>
                    <a:lnTo>
                      <a:pt x="465" y="268"/>
                    </a:lnTo>
                    <a:lnTo>
                      <a:pt x="382" y="221"/>
                    </a:lnTo>
                    <a:moveTo>
                      <a:pt x="186" y="109"/>
                    </a:moveTo>
                    <a:lnTo>
                      <a:pt x="186" y="151"/>
                    </a:lnTo>
                    <a:lnTo>
                      <a:pt x="120" y="114"/>
                    </a:lnTo>
                    <a:lnTo>
                      <a:pt x="118" y="117"/>
                    </a:lnTo>
                    <a:lnTo>
                      <a:pt x="339" y="246"/>
                    </a:lnTo>
                    <a:lnTo>
                      <a:pt x="350" y="202"/>
                    </a:lnTo>
                    <a:lnTo>
                      <a:pt x="186" y="109"/>
                    </a:lnTo>
                    <a:moveTo>
                      <a:pt x="0" y="0"/>
                    </a:moveTo>
                    <a:lnTo>
                      <a:pt x="0" y="50"/>
                    </a:lnTo>
                    <a:lnTo>
                      <a:pt x="44" y="75"/>
                    </a:lnTo>
                    <a:lnTo>
                      <a:pt x="54" y="3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2" name="ïsḷîďè"/>
              <p:cNvSpPr/>
              <p:nvPr/>
            </p:nvSpPr>
            <p:spPr bwMode="auto">
              <a:xfrm>
                <a:off x="3975" y="2068"/>
                <a:ext cx="22" cy="61"/>
              </a:xfrm>
              <a:custGeom>
                <a:avLst/>
                <a:gdLst>
                  <a:gd name="T0" fmla="*/ 22 w 22"/>
                  <a:gd name="T1" fmla="*/ 0 h 61"/>
                  <a:gd name="T2" fmla="*/ 0 w 22"/>
                  <a:gd name="T3" fmla="*/ 11 h 61"/>
                  <a:gd name="T4" fmla="*/ 0 w 22"/>
                  <a:gd name="T5" fmla="*/ 61 h 61"/>
                  <a:gd name="T6" fmla="*/ 22 w 22"/>
                  <a:gd name="T7" fmla="*/ 49 h 61"/>
                  <a:gd name="T8" fmla="*/ 22 w 22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1">
                    <a:moveTo>
                      <a:pt x="22" y="0"/>
                    </a:moveTo>
                    <a:lnTo>
                      <a:pt x="0" y="11"/>
                    </a:lnTo>
                    <a:lnTo>
                      <a:pt x="0" y="61"/>
                    </a:lnTo>
                    <a:lnTo>
                      <a:pt x="22" y="49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DAEE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3" name="íṡlíďê"/>
              <p:cNvSpPr/>
              <p:nvPr/>
            </p:nvSpPr>
            <p:spPr bwMode="auto">
              <a:xfrm>
                <a:off x="3975" y="2068"/>
                <a:ext cx="22" cy="61"/>
              </a:xfrm>
              <a:custGeom>
                <a:avLst/>
                <a:gdLst>
                  <a:gd name="T0" fmla="*/ 22 w 22"/>
                  <a:gd name="T1" fmla="*/ 0 h 61"/>
                  <a:gd name="T2" fmla="*/ 0 w 22"/>
                  <a:gd name="T3" fmla="*/ 11 h 61"/>
                  <a:gd name="T4" fmla="*/ 0 w 22"/>
                  <a:gd name="T5" fmla="*/ 61 h 61"/>
                  <a:gd name="T6" fmla="*/ 22 w 22"/>
                  <a:gd name="T7" fmla="*/ 49 h 61"/>
                  <a:gd name="T8" fmla="*/ 22 w 22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1">
                    <a:moveTo>
                      <a:pt x="22" y="0"/>
                    </a:moveTo>
                    <a:lnTo>
                      <a:pt x="0" y="11"/>
                    </a:lnTo>
                    <a:lnTo>
                      <a:pt x="0" y="61"/>
                    </a:lnTo>
                    <a:lnTo>
                      <a:pt x="22" y="49"/>
                    </a:lnTo>
                    <a:lnTo>
                      <a:pt x="2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4" name="íş1ïḑê"/>
              <p:cNvSpPr/>
              <p:nvPr/>
            </p:nvSpPr>
            <p:spPr bwMode="auto">
              <a:xfrm>
                <a:off x="3975" y="2068"/>
                <a:ext cx="22" cy="61"/>
              </a:xfrm>
              <a:custGeom>
                <a:avLst/>
                <a:gdLst>
                  <a:gd name="T0" fmla="*/ 22 w 22"/>
                  <a:gd name="T1" fmla="*/ 0 h 61"/>
                  <a:gd name="T2" fmla="*/ 0 w 22"/>
                  <a:gd name="T3" fmla="*/ 11 h 61"/>
                  <a:gd name="T4" fmla="*/ 0 w 22"/>
                  <a:gd name="T5" fmla="*/ 61 h 61"/>
                  <a:gd name="T6" fmla="*/ 22 w 22"/>
                  <a:gd name="T7" fmla="*/ 49 h 61"/>
                  <a:gd name="T8" fmla="*/ 22 w 22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1">
                    <a:moveTo>
                      <a:pt x="22" y="0"/>
                    </a:moveTo>
                    <a:lnTo>
                      <a:pt x="0" y="11"/>
                    </a:lnTo>
                    <a:lnTo>
                      <a:pt x="0" y="61"/>
                    </a:lnTo>
                    <a:lnTo>
                      <a:pt x="22" y="49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7580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5" name="îSḻíḍe"/>
              <p:cNvSpPr/>
              <p:nvPr/>
            </p:nvSpPr>
            <p:spPr bwMode="auto">
              <a:xfrm>
                <a:off x="3975" y="2068"/>
                <a:ext cx="22" cy="61"/>
              </a:xfrm>
              <a:custGeom>
                <a:avLst/>
                <a:gdLst>
                  <a:gd name="T0" fmla="*/ 22 w 22"/>
                  <a:gd name="T1" fmla="*/ 0 h 61"/>
                  <a:gd name="T2" fmla="*/ 0 w 22"/>
                  <a:gd name="T3" fmla="*/ 11 h 61"/>
                  <a:gd name="T4" fmla="*/ 0 w 22"/>
                  <a:gd name="T5" fmla="*/ 61 h 61"/>
                  <a:gd name="T6" fmla="*/ 22 w 22"/>
                  <a:gd name="T7" fmla="*/ 49 h 61"/>
                  <a:gd name="T8" fmla="*/ 22 w 22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1">
                    <a:moveTo>
                      <a:pt x="22" y="0"/>
                    </a:moveTo>
                    <a:lnTo>
                      <a:pt x="0" y="11"/>
                    </a:lnTo>
                    <a:lnTo>
                      <a:pt x="0" y="61"/>
                    </a:lnTo>
                    <a:lnTo>
                      <a:pt x="22" y="49"/>
                    </a:lnTo>
                    <a:lnTo>
                      <a:pt x="2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6" name="îśļïḍê"/>
              <p:cNvSpPr/>
              <p:nvPr/>
            </p:nvSpPr>
            <p:spPr bwMode="auto">
              <a:xfrm>
                <a:off x="3510" y="1800"/>
                <a:ext cx="487" cy="279"/>
              </a:xfrm>
              <a:custGeom>
                <a:avLst/>
                <a:gdLst>
                  <a:gd name="T0" fmla="*/ 387 w 487"/>
                  <a:gd name="T1" fmla="*/ 210 h 279"/>
                  <a:gd name="T2" fmla="*/ 382 w 487"/>
                  <a:gd name="T3" fmla="*/ 232 h 279"/>
                  <a:gd name="T4" fmla="*/ 465 w 487"/>
                  <a:gd name="T5" fmla="*/ 279 h 279"/>
                  <a:gd name="T6" fmla="*/ 487 w 487"/>
                  <a:gd name="T7" fmla="*/ 268 h 279"/>
                  <a:gd name="T8" fmla="*/ 387 w 487"/>
                  <a:gd name="T9" fmla="*/ 210 h 279"/>
                  <a:gd name="T10" fmla="*/ 186 w 487"/>
                  <a:gd name="T11" fmla="*/ 115 h 279"/>
                  <a:gd name="T12" fmla="*/ 186 w 487"/>
                  <a:gd name="T13" fmla="*/ 120 h 279"/>
                  <a:gd name="T14" fmla="*/ 350 w 487"/>
                  <a:gd name="T15" fmla="*/ 213 h 279"/>
                  <a:gd name="T16" fmla="*/ 353 w 487"/>
                  <a:gd name="T17" fmla="*/ 196 h 279"/>
                  <a:gd name="T18" fmla="*/ 310 w 487"/>
                  <a:gd name="T19" fmla="*/ 173 h 279"/>
                  <a:gd name="T20" fmla="*/ 317 w 487"/>
                  <a:gd name="T21" fmla="*/ 169 h 279"/>
                  <a:gd name="T22" fmla="*/ 227 w 487"/>
                  <a:gd name="T23" fmla="*/ 117 h 279"/>
                  <a:gd name="T24" fmla="*/ 227 w 487"/>
                  <a:gd name="T25" fmla="*/ 139 h 279"/>
                  <a:gd name="T26" fmla="*/ 227 w 487"/>
                  <a:gd name="T27" fmla="*/ 139 h 279"/>
                  <a:gd name="T28" fmla="*/ 227 w 487"/>
                  <a:gd name="T29" fmla="*/ 139 h 279"/>
                  <a:gd name="T30" fmla="*/ 186 w 487"/>
                  <a:gd name="T31" fmla="*/ 115 h 279"/>
                  <a:gd name="T32" fmla="*/ 22 w 487"/>
                  <a:gd name="T33" fmla="*/ 0 h 279"/>
                  <a:gd name="T34" fmla="*/ 0 w 487"/>
                  <a:gd name="T35" fmla="*/ 11 h 279"/>
                  <a:gd name="T36" fmla="*/ 54 w 487"/>
                  <a:gd name="T37" fmla="*/ 44 h 279"/>
                  <a:gd name="T38" fmla="*/ 57 w 487"/>
                  <a:gd name="T39" fmla="*/ 25 h 279"/>
                  <a:gd name="T40" fmla="*/ 59 w 487"/>
                  <a:gd name="T41" fmla="*/ 25 h 279"/>
                  <a:gd name="T42" fmla="*/ 59 w 487"/>
                  <a:gd name="T43" fmla="*/ 20 h 279"/>
                  <a:gd name="T44" fmla="*/ 22 w 487"/>
                  <a:gd name="T45" fmla="*/ 0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87" h="279">
                    <a:moveTo>
                      <a:pt x="387" y="210"/>
                    </a:moveTo>
                    <a:lnTo>
                      <a:pt x="382" y="232"/>
                    </a:lnTo>
                    <a:lnTo>
                      <a:pt x="465" y="279"/>
                    </a:lnTo>
                    <a:lnTo>
                      <a:pt x="487" y="268"/>
                    </a:lnTo>
                    <a:lnTo>
                      <a:pt x="387" y="210"/>
                    </a:lnTo>
                    <a:close/>
                    <a:moveTo>
                      <a:pt x="186" y="115"/>
                    </a:moveTo>
                    <a:lnTo>
                      <a:pt x="186" y="120"/>
                    </a:lnTo>
                    <a:lnTo>
                      <a:pt x="350" y="213"/>
                    </a:lnTo>
                    <a:lnTo>
                      <a:pt x="353" y="196"/>
                    </a:lnTo>
                    <a:lnTo>
                      <a:pt x="310" y="173"/>
                    </a:lnTo>
                    <a:lnTo>
                      <a:pt x="317" y="169"/>
                    </a:lnTo>
                    <a:lnTo>
                      <a:pt x="227" y="117"/>
                    </a:lnTo>
                    <a:lnTo>
                      <a:pt x="227" y="139"/>
                    </a:lnTo>
                    <a:lnTo>
                      <a:pt x="227" y="139"/>
                    </a:lnTo>
                    <a:lnTo>
                      <a:pt x="227" y="139"/>
                    </a:lnTo>
                    <a:lnTo>
                      <a:pt x="186" y="115"/>
                    </a:lnTo>
                    <a:close/>
                    <a:moveTo>
                      <a:pt x="22" y="0"/>
                    </a:moveTo>
                    <a:lnTo>
                      <a:pt x="0" y="11"/>
                    </a:lnTo>
                    <a:lnTo>
                      <a:pt x="54" y="44"/>
                    </a:lnTo>
                    <a:lnTo>
                      <a:pt x="57" y="25"/>
                    </a:lnTo>
                    <a:lnTo>
                      <a:pt x="59" y="25"/>
                    </a:lnTo>
                    <a:lnTo>
                      <a:pt x="59" y="2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DAEE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7" name="ïṣlïdê"/>
              <p:cNvSpPr/>
              <p:nvPr/>
            </p:nvSpPr>
            <p:spPr bwMode="auto">
              <a:xfrm>
                <a:off x="3510" y="1800"/>
                <a:ext cx="487" cy="279"/>
              </a:xfrm>
              <a:custGeom>
                <a:avLst/>
                <a:gdLst>
                  <a:gd name="T0" fmla="*/ 387 w 487"/>
                  <a:gd name="T1" fmla="*/ 210 h 279"/>
                  <a:gd name="T2" fmla="*/ 382 w 487"/>
                  <a:gd name="T3" fmla="*/ 232 h 279"/>
                  <a:gd name="T4" fmla="*/ 465 w 487"/>
                  <a:gd name="T5" fmla="*/ 279 h 279"/>
                  <a:gd name="T6" fmla="*/ 487 w 487"/>
                  <a:gd name="T7" fmla="*/ 268 h 279"/>
                  <a:gd name="T8" fmla="*/ 387 w 487"/>
                  <a:gd name="T9" fmla="*/ 210 h 279"/>
                  <a:gd name="T10" fmla="*/ 186 w 487"/>
                  <a:gd name="T11" fmla="*/ 115 h 279"/>
                  <a:gd name="T12" fmla="*/ 186 w 487"/>
                  <a:gd name="T13" fmla="*/ 120 h 279"/>
                  <a:gd name="T14" fmla="*/ 350 w 487"/>
                  <a:gd name="T15" fmla="*/ 213 h 279"/>
                  <a:gd name="T16" fmla="*/ 353 w 487"/>
                  <a:gd name="T17" fmla="*/ 196 h 279"/>
                  <a:gd name="T18" fmla="*/ 310 w 487"/>
                  <a:gd name="T19" fmla="*/ 173 h 279"/>
                  <a:gd name="T20" fmla="*/ 317 w 487"/>
                  <a:gd name="T21" fmla="*/ 169 h 279"/>
                  <a:gd name="T22" fmla="*/ 227 w 487"/>
                  <a:gd name="T23" fmla="*/ 117 h 279"/>
                  <a:gd name="T24" fmla="*/ 227 w 487"/>
                  <a:gd name="T25" fmla="*/ 139 h 279"/>
                  <a:gd name="T26" fmla="*/ 227 w 487"/>
                  <a:gd name="T27" fmla="*/ 139 h 279"/>
                  <a:gd name="T28" fmla="*/ 227 w 487"/>
                  <a:gd name="T29" fmla="*/ 139 h 279"/>
                  <a:gd name="T30" fmla="*/ 186 w 487"/>
                  <a:gd name="T31" fmla="*/ 115 h 279"/>
                  <a:gd name="T32" fmla="*/ 22 w 487"/>
                  <a:gd name="T33" fmla="*/ 0 h 279"/>
                  <a:gd name="T34" fmla="*/ 0 w 487"/>
                  <a:gd name="T35" fmla="*/ 11 h 279"/>
                  <a:gd name="T36" fmla="*/ 54 w 487"/>
                  <a:gd name="T37" fmla="*/ 44 h 279"/>
                  <a:gd name="T38" fmla="*/ 57 w 487"/>
                  <a:gd name="T39" fmla="*/ 25 h 279"/>
                  <a:gd name="T40" fmla="*/ 59 w 487"/>
                  <a:gd name="T41" fmla="*/ 25 h 279"/>
                  <a:gd name="T42" fmla="*/ 59 w 487"/>
                  <a:gd name="T43" fmla="*/ 20 h 279"/>
                  <a:gd name="T44" fmla="*/ 22 w 487"/>
                  <a:gd name="T45" fmla="*/ 0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87" h="279">
                    <a:moveTo>
                      <a:pt x="387" y="210"/>
                    </a:moveTo>
                    <a:lnTo>
                      <a:pt x="382" y="232"/>
                    </a:lnTo>
                    <a:lnTo>
                      <a:pt x="465" y="279"/>
                    </a:lnTo>
                    <a:lnTo>
                      <a:pt x="487" y="268"/>
                    </a:lnTo>
                    <a:lnTo>
                      <a:pt x="387" y="210"/>
                    </a:lnTo>
                    <a:moveTo>
                      <a:pt x="186" y="115"/>
                    </a:moveTo>
                    <a:lnTo>
                      <a:pt x="186" y="120"/>
                    </a:lnTo>
                    <a:lnTo>
                      <a:pt x="350" y="213"/>
                    </a:lnTo>
                    <a:lnTo>
                      <a:pt x="353" y="196"/>
                    </a:lnTo>
                    <a:lnTo>
                      <a:pt x="310" y="173"/>
                    </a:lnTo>
                    <a:lnTo>
                      <a:pt x="317" y="169"/>
                    </a:lnTo>
                    <a:lnTo>
                      <a:pt x="227" y="117"/>
                    </a:lnTo>
                    <a:lnTo>
                      <a:pt x="227" y="139"/>
                    </a:lnTo>
                    <a:lnTo>
                      <a:pt x="227" y="139"/>
                    </a:lnTo>
                    <a:lnTo>
                      <a:pt x="227" y="139"/>
                    </a:lnTo>
                    <a:lnTo>
                      <a:pt x="186" y="115"/>
                    </a:lnTo>
                    <a:moveTo>
                      <a:pt x="22" y="0"/>
                    </a:moveTo>
                    <a:lnTo>
                      <a:pt x="0" y="11"/>
                    </a:lnTo>
                    <a:lnTo>
                      <a:pt x="54" y="44"/>
                    </a:lnTo>
                    <a:lnTo>
                      <a:pt x="57" y="25"/>
                    </a:lnTo>
                    <a:lnTo>
                      <a:pt x="59" y="25"/>
                    </a:lnTo>
                    <a:lnTo>
                      <a:pt x="59" y="20"/>
                    </a:lnTo>
                    <a:lnTo>
                      <a:pt x="2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8" name="ïş1ïḑê"/>
              <p:cNvSpPr/>
              <p:nvPr/>
            </p:nvSpPr>
            <p:spPr bwMode="auto">
              <a:xfrm>
                <a:off x="3510" y="1800"/>
                <a:ext cx="487" cy="279"/>
              </a:xfrm>
              <a:custGeom>
                <a:avLst/>
                <a:gdLst>
                  <a:gd name="T0" fmla="*/ 387 w 487"/>
                  <a:gd name="T1" fmla="*/ 210 h 279"/>
                  <a:gd name="T2" fmla="*/ 382 w 487"/>
                  <a:gd name="T3" fmla="*/ 232 h 279"/>
                  <a:gd name="T4" fmla="*/ 465 w 487"/>
                  <a:gd name="T5" fmla="*/ 279 h 279"/>
                  <a:gd name="T6" fmla="*/ 487 w 487"/>
                  <a:gd name="T7" fmla="*/ 268 h 279"/>
                  <a:gd name="T8" fmla="*/ 387 w 487"/>
                  <a:gd name="T9" fmla="*/ 210 h 279"/>
                  <a:gd name="T10" fmla="*/ 186 w 487"/>
                  <a:gd name="T11" fmla="*/ 115 h 279"/>
                  <a:gd name="T12" fmla="*/ 186 w 487"/>
                  <a:gd name="T13" fmla="*/ 120 h 279"/>
                  <a:gd name="T14" fmla="*/ 350 w 487"/>
                  <a:gd name="T15" fmla="*/ 213 h 279"/>
                  <a:gd name="T16" fmla="*/ 353 w 487"/>
                  <a:gd name="T17" fmla="*/ 196 h 279"/>
                  <a:gd name="T18" fmla="*/ 310 w 487"/>
                  <a:gd name="T19" fmla="*/ 173 h 279"/>
                  <a:gd name="T20" fmla="*/ 317 w 487"/>
                  <a:gd name="T21" fmla="*/ 169 h 279"/>
                  <a:gd name="T22" fmla="*/ 227 w 487"/>
                  <a:gd name="T23" fmla="*/ 117 h 279"/>
                  <a:gd name="T24" fmla="*/ 227 w 487"/>
                  <a:gd name="T25" fmla="*/ 139 h 279"/>
                  <a:gd name="T26" fmla="*/ 227 w 487"/>
                  <a:gd name="T27" fmla="*/ 139 h 279"/>
                  <a:gd name="T28" fmla="*/ 227 w 487"/>
                  <a:gd name="T29" fmla="*/ 139 h 279"/>
                  <a:gd name="T30" fmla="*/ 186 w 487"/>
                  <a:gd name="T31" fmla="*/ 115 h 279"/>
                  <a:gd name="T32" fmla="*/ 22 w 487"/>
                  <a:gd name="T33" fmla="*/ 0 h 279"/>
                  <a:gd name="T34" fmla="*/ 0 w 487"/>
                  <a:gd name="T35" fmla="*/ 11 h 279"/>
                  <a:gd name="T36" fmla="*/ 54 w 487"/>
                  <a:gd name="T37" fmla="*/ 44 h 279"/>
                  <a:gd name="T38" fmla="*/ 57 w 487"/>
                  <a:gd name="T39" fmla="*/ 25 h 279"/>
                  <a:gd name="T40" fmla="*/ 59 w 487"/>
                  <a:gd name="T41" fmla="*/ 25 h 279"/>
                  <a:gd name="T42" fmla="*/ 59 w 487"/>
                  <a:gd name="T43" fmla="*/ 20 h 279"/>
                  <a:gd name="T44" fmla="*/ 22 w 487"/>
                  <a:gd name="T45" fmla="*/ 0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87" h="279">
                    <a:moveTo>
                      <a:pt x="387" y="210"/>
                    </a:moveTo>
                    <a:lnTo>
                      <a:pt x="382" y="232"/>
                    </a:lnTo>
                    <a:lnTo>
                      <a:pt x="465" y="279"/>
                    </a:lnTo>
                    <a:lnTo>
                      <a:pt x="487" y="268"/>
                    </a:lnTo>
                    <a:lnTo>
                      <a:pt x="387" y="210"/>
                    </a:lnTo>
                    <a:close/>
                    <a:moveTo>
                      <a:pt x="186" y="115"/>
                    </a:moveTo>
                    <a:lnTo>
                      <a:pt x="186" y="120"/>
                    </a:lnTo>
                    <a:lnTo>
                      <a:pt x="350" y="213"/>
                    </a:lnTo>
                    <a:lnTo>
                      <a:pt x="353" y="196"/>
                    </a:lnTo>
                    <a:lnTo>
                      <a:pt x="310" y="173"/>
                    </a:lnTo>
                    <a:lnTo>
                      <a:pt x="317" y="169"/>
                    </a:lnTo>
                    <a:lnTo>
                      <a:pt x="227" y="117"/>
                    </a:lnTo>
                    <a:lnTo>
                      <a:pt x="227" y="139"/>
                    </a:lnTo>
                    <a:lnTo>
                      <a:pt x="227" y="139"/>
                    </a:lnTo>
                    <a:lnTo>
                      <a:pt x="227" y="139"/>
                    </a:lnTo>
                    <a:lnTo>
                      <a:pt x="186" y="115"/>
                    </a:lnTo>
                    <a:close/>
                    <a:moveTo>
                      <a:pt x="22" y="0"/>
                    </a:moveTo>
                    <a:lnTo>
                      <a:pt x="0" y="11"/>
                    </a:lnTo>
                    <a:lnTo>
                      <a:pt x="54" y="44"/>
                    </a:lnTo>
                    <a:lnTo>
                      <a:pt x="57" y="25"/>
                    </a:lnTo>
                    <a:lnTo>
                      <a:pt x="59" y="25"/>
                    </a:lnTo>
                    <a:lnTo>
                      <a:pt x="59" y="2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ADB5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9" name="ïṥḷíďê"/>
              <p:cNvSpPr/>
              <p:nvPr/>
            </p:nvSpPr>
            <p:spPr bwMode="auto">
              <a:xfrm>
                <a:off x="3510" y="1800"/>
                <a:ext cx="487" cy="279"/>
              </a:xfrm>
              <a:custGeom>
                <a:avLst/>
                <a:gdLst>
                  <a:gd name="T0" fmla="*/ 387 w 487"/>
                  <a:gd name="T1" fmla="*/ 210 h 279"/>
                  <a:gd name="T2" fmla="*/ 382 w 487"/>
                  <a:gd name="T3" fmla="*/ 232 h 279"/>
                  <a:gd name="T4" fmla="*/ 465 w 487"/>
                  <a:gd name="T5" fmla="*/ 279 h 279"/>
                  <a:gd name="T6" fmla="*/ 487 w 487"/>
                  <a:gd name="T7" fmla="*/ 268 h 279"/>
                  <a:gd name="T8" fmla="*/ 387 w 487"/>
                  <a:gd name="T9" fmla="*/ 210 h 279"/>
                  <a:gd name="T10" fmla="*/ 186 w 487"/>
                  <a:gd name="T11" fmla="*/ 115 h 279"/>
                  <a:gd name="T12" fmla="*/ 186 w 487"/>
                  <a:gd name="T13" fmla="*/ 120 h 279"/>
                  <a:gd name="T14" fmla="*/ 350 w 487"/>
                  <a:gd name="T15" fmla="*/ 213 h 279"/>
                  <a:gd name="T16" fmla="*/ 353 w 487"/>
                  <a:gd name="T17" fmla="*/ 196 h 279"/>
                  <a:gd name="T18" fmla="*/ 310 w 487"/>
                  <a:gd name="T19" fmla="*/ 173 h 279"/>
                  <a:gd name="T20" fmla="*/ 317 w 487"/>
                  <a:gd name="T21" fmla="*/ 169 h 279"/>
                  <a:gd name="T22" fmla="*/ 227 w 487"/>
                  <a:gd name="T23" fmla="*/ 117 h 279"/>
                  <a:gd name="T24" fmla="*/ 227 w 487"/>
                  <a:gd name="T25" fmla="*/ 139 h 279"/>
                  <a:gd name="T26" fmla="*/ 227 w 487"/>
                  <a:gd name="T27" fmla="*/ 139 h 279"/>
                  <a:gd name="T28" fmla="*/ 227 w 487"/>
                  <a:gd name="T29" fmla="*/ 139 h 279"/>
                  <a:gd name="T30" fmla="*/ 186 w 487"/>
                  <a:gd name="T31" fmla="*/ 115 h 279"/>
                  <a:gd name="T32" fmla="*/ 22 w 487"/>
                  <a:gd name="T33" fmla="*/ 0 h 279"/>
                  <a:gd name="T34" fmla="*/ 0 w 487"/>
                  <a:gd name="T35" fmla="*/ 11 h 279"/>
                  <a:gd name="T36" fmla="*/ 54 w 487"/>
                  <a:gd name="T37" fmla="*/ 44 h 279"/>
                  <a:gd name="T38" fmla="*/ 57 w 487"/>
                  <a:gd name="T39" fmla="*/ 25 h 279"/>
                  <a:gd name="T40" fmla="*/ 59 w 487"/>
                  <a:gd name="T41" fmla="*/ 25 h 279"/>
                  <a:gd name="T42" fmla="*/ 59 w 487"/>
                  <a:gd name="T43" fmla="*/ 20 h 279"/>
                  <a:gd name="T44" fmla="*/ 22 w 487"/>
                  <a:gd name="T45" fmla="*/ 0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87" h="279">
                    <a:moveTo>
                      <a:pt x="387" y="210"/>
                    </a:moveTo>
                    <a:lnTo>
                      <a:pt x="382" y="232"/>
                    </a:lnTo>
                    <a:lnTo>
                      <a:pt x="465" y="279"/>
                    </a:lnTo>
                    <a:lnTo>
                      <a:pt x="487" y="268"/>
                    </a:lnTo>
                    <a:lnTo>
                      <a:pt x="387" y="210"/>
                    </a:lnTo>
                    <a:moveTo>
                      <a:pt x="186" y="115"/>
                    </a:moveTo>
                    <a:lnTo>
                      <a:pt x="186" y="120"/>
                    </a:lnTo>
                    <a:lnTo>
                      <a:pt x="350" y="213"/>
                    </a:lnTo>
                    <a:lnTo>
                      <a:pt x="353" y="196"/>
                    </a:lnTo>
                    <a:lnTo>
                      <a:pt x="310" y="173"/>
                    </a:lnTo>
                    <a:lnTo>
                      <a:pt x="317" y="169"/>
                    </a:lnTo>
                    <a:lnTo>
                      <a:pt x="227" y="117"/>
                    </a:lnTo>
                    <a:lnTo>
                      <a:pt x="227" y="139"/>
                    </a:lnTo>
                    <a:lnTo>
                      <a:pt x="227" y="139"/>
                    </a:lnTo>
                    <a:lnTo>
                      <a:pt x="227" y="139"/>
                    </a:lnTo>
                    <a:lnTo>
                      <a:pt x="186" y="115"/>
                    </a:lnTo>
                    <a:moveTo>
                      <a:pt x="22" y="0"/>
                    </a:moveTo>
                    <a:lnTo>
                      <a:pt x="0" y="11"/>
                    </a:lnTo>
                    <a:lnTo>
                      <a:pt x="54" y="44"/>
                    </a:lnTo>
                    <a:lnTo>
                      <a:pt x="57" y="25"/>
                    </a:lnTo>
                    <a:lnTo>
                      <a:pt x="59" y="25"/>
                    </a:lnTo>
                    <a:lnTo>
                      <a:pt x="59" y="20"/>
                    </a:lnTo>
                    <a:lnTo>
                      <a:pt x="2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0" name="íṥļîḍé"/>
              <p:cNvSpPr/>
              <p:nvPr/>
            </p:nvSpPr>
            <p:spPr bwMode="auto">
              <a:xfrm>
                <a:off x="3510" y="1910"/>
                <a:ext cx="465" cy="317"/>
              </a:xfrm>
              <a:custGeom>
                <a:avLst/>
                <a:gdLst>
                  <a:gd name="T0" fmla="*/ 321 w 465"/>
                  <a:gd name="T1" fmla="*/ 229 h 317"/>
                  <a:gd name="T2" fmla="*/ 317 w 465"/>
                  <a:gd name="T3" fmla="*/ 232 h 317"/>
                  <a:gd name="T4" fmla="*/ 321 w 465"/>
                  <a:gd name="T5" fmla="*/ 234 h 317"/>
                  <a:gd name="T6" fmla="*/ 321 w 465"/>
                  <a:gd name="T7" fmla="*/ 229 h 317"/>
                  <a:gd name="T8" fmla="*/ 363 w 465"/>
                  <a:gd name="T9" fmla="*/ 208 h 317"/>
                  <a:gd name="T10" fmla="*/ 353 w 465"/>
                  <a:gd name="T11" fmla="*/ 253 h 317"/>
                  <a:gd name="T12" fmla="*/ 465 w 465"/>
                  <a:gd name="T13" fmla="*/ 317 h 317"/>
                  <a:gd name="T14" fmla="*/ 465 w 465"/>
                  <a:gd name="T15" fmla="*/ 268 h 317"/>
                  <a:gd name="T16" fmla="*/ 363 w 465"/>
                  <a:gd name="T17" fmla="*/ 208 h 317"/>
                  <a:gd name="T18" fmla="*/ 0 w 465"/>
                  <a:gd name="T19" fmla="*/ 0 h 317"/>
                  <a:gd name="T20" fmla="*/ 0 w 465"/>
                  <a:gd name="T21" fmla="*/ 49 h 317"/>
                  <a:gd name="T22" fmla="*/ 25 w 465"/>
                  <a:gd name="T23" fmla="*/ 63 h 317"/>
                  <a:gd name="T24" fmla="*/ 34 w 465"/>
                  <a:gd name="T25" fmla="*/ 18 h 317"/>
                  <a:gd name="T26" fmla="*/ 0 w 465"/>
                  <a:gd name="T27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5" h="317">
                    <a:moveTo>
                      <a:pt x="321" y="229"/>
                    </a:moveTo>
                    <a:lnTo>
                      <a:pt x="317" y="232"/>
                    </a:lnTo>
                    <a:lnTo>
                      <a:pt x="321" y="234"/>
                    </a:lnTo>
                    <a:lnTo>
                      <a:pt x="321" y="229"/>
                    </a:lnTo>
                    <a:close/>
                    <a:moveTo>
                      <a:pt x="363" y="208"/>
                    </a:moveTo>
                    <a:lnTo>
                      <a:pt x="353" y="253"/>
                    </a:lnTo>
                    <a:lnTo>
                      <a:pt x="465" y="317"/>
                    </a:lnTo>
                    <a:lnTo>
                      <a:pt x="465" y="268"/>
                    </a:lnTo>
                    <a:lnTo>
                      <a:pt x="363" y="208"/>
                    </a:lnTo>
                    <a:close/>
                    <a:moveTo>
                      <a:pt x="0" y="0"/>
                    </a:moveTo>
                    <a:lnTo>
                      <a:pt x="0" y="49"/>
                    </a:lnTo>
                    <a:lnTo>
                      <a:pt x="25" y="63"/>
                    </a:lnTo>
                    <a:lnTo>
                      <a:pt x="34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EE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1" name="îṩḷîdé"/>
              <p:cNvSpPr/>
              <p:nvPr/>
            </p:nvSpPr>
            <p:spPr bwMode="auto">
              <a:xfrm>
                <a:off x="3510" y="1910"/>
                <a:ext cx="465" cy="317"/>
              </a:xfrm>
              <a:custGeom>
                <a:avLst/>
                <a:gdLst>
                  <a:gd name="T0" fmla="*/ 321 w 465"/>
                  <a:gd name="T1" fmla="*/ 229 h 317"/>
                  <a:gd name="T2" fmla="*/ 317 w 465"/>
                  <a:gd name="T3" fmla="*/ 232 h 317"/>
                  <a:gd name="T4" fmla="*/ 321 w 465"/>
                  <a:gd name="T5" fmla="*/ 234 h 317"/>
                  <a:gd name="T6" fmla="*/ 321 w 465"/>
                  <a:gd name="T7" fmla="*/ 229 h 317"/>
                  <a:gd name="T8" fmla="*/ 363 w 465"/>
                  <a:gd name="T9" fmla="*/ 208 h 317"/>
                  <a:gd name="T10" fmla="*/ 353 w 465"/>
                  <a:gd name="T11" fmla="*/ 253 h 317"/>
                  <a:gd name="T12" fmla="*/ 465 w 465"/>
                  <a:gd name="T13" fmla="*/ 317 h 317"/>
                  <a:gd name="T14" fmla="*/ 465 w 465"/>
                  <a:gd name="T15" fmla="*/ 268 h 317"/>
                  <a:gd name="T16" fmla="*/ 363 w 465"/>
                  <a:gd name="T17" fmla="*/ 208 h 317"/>
                  <a:gd name="T18" fmla="*/ 0 w 465"/>
                  <a:gd name="T19" fmla="*/ 0 h 317"/>
                  <a:gd name="T20" fmla="*/ 0 w 465"/>
                  <a:gd name="T21" fmla="*/ 49 h 317"/>
                  <a:gd name="T22" fmla="*/ 25 w 465"/>
                  <a:gd name="T23" fmla="*/ 63 h 317"/>
                  <a:gd name="T24" fmla="*/ 34 w 465"/>
                  <a:gd name="T25" fmla="*/ 18 h 317"/>
                  <a:gd name="T26" fmla="*/ 0 w 465"/>
                  <a:gd name="T27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5" h="317">
                    <a:moveTo>
                      <a:pt x="321" y="229"/>
                    </a:moveTo>
                    <a:lnTo>
                      <a:pt x="317" y="232"/>
                    </a:lnTo>
                    <a:lnTo>
                      <a:pt x="321" y="234"/>
                    </a:lnTo>
                    <a:lnTo>
                      <a:pt x="321" y="229"/>
                    </a:lnTo>
                    <a:moveTo>
                      <a:pt x="363" y="208"/>
                    </a:moveTo>
                    <a:lnTo>
                      <a:pt x="353" y="253"/>
                    </a:lnTo>
                    <a:lnTo>
                      <a:pt x="465" y="317"/>
                    </a:lnTo>
                    <a:lnTo>
                      <a:pt x="465" y="268"/>
                    </a:lnTo>
                    <a:lnTo>
                      <a:pt x="363" y="208"/>
                    </a:lnTo>
                    <a:moveTo>
                      <a:pt x="0" y="0"/>
                    </a:moveTo>
                    <a:lnTo>
                      <a:pt x="0" y="49"/>
                    </a:lnTo>
                    <a:lnTo>
                      <a:pt x="25" y="63"/>
                    </a:lnTo>
                    <a:lnTo>
                      <a:pt x="34" y="1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2" name="ïṩḻíḑè"/>
              <p:cNvSpPr/>
              <p:nvPr/>
            </p:nvSpPr>
            <p:spPr bwMode="auto">
              <a:xfrm>
                <a:off x="3510" y="1910"/>
                <a:ext cx="465" cy="317"/>
              </a:xfrm>
              <a:custGeom>
                <a:avLst/>
                <a:gdLst>
                  <a:gd name="T0" fmla="*/ 321 w 465"/>
                  <a:gd name="T1" fmla="*/ 229 h 317"/>
                  <a:gd name="T2" fmla="*/ 317 w 465"/>
                  <a:gd name="T3" fmla="*/ 232 h 317"/>
                  <a:gd name="T4" fmla="*/ 321 w 465"/>
                  <a:gd name="T5" fmla="*/ 234 h 317"/>
                  <a:gd name="T6" fmla="*/ 321 w 465"/>
                  <a:gd name="T7" fmla="*/ 229 h 317"/>
                  <a:gd name="T8" fmla="*/ 363 w 465"/>
                  <a:gd name="T9" fmla="*/ 208 h 317"/>
                  <a:gd name="T10" fmla="*/ 353 w 465"/>
                  <a:gd name="T11" fmla="*/ 253 h 317"/>
                  <a:gd name="T12" fmla="*/ 465 w 465"/>
                  <a:gd name="T13" fmla="*/ 317 h 317"/>
                  <a:gd name="T14" fmla="*/ 465 w 465"/>
                  <a:gd name="T15" fmla="*/ 268 h 317"/>
                  <a:gd name="T16" fmla="*/ 363 w 465"/>
                  <a:gd name="T17" fmla="*/ 208 h 317"/>
                  <a:gd name="T18" fmla="*/ 0 w 465"/>
                  <a:gd name="T19" fmla="*/ 0 h 317"/>
                  <a:gd name="T20" fmla="*/ 0 w 465"/>
                  <a:gd name="T21" fmla="*/ 49 h 317"/>
                  <a:gd name="T22" fmla="*/ 25 w 465"/>
                  <a:gd name="T23" fmla="*/ 63 h 317"/>
                  <a:gd name="T24" fmla="*/ 34 w 465"/>
                  <a:gd name="T25" fmla="*/ 18 h 317"/>
                  <a:gd name="T26" fmla="*/ 0 w 465"/>
                  <a:gd name="T27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5" h="317">
                    <a:moveTo>
                      <a:pt x="321" y="229"/>
                    </a:moveTo>
                    <a:lnTo>
                      <a:pt x="317" y="232"/>
                    </a:lnTo>
                    <a:lnTo>
                      <a:pt x="321" y="234"/>
                    </a:lnTo>
                    <a:lnTo>
                      <a:pt x="321" y="229"/>
                    </a:lnTo>
                    <a:close/>
                    <a:moveTo>
                      <a:pt x="363" y="208"/>
                    </a:moveTo>
                    <a:lnTo>
                      <a:pt x="353" y="253"/>
                    </a:lnTo>
                    <a:lnTo>
                      <a:pt x="465" y="317"/>
                    </a:lnTo>
                    <a:lnTo>
                      <a:pt x="465" y="268"/>
                    </a:lnTo>
                    <a:lnTo>
                      <a:pt x="363" y="208"/>
                    </a:lnTo>
                    <a:close/>
                    <a:moveTo>
                      <a:pt x="0" y="0"/>
                    </a:moveTo>
                    <a:lnTo>
                      <a:pt x="0" y="49"/>
                    </a:lnTo>
                    <a:lnTo>
                      <a:pt x="25" y="63"/>
                    </a:lnTo>
                    <a:lnTo>
                      <a:pt x="34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091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3" name="îśḷídé"/>
              <p:cNvSpPr/>
              <p:nvPr/>
            </p:nvSpPr>
            <p:spPr bwMode="auto">
              <a:xfrm>
                <a:off x="3510" y="1910"/>
                <a:ext cx="465" cy="317"/>
              </a:xfrm>
              <a:custGeom>
                <a:avLst/>
                <a:gdLst>
                  <a:gd name="T0" fmla="*/ 321 w 465"/>
                  <a:gd name="T1" fmla="*/ 229 h 317"/>
                  <a:gd name="T2" fmla="*/ 317 w 465"/>
                  <a:gd name="T3" fmla="*/ 232 h 317"/>
                  <a:gd name="T4" fmla="*/ 321 w 465"/>
                  <a:gd name="T5" fmla="*/ 234 h 317"/>
                  <a:gd name="T6" fmla="*/ 321 w 465"/>
                  <a:gd name="T7" fmla="*/ 229 h 317"/>
                  <a:gd name="T8" fmla="*/ 363 w 465"/>
                  <a:gd name="T9" fmla="*/ 208 h 317"/>
                  <a:gd name="T10" fmla="*/ 353 w 465"/>
                  <a:gd name="T11" fmla="*/ 253 h 317"/>
                  <a:gd name="T12" fmla="*/ 465 w 465"/>
                  <a:gd name="T13" fmla="*/ 317 h 317"/>
                  <a:gd name="T14" fmla="*/ 465 w 465"/>
                  <a:gd name="T15" fmla="*/ 268 h 317"/>
                  <a:gd name="T16" fmla="*/ 363 w 465"/>
                  <a:gd name="T17" fmla="*/ 208 h 317"/>
                  <a:gd name="T18" fmla="*/ 0 w 465"/>
                  <a:gd name="T19" fmla="*/ 0 h 317"/>
                  <a:gd name="T20" fmla="*/ 0 w 465"/>
                  <a:gd name="T21" fmla="*/ 49 h 317"/>
                  <a:gd name="T22" fmla="*/ 25 w 465"/>
                  <a:gd name="T23" fmla="*/ 63 h 317"/>
                  <a:gd name="T24" fmla="*/ 34 w 465"/>
                  <a:gd name="T25" fmla="*/ 18 h 317"/>
                  <a:gd name="T26" fmla="*/ 0 w 465"/>
                  <a:gd name="T27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5" h="317">
                    <a:moveTo>
                      <a:pt x="321" y="229"/>
                    </a:moveTo>
                    <a:lnTo>
                      <a:pt x="317" y="232"/>
                    </a:lnTo>
                    <a:lnTo>
                      <a:pt x="321" y="234"/>
                    </a:lnTo>
                    <a:lnTo>
                      <a:pt x="321" y="229"/>
                    </a:lnTo>
                    <a:moveTo>
                      <a:pt x="363" y="208"/>
                    </a:moveTo>
                    <a:lnTo>
                      <a:pt x="353" y="253"/>
                    </a:lnTo>
                    <a:lnTo>
                      <a:pt x="465" y="317"/>
                    </a:lnTo>
                    <a:lnTo>
                      <a:pt x="465" y="268"/>
                    </a:lnTo>
                    <a:lnTo>
                      <a:pt x="363" y="208"/>
                    </a:lnTo>
                    <a:moveTo>
                      <a:pt x="0" y="0"/>
                    </a:moveTo>
                    <a:lnTo>
                      <a:pt x="0" y="49"/>
                    </a:lnTo>
                    <a:lnTo>
                      <a:pt x="25" y="63"/>
                    </a:lnTo>
                    <a:lnTo>
                      <a:pt x="34" y="1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4" name="îšļïḑê"/>
              <p:cNvSpPr/>
              <p:nvPr/>
            </p:nvSpPr>
            <p:spPr bwMode="auto">
              <a:xfrm>
                <a:off x="3975" y="2164"/>
                <a:ext cx="22" cy="63"/>
              </a:xfrm>
              <a:custGeom>
                <a:avLst/>
                <a:gdLst>
                  <a:gd name="T0" fmla="*/ 22 w 22"/>
                  <a:gd name="T1" fmla="*/ 0 h 63"/>
                  <a:gd name="T2" fmla="*/ 0 w 22"/>
                  <a:gd name="T3" fmla="*/ 14 h 63"/>
                  <a:gd name="T4" fmla="*/ 0 w 22"/>
                  <a:gd name="T5" fmla="*/ 63 h 63"/>
                  <a:gd name="T6" fmla="*/ 22 w 22"/>
                  <a:gd name="T7" fmla="*/ 49 h 63"/>
                  <a:gd name="T8" fmla="*/ 22 w 22"/>
                  <a:gd name="T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2">
                    <a:moveTo>
                      <a:pt x="22" y="0"/>
                    </a:moveTo>
                    <a:lnTo>
                      <a:pt x="0" y="14"/>
                    </a:lnTo>
                    <a:lnTo>
                      <a:pt x="0" y="63"/>
                    </a:lnTo>
                    <a:lnTo>
                      <a:pt x="22" y="49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DAEE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5" name="í$ľïḑê"/>
              <p:cNvSpPr/>
              <p:nvPr/>
            </p:nvSpPr>
            <p:spPr bwMode="auto">
              <a:xfrm>
                <a:off x="3975" y="2164"/>
                <a:ext cx="22" cy="63"/>
              </a:xfrm>
              <a:custGeom>
                <a:avLst/>
                <a:gdLst>
                  <a:gd name="T0" fmla="*/ 22 w 22"/>
                  <a:gd name="T1" fmla="*/ 0 h 63"/>
                  <a:gd name="T2" fmla="*/ 0 w 22"/>
                  <a:gd name="T3" fmla="*/ 14 h 63"/>
                  <a:gd name="T4" fmla="*/ 0 w 22"/>
                  <a:gd name="T5" fmla="*/ 63 h 63"/>
                  <a:gd name="T6" fmla="*/ 22 w 22"/>
                  <a:gd name="T7" fmla="*/ 49 h 63"/>
                  <a:gd name="T8" fmla="*/ 22 w 22"/>
                  <a:gd name="T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2">
                    <a:moveTo>
                      <a:pt x="22" y="0"/>
                    </a:moveTo>
                    <a:lnTo>
                      <a:pt x="0" y="14"/>
                    </a:lnTo>
                    <a:lnTo>
                      <a:pt x="0" y="63"/>
                    </a:lnTo>
                    <a:lnTo>
                      <a:pt x="22" y="49"/>
                    </a:lnTo>
                    <a:lnTo>
                      <a:pt x="2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6" name="íś1îḍé"/>
              <p:cNvSpPr/>
              <p:nvPr/>
            </p:nvSpPr>
            <p:spPr bwMode="auto">
              <a:xfrm>
                <a:off x="3975" y="2164"/>
                <a:ext cx="22" cy="63"/>
              </a:xfrm>
              <a:custGeom>
                <a:avLst/>
                <a:gdLst>
                  <a:gd name="T0" fmla="*/ 22 w 22"/>
                  <a:gd name="T1" fmla="*/ 0 h 63"/>
                  <a:gd name="T2" fmla="*/ 0 w 22"/>
                  <a:gd name="T3" fmla="*/ 14 h 63"/>
                  <a:gd name="T4" fmla="*/ 0 w 22"/>
                  <a:gd name="T5" fmla="*/ 63 h 63"/>
                  <a:gd name="T6" fmla="*/ 22 w 22"/>
                  <a:gd name="T7" fmla="*/ 49 h 63"/>
                  <a:gd name="T8" fmla="*/ 22 w 22"/>
                  <a:gd name="T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2">
                    <a:moveTo>
                      <a:pt x="22" y="0"/>
                    </a:moveTo>
                    <a:lnTo>
                      <a:pt x="0" y="14"/>
                    </a:lnTo>
                    <a:lnTo>
                      <a:pt x="0" y="63"/>
                    </a:lnTo>
                    <a:lnTo>
                      <a:pt x="22" y="49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7580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7" name="i$ḷîďe"/>
              <p:cNvSpPr/>
              <p:nvPr/>
            </p:nvSpPr>
            <p:spPr bwMode="auto">
              <a:xfrm>
                <a:off x="3975" y="2164"/>
                <a:ext cx="22" cy="63"/>
              </a:xfrm>
              <a:custGeom>
                <a:avLst/>
                <a:gdLst>
                  <a:gd name="T0" fmla="*/ 22 w 22"/>
                  <a:gd name="T1" fmla="*/ 0 h 63"/>
                  <a:gd name="T2" fmla="*/ 0 w 22"/>
                  <a:gd name="T3" fmla="*/ 14 h 63"/>
                  <a:gd name="T4" fmla="*/ 0 w 22"/>
                  <a:gd name="T5" fmla="*/ 63 h 63"/>
                  <a:gd name="T6" fmla="*/ 22 w 22"/>
                  <a:gd name="T7" fmla="*/ 49 h 63"/>
                  <a:gd name="T8" fmla="*/ 22 w 22"/>
                  <a:gd name="T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2">
                    <a:moveTo>
                      <a:pt x="22" y="0"/>
                    </a:moveTo>
                    <a:lnTo>
                      <a:pt x="0" y="14"/>
                    </a:lnTo>
                    <a:lnTo>
                      <a:pt x="0" y="63"/>
                    </a:lnTo>
                    <a:lnTo>
                      <a:pt x="22" y="49"/>
                    </a:lnTo>
                    <a:lnTo>
                      <a:pt x="2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8" name="ïṡḻíḓé"/>
              <p:cNvSpPr/>
              <p:nvPr/>
            </p:nvSpPr>
            <p:spPr bwMode="auto">
              <a:xfrm>
                <a:off x="3510" y="1896"/>
                <a:ext cx="487" cy="282"/>
              </a:xfrm>
              <a:custGeom>
                <a:avLst/>
                <a:gdLst>
                  <a:gd name="T0" fmla="*/ 368 w 487"/>
                  <a:gd name="T1" fmla="*/ 199 h 282"/>
                  <a:gd name="T2" fmla="*/ 363 w 487"/>
                  <a:gd name="T3" fmla="*/ 222 h 282"/>
                  <a:gd name="T4" fmla="*/ 465 w 487"/>
                  <a:gd name="T5" fmla="*/ 282 h 282"/>
                  <a:gd name="T6" fmla="*/ 487 w 487"/>
                  <a:gd name="T7" fmla="*/ 268 h 282"/>
                  <a:gd name="T8" fmla="*/ 368 w 487"/>
                  <a:gd name="T9" fmla="*/ 199 h 282"/>
                  <a:gd name="T10" fmla="*/ 113 w 487"/>
                  <a:gd name="T11" fmla="*/ 53 h 282"/>
                  <a:gd name="T12" fmla="*/ 113 w 487"/>
                  <a:gd name="T13" fmla="*/ 60 h 282"/>
                  <a:gd name="T14" fmla="*/ 113 w 487"/>
                  <a:gd name="T15" fmla="*/ 60 h 282"/>
                  <a:gd name="T16" fmla="*/ 113 w 487"/>
                  <a:gd name="T17" fmla="*/ 60 h 282"/>
                  <a:gd name="T18" fmla="*/ 334 w 487"/>
                  <a:gd name="T19" fmla="*/ 187 h 282"/>
                  <a:gd name="T20" fmla="*/ 336 w 487"/>
                  <a:gd name="T21" fmla="*/ 180 h 282"/>
                  <a:gd name="T22" fmla="*/ 113 w 487"/>
                  <a:gd name="T23" fmla="*/ 53 h 282"/>
                  <a:gd name="T24" fmla="*/ 22 w 487"/>
                  <a:gd name="T25" fmla="*/ 0 h 282"/>
                  <a:gd name="T26" fmla="*/ 0 w 487"/>
                  <a:gd name="T27" fmla="*/ 14 h 282"/>
                  <a:gd name="T28" fmla="*/ 34 w 487"/>
                  <a:gd name="T29" fmla="*/ 32 h 282"/>
                  <a:gd name="T30" fmla="*/ 39 w 487"/>
                  <a:gd name="T31" fmla="*/ 10 h 282"/>
                  <a:gd name="T32" fmla="*/ 22 w 487"/>
                  <a:gd name="T33" fmla="*/ 0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7" h="282">
                    <a:moveTo>
                      <a:pt x="368" y="199"/>
                    </a:moveTo>
                    <a:lnTo>
                      <a:pt x="363" y="222"/>
                    </a:lnTo>
                    <a:lnTo>
                      <a:pt x="465" y="282"/>
                    </a:lnTo>
                    <a:lnTo>
                      <a:pt x="487" y="268"/>
                    </a:lnTo>
                    <a:lnTo>
                      <a:pt x="368" y="199"/>
                    </a:lnTo>
                    <a:close/>
                    <a:moveTo>
                      <a:pt x="113" y="53"/>
                    </a:moveTo>
                    <a:lnTo>
                      <a:pt x="113" y="60"/>
                    </a:lnTo>
                    <a:lnTo>
                      <a:pt x="113" y="60"/>
                    </a:lnTo>
                    <a:lnTo>
                      <a:pt x="113" y="60"/>
                    </a:lnTo>
                    <a:lnTo>
                      <a:pt x="334" y="187"/>
                    </a:lnTo>
                    <a:lnTo>
                      <a:pt x="336" y="180"/>
                    </a:lnTo>
                    <a:lnTo>
                      <a:pt x="113" y="53"/>
                    </a:lnTo>
                    <a:close/>
                    <a:moveTo>
                      <a:pt x="22" y="0"/>
                    </a:moveTo>
                    <a:lnTo>
                      <a:pt x="0" y="14"/>
                    </a:lnTo>
                    <a:lnTo>
                      <a:pt x="34" y="32"/>
                    </a:lnTo>
                    <a:lnTo>
                      <a:pt x="39" y="1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DAEE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9" name="isļïďé"/>
              <p:cNvSpPr/>
              <p:nvPr/>
            </p:nvSpPr>
            <p:spPr bwMode="auto">
              <a:xfrm>
                <a:off x="3510" y="1896"/>
                <a:ext cx="487" cy="282"/>
              </a:xfrm>
              <a:custGeom>
                <a:avLst/>
                <a:gdLst>
                  <a:gd name="T0" fmla="*/ 368 w 487"/>
                  <a:gd name="T1" fmla="*/ 199 h 282"/>
                  <a:gd name="T2" fmla="*/ 363 w 487"/>
                  <a:gd name="T3" fmla="*/ 222 h 282"/>
                  <a:gd name="T4" fmla="*/ 465 w 487"/>
                  <a:gd name="T5" fmla="*/ 282 h 282"/>
                  <a:gd name="T6" fmla="*/ 487 w 487"/>
                  <a:gd name="T7" fmla="*/ 268 h 282"/>
                  <a:gd name="T8" fmla="*/ 368 w 487"/>
                  <a:gd name="T9" fmla="*/ 199 h 282"/>
                  <a:gd name="T10" fmla="*/ 113 w 487"/>
                  <a:gd name="T11" fmla="*/ 53 h 282"/>
                  <a:gd name="T12" fmla="*/ 113 w 487"/>
                  <a:gd name="T13" fmla="*/ 60 h 282"/>
                  <a:gd name="T14" fmla="*/ 113 w 487"/>
                  <a:gd name="T15" fmla="*/ 60 h 282"/>
                  <a:gd name="T16" fmla="*/ 113 w 487"/>
                  <a:gd name="T17" fmla="*/ 60 h 282"/>
                  <a:gd name="T18" fmla="*/ 334 w 487"/>
                  <a:gd name="T19" fmla="*/ 187 h 282"/>
                  <a:gd name="T20" fmla="*/ 336 w 487"/>
                  <a:gd name="T21" fmla="*/ 180 h 282"/>
                  <a:gd name="T22" fmla="*/ 113 w 487"/>
                  <a:gd name="T23" fmla="*/ 53 h 282"/>
                  <a:gd name="T24" fmla="*/ 22 w 487"/>
                  <a:gd name="T25" fmla="*/ 0 h 282"/>
                  <a:gd name="T26" fmla="*/ 0 w 487"/>
                  <a:gd name="T27" fmla="*/ 14 h 282"/>
                  <a:gd name="T28" fmla="*/ 34 w 487"/>
                  <a:gd name="T29" fmla="*/ 32 h 282"/>
                  <a:gd name="T30" fmla="*/ 39 w 487"/>
                  <a:gd name="T31" fmla="*/ 10 h 282"/>
                  <a:gd name="T32" fmla="*/ 22 w 487"/>
                  <a:gd name="T33" fmla="*/ 0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7" h="282">
                    <a:moveTo>
                      <a:pt x="368" y="199"/>
                    </a:moveTo>
                    <a:lnTo>
                      <a:pt x="363" y="222"/>
                    </a:lnTo>
                    <a:lnTo>
                      <a:pt x="465" y="282"/>
                    </a:lnTo>
                    <a:lnTo>
                      <a:pt x="487" y="268"/>
                    </a:lnTo>
                    <a:lnTo>
                      <a:pt x="368" y="199"/>
                    </a:lnTo>
                    <a:moveTo>
                      <a:pt x="113" y="53"/>
                    </a:moveTo>
                    <a:lnTo>
                      <a:pt x="113" y="60"/>
                    </a:lnTo>
                    <a:lnTo>
                      <a:pt x="113" y="60"/>
                    </a:lnTo>
                    <a:lnTo>
                      <a:pt x="113" y="60"/>
                    </a:lnTo>
                    <a:lnTo>
                      <a:pt x="334" y="187"/>
                    </a:lnTo>
                    <a:lnTo>
                      <a:pt x="336" y="180"/>
                    </a:lnTo>
                    <a:lnTo>
                      <a:pt x="113" y="53"/>
                    </a:lnTo>
                    <a:moveTo>
                      <a:pt x="22" y="0"/>
                    </a:moveTo>
                    <a:lnTo>
                      <a:pt x="0" y="14"/>
                    </a:lnTo>
                    <a:lnTo>
                      <a:pt x="34" y="32"/>
                    </a:lnTo>
                    <a:lnTo>
                      <a:pt x="39" y="10"/>
                    </a:lnTo>
                    <a:lnTo>
                      <a:pt x="2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0" name="iṣḻïḋê"/>
              <p:cNvSpPr/>
              <p:nvPr/>
            </p:nvSpPr>
            <p:spPr bwMode="auto">
              <a:xfrm>
                <a:off x="3510" y="1896"/>
                <a:ext cx="487" cy="282"/>
              </a:xfrm>
              <a:custGeom>
                <a:avLst/>
                <a:gdLst>
                  <a:gd name="T0" fmla="*/ 368 w 487"/>
                  <a:gd name="T1" fmla="*/ 199 h 282"/>
                  <a:gd name="T2" fmla="*/ 363 w 487"/>
                  <a:gd name="T3" fmla="*/ 222 h 282"/>
                  <a:gd name="T4" fmla="*/ 465 w 487"/>
                  <a:gd name="T5" fmla="*/ 282 h 282"/>
                  <a:gd name="T6" fmla="*/ 487 w 487"/>
                  <a:gd name="T7" fmla="*/ 268 h 282"/>
                  <a:gd name="T8" fmla="*/ 368 w 487"/>
                  <a:gd name="T9" fmla="*/ 199 h 282"/>
                  <a:gd name="T10" fmla="*/ 113 w 487"/>
                  <a:gd name="T11" fmla="*/ 53 h 282"/>
                  <a:gd name="T12" fmla="*/ 113 w 487"/>
                  <a:gd name="T13" fmla="*/ 60 h 282"/>
                  <a:gd name="T14" fmla="*/ 113 w 487"/>
                  <a:gd name="T15" fmla="*/ 60 h 282"/>
                  <a:gd name="T16" fmla="*/ 113 w 487"/>
                  <a:gd name="T17" fmla="*/ 60 h 282"/>
                  <a:gd name="T18" fmla="*/ 334 w 487"/>
                  <a:gd name="T19" fmla="*/ 187 h 282"/>
                  <a:gd name="T20" fmla="*/ 336 w 487"/>
                  <a:gd name="T21" fmla="*/ 180 h 282"/>
                  <a:gd name="T22" fmla="*/ 113 w 487"/>
                  <a:gd name="T23" fmla="*/ 53 h 282"/>
                  <a:gd name="T24" fmla="*/ 22 w 487"/>
                  <a:gd name="T25" fmla="*/ 0 h 282"/>
                  <a:gd name="T26" fmla="*/ 0 w 487"/>
                  <a:gd name="T27" fmla="*/ 14 h 282"/>
                  <a:gd name="T28" fmla="*/ 34 w 487"/>
                  <a:gd name="T29" fmla="*/ 32 h 282"/>
                  <a:gd name="T30" fmla="*/ 39 w 487"/>
                  <a:gd name="T31" fmla="*/ 10 h 282"/>
                  <a:gd name="T32" fmla="*/ 22 w 487"/>
                  <a:gd name="T33" fmla="*/ 0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7" h="282">
                    <a:moveTo>
                      <a:pt x="368" y="199"/>
                    </a:moveTo>
                    <a:lnTo>
                      <a:pt x="363" y="222"/>
                    </a:lnTo>
                    <a:lnTo>
                      <a:pt x="465" y="282"/>
                    </a:lnTo>
                    <a:lnTo>
                      <a:pt x="487" y="268"/>
                    </a:lnTo>
                    <a:lnTo>
                      <a:pt x="368" y="199"/>
                    </a:lnTo>
                    <a:close/>
                    <a:moveTo>
                      <a:pt x="113" y="53"/>
                    </a:moveTo>
                    <a:lnTo>
                      <a:pt x="113" y="60"/>
                    </a:lnTo>
                    <a:lnTo>
                      <a:pt x="113" y="60"/>
                    </a:lnTo>
                    <a:lnTo>
                      <a:pt x="113" y="60"/>
                    </a:lnTo>
                    <a:lnTo>
                      <a:pt x="334" y="187"/>
                    </a:lnTo>
                    <a:lnTo>
                      <a:pt x="336" y="180"/>
                    </a:lnTo>
                    <a:lnTo>
                      <a:pt x="113" y="53"/>
                    </a:lnTo>
                    <a:close/>
                    <a:moveTo>
                      <a:pt x="22" y="0"/>
                    </a:moveTo>
                    <a:lnTo>
                      <a:pt x="0" y="14"/>
                    </a:lnTo>
                    <a:lnTo>
                      <a:pt x="34" y="32"/>
                    </a:lnTo>
                    <a:lnTo>
                      <a:pt x="39" y="1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ADB5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1" name="iSḻidè"/>
              <p:cNvSpPr/>
              <p:nvPr/>
            </p:nvSpPr>
            <p:spPr bwMode="auto">
              <a:xfrm>
                <a:off x="3510" y="1896"/>
                <a:ext cx="487" cy="282"/>
              </a:xfrm>
              <a:custGeom>
                <a:avLst/>
                <a:gdLst>
                  <a:gd name="T0" fmla="*/ 368 w 487"/>
                  <a:gd name="T1" fmla="*/ 199 h 282"/>
                  <a:gd name="T2" fmla="*/ 363 w 487"/>
                  <a:gd name="T3" fmla="*/ 222 h 282"/>
                  <a:gd name="T4" fmla="*/ 465 w 487"/>
                  <a:gd name="T5" fmla="*/ 282 h 282"/>
                  <a:gd name="T6" fmla="*/ 487 w 487"/>
                  <a:gd name="T7" fmla="*/ 268 h 282"/>
                  <a:gd name="T8" fmla="*/ 368 w 487"/>
                  <a:gd name="T9" fmla="*/ 199 h 282"/>
                  <a:gd name="T10" fmla="*/ 113 w 487"/>
                  <a:gd name="T11" fmla="*/ 53 h 282"/>
                  <a:gd name="T12" fmla="*/ 113 w 487"/>
                  <a:gd name="T13" fmla="*/ 60 h 282"/>
                  <a:gd name="T14" fmla="*/ 113 w 487"/>
                  <a:gd name="T15" fmla="*/ 60 h 282"/>
                  <a:gd name="T16" fmla="*/ 113 w 487"/>
                  <a:gd name="T17" fmla="*/ 60 h 282"/>
                  <a:gd name="T18" fmla="*/ 334 w 487"/>
                  <a:gd name="T19" fmla="*/ 187 h 282"/>
                  <a:gd name="T20" fmla="*/ 336 w 487"/>
                  <a:gd name="T21" fmla="*/ 180 h 282"/>
                  <a:gd name="T22" fmla="*/ 113 w 487"/>
                  <a:gd name="T23" fmla="*/ 53 h 282"/>
                  <a:gd name="T24" fmla="*/ 22 w 487"/>
                  <a:gd name="T25" fmla="*/ 0 h 282"/>
                  <a:gd name="T26" fmla="*/ 0 w 487"/>
                  <a:gd name="T27" fmla="*/ 14 h 282"/>
                  <a:gd name="T28" fmla="*/ 34 w 487"/>
                  <a:gd name="T29" fmla="*/ 32 h 282"/>
                  <a:gd name="T30" fmla="*/ 39 w 487"/>
                  <a:gd name="T31" fmla="*/ 10 h 282"/>
                  <a:gd name="T32" fmla="*/ 22 w 487"/>
                  <a:gd name="T33" fmla="*/ 0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7" h="282">
                    <a:moveTo>
                      <a:pt x="368" y="199"/>
                    </a:moveTo>
                    <a:lnTo>
                      <a:pt x="363" y="222"/>
                    </a:lnTo>
                    <a:lnTo>
                      <a:pt x="465" y="282"/>
                    </a:lnTo>
                    <a:lnTo>
                      <a:pt x="487" y="268"/>
                    </a:lnTo>
                    <a:lnTo>
                      <a:pt x="368" y="199"/>
                    </a:lnTo>
                    <a:moveTo>
                      <a:pt x="113" y="53"/>
                    </a:moveTo>
                    <a:lnTo>
                      <a:pt x="113" y="60"/>
                    </a:lnTo>
                    <a:lnTo>
                      <a:pt x="113" y="60"/>
                    </a:lnTo>
                    <a:lnTo>
                      <a:pt x="113" y="60"/>
                    </a:lnTo>
                    <a:lnTo>
                      <a:pt x="334" y="187"/>
                    </a:lnTo>
                    <a:lnTo>
                      <a:pt x="336" y="180"/>
                    </a:lnTo>
                    <a:lnTo>
                      <a:pt x="113" y="53"/>
                    </a:lnTo>
                    <a:moveTo>
                      <a:pt x="22" y="0"/>
                    </a:moveTo>
                    <a:lnTo>
                      <a:pt x="0" y="14"/>
                    </a:lnTo>
                    <a:lnTo>
                      <a:pt x="34" y="32"/>
                    </a:lnTo>
                    <a:lnTo>
                      <a:pt x="39" y="10"/>
                    </a:lnTo>
                    <a:lnTo>
                      <a:pt x="2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2" name="işḻiḋê"/>
              <p:cNvSpPr/>
              <p:nvPr/>
            </p:nvSpPr>
            <p:spPr bwMode="auto">
              <a:xfrm>
                <a:off x="3510" y="2007"/>
                <a:ext cx="465" cy="317"/>
              </a:xfrm>
              <a:custGeom>
                <a:avLst/>
                <a:gdLst>
                  <a:gd name="T0" fmla="*/ 343 w 465"/>
                  <a:gd name="T1" fmla="*/ 198 h 317"/>
                  <a:gd name="T2" fmla="*/ 334 w 465"/>
                  <a:gd name="T3" fmla="*/ 242 h 317"/>
                  <a:gd name="T4" fmla="*/ 465 w 465"/>
                  <a:gd name="T5" fmla="*/ 317 h 317"/>
                  <a:gd name="T6" fmla="*/ 465 w 465"/>
                  <a:gd name="T7" fmla="*/ 267 h 317"/>
                  <a:gd name="T8" fmla="*/ 343 w 465"/>
                  <a:gd name="T9" fmla="*/ 198 h 317"/>
                  <a:gd name="T10" fmla="*/ 90 w 465"/>
                  <a:gd name="T11" fmla="*/ 52 h 317"/>
                  <a:gd name="T12" fmla="*/ 79 w 465"/>
                  <a:gd name="T13" fmla="*/ 94 h 317"/>
                  <a:gd name="T14" fmla="*/ 302 w 465"/>
                  <a:gd name="T15" fmla="*/ 223 h 317"/>
                  <a:gd name="T16" fmla="*/ 310 w 465"/>
                  <a:gd name="T17" fmla="*/ 179 h 317"/>
                  <a:gd name="T18" fmla="*/ 90 w 465"/>
                  <a:gd name="T19" fmla="*/ 52 h 317"/>
                  <a:gd name="T20" fmla="*/ 0 w 465"/>
                  <a:gd name="T21" fmla="*/ 0 h 317"/>
                  <a:gd name="T22" fmla="*/ 0 w 465"/>
                  <a:gd name="T23" fmla="*/ 49 h 317"/>
                  <a:gd name="T24" fmla="*/ 5 w 465"/>
                  <a:gd name="T25" fmla="*/ 52 h 317"/>
                  <a:gd name="T26" fmla="*/ 15 w 465"/>
                  <a:gd name="T27" fmla="*/ 8 h 317"/>
                  <a:gd name="T28" fmla="*/ 0 w 465"/>
                  <a:gd name="T2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65" h="317">
                    <a:moveTo>
                      <a:pt x="343" y="198"/>
                    </a:moveTo>
                    <a:lnTo>
                      <a:pt x="334" y="242"/>
                    </a:lnTo>
                    <a:lnTo>
                      <a:pt x="465" y="317"/>
                    </a:lnTo>
                    <a:lnTo>
                      <a:pt x="465" y="267"/>
                    </a:lnTo>
                    <a:lnTo>
                      <a:pt x="343" y="198"/>
                    </a:lnTo>
                    <a:close/>
                    <a:moveTo>
                      <a:pt x="90" y="52"/>
                    </a:moveTo>
                    <a:lnTo>
                      <a:pt x="79" y="94"/>
                    </a:lnTo>
                    <a:lnTo>
                      <a:pt x="302" y="223"/>
                    </a:lnTo>
                    <a:lnTo>
                      <a:pt x="310" y="179"/>
                    </a:lnTo>
                    <a:lnTo>
                      <a:pt x="90" y="52"/>
                    </a:lnTo>
                    <a:close/>
                    <a:moveTo>
                      <a:pt x="0" y="0"/>
                    </a:moveTo>
                    <a:lnTo>
                      <a:pt x="0" y="49"/>
                    </a:lnTo>
                    <a:lnTo>
                      <a:pt x="5" y="52"/>
                    </a:lnTo>
                    <a:lnTo>
                      <a:pt x="15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EE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3" name="ïsḻíde"/>
              <p:cNvSpPr/>
              <p:nvPr/>
            </p:nvSpPr>
            <p:spPr bwMode="auto">
              <a:xfrm>
                <a:off x="3510" y="2007"/>
                <a:ext cx="465" cy="317"/>
              </a:xfrm>
              <a:custGeom>
                <a:avLst/>
                <a:gdLst>
                  <a:gd name="T0" fmla="*/ 343 w 465"/>
                  <a:gd name="T1" fmla="*/ 198 h 317"/>
                  <a:gd name="T2" fmla="*/ 334 w 465"/>
                  <a:gd name="T3" fmla="*/ 242 h 317"/>
                  <a:gd name="T4" fmla="*/ 465 w 465"/>
                  <a:gd name="T5" fmla="*/ 317 h 317"/>
                  <a:gd name="T6" fmla="*/ 465 w 465"/>
                  <a:gd name="T7" fmla="*/ 267 h 317"/>
                  <a:gd name="T8" fmla="*/ 343 w 465"/>
                  <a:gd name="T9" fmla="*/ 198 h 317"/>
                  <a:gd name="T10" fmla="*/ 90 w 465"/>
                  <a:gd name="T11" fmla="*/ 52 h 317"/>
                  <a:gd name="T12" fmla="*/ 79 w 465"/>
                  <a:gd name="T13" fmla="*/ 94 h 317"/>
                  <a:gd name="T14" fmla="*/ 302 w 465"/>
                  <a:gd name="T15" fmla="*/ 223 h 317"/>
                  <a:gd name="T16" fmla="*/ 310 w 465"/>
                  <a:gd name="T17" fmla="*/ 179 h 317"/>
                  <a:gd name="T18" fmla="*/ 90 w 465"/>
                  <a:gd name="T19" fmla="*/ 52 h 317"/>
                  <a:gd name="T20" fmla="*/ 0 w 465"/>
                  <a:gd name="T21" fmla="*/ 0 h 317"/>
                  <a:gd name="T22" fmla="*/ 0 w 465"/>
                  <a:gd name="T23" fmla="*/ 49 h 317"/>
                  <a:gd name="T24" fmla="*/ 5 w 465"/>
                  <a:gd name="T25" fmla="*/ 52 h 317"/>
                  <a:gd name="T26" fmla="*/ 15 w 465"/>
                  <a:gd name="T27" fmla="*/ 8 h 317"/>
                  <a:gd name="T28" fmla="*/ 0 w 465"/>
                  <a:gd name="T2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65" h="317">
                    <a:moveTo>
                      <a:pt x="343" y="198"/>
                    </a:moveTo>
                    <a:lnTo>
                      <a:pt x="334" y="242"/>
                    </a:lnTo>
                    <a:lnTo>
                      <a:pt x="465" y="317"/>
                    </a:lnTo>
                    <a:lnTo>
                      <a:pt x="465" y="267"/>
                    </a:lnTo>
                    <a:lnTo>
                      <a:pt x="343" y="198"/>
                    </a:lnTo>
                    <a:moveTo>
                      <a:pt x="90" y="52"/>
                    </a:moveTo>
                    <a:lnTo>
                      <a:pt x="79" y="94"/>
                    </a:lnTo>
                    <a:lnTo>
                      <a:pt x="302" y="223"/>
                    </a:lnTo>
                    <a:lnTo>
                      <a:pt x="310" y="179"/>
                    </a:lnTo>
                    <a:lnTo>
                      <a:pt x="90" y="52"/>
                    </a:lnTo>
                    <a:moveTo>
                      <a:pt x="0" y="0"/>
                    </a:moveTo>
                    <a:lnTo>
                      <a:pt x="0" y="49"/>
                    </a:lnTo>
                    <a:lnTo>
                      <a:pt x="5" y="52"/>
                    </a:lnTo>
                    <a:lnTo>
                      <a:pt x="15" y="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4" name="ïšļïḓè"/>
              <p:cNvSpPr/>
              <p:nvPr/>
            </p:nvSpPr>
            <p:spPr bwMode="auto">
              <a:xfrm>
                <a:off x="3510" y="2007"/>
                <a:ext cx="465" cy="317"/>
              </a:xfrm>
              <a:custGeom>
                <a:avLst/>
                <a:gdLst>
                  <a:gd name="T0" fmla="*/ 343 w 465"/>
                  <a:gd name="T1" fmla="*/ 198 h 317"/>
                  <a:gd name="T2" fmla="*/ 334 w 465"/>
                  <a:gd name="T3" fmla="*/ 242 h 317"/>
                  <a:gd name="T4" fmla="*/ 465 w 465"/>
                  <a:gd name="T5" fmla="*/ 317 h 317"/>
                  <a:gd name="T6" fmla="*/ 465 w 465"/>
                  <a:gd name="T7" fmla="*/ 267 h 317"/>
                  <a:gd name="T8" fmla="*/ 343 w 465"/>
                  <a:gd name="T9" fmla="*/ 198 h 317"/>
                  <a:gd name="T10" fmla="*/ 90 w 465"/>
                  <a:gd name="T11" fmla="*/ 52 h 317"/>
                  <a:gd name="T12" fmla="*/ 79 w 465"/>
                  <a:gd name="T13" fmla="*/ 94 h 317"/>
                  <a:gd name="T14" fmla="*/ 302 w 465"/>
                  <a:gd name="T15" fmla="*/ 223 h 317"/>
                  <a:gd name="T16" fmla="*/ 310 w 465"/>
                  <a:gd name="T17" fmla="*/ 179 h 317"/>
                  <a:gd name="T18" fmla="*/ 90 w 465"/>
                  <a:gd name="T19" fmla="*/ 52 h 317"/>
                  <a:gd name="T20" fmla="*/ 0 w 465"/>
                  <a:gd name="T21" fmla="*/ 0 h 317"/>
                  <a:gd name="T22" fmla="*/ 0 w 465"/>
                  <a:gd name="T23" fmla="*/ 49 h 317"/>
                  <a:gd name="T24" fmla="*/ 5 w 465"/>
                  <a:gd name="T25" fmla="*/ 52 h 317"/>
                  <a:gd name="T26" fmla="*/ 15 w 465"/>
                  <a:gd name="T27" fmla="*/ 8 h 317"/>
                  <a:gd name="T28" fmla="*/ 0 w 465"/>
                  <a:gd name="T2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65" h="317">
                    <a:moveTo>
                      <a:pt x="343" y="198"/>
                    </a:moveTo>
                    <a:lnTo>
                      <a:pt x="334" y="242"/>
                    </a:lnTo>
                    <a:lnTo>
                      <a:pt x="465" y="317"/>
                    </a:lnTo>
                    <a:lnTo>
                      <a:pt x="465" y="267"/>
                    </a:lnTo>
                    <a:lnTo>
                      <a:pt x="343" y="198"/>
                    </a:lnTo>
                    <a:close/>
                    <a:moveTo>
                      <a:pt x="90" y="52"/>
                    </a:moveTo>
                    <a:lnTo>
                      <a:pt x="79" y="94"/>
                    </a:lnTo>
                    <a:lnTo>
                      <a:pt x="302" y="223"/>
                    </a:lnTo>
                    <a:lnTo>
                      <a:pt x="310" y="179"/>
                    </a:lnTo>
                    <a:lnTo>
                      <a:pt x="90" y="52"/>
                    </a:lnTo>
                    <a:close/>
                    <a:moveTo>
                      <a:pt x="0" y="0"/>
                    </a:moveTo>
                    <a:lnTo>
                      <a:pt x="0" y="49"/>
                    </a:lnTo>
                    <a:lnTo>
                      <a:pt x="5" y="52"/>
                    </a:lnTo>
                    <a:lnTo>
                      <a:pt x="15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091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5" name="íṡľîḑê"/>
              <p:cNvSpPr/>
              <p:nvPr/>
            </p:nvSpPr>
            <p:spPr bwMode="auto">
              <a:xfrm>
                <a:off x="3510" y="2007"/>
                <a:ext cx="465" cy="317"/>
              </a:xfrm>
              <a:custGeom>
                <a:avLst/>
                <a:gdLst>
                  <a:gd name="T0" fmla="*/ 343 w 465"/>
                  <a:gd name="T1" fmla="*/ 198 h 317"/>
                  <a:gd name="T2" fmla="*/ 334 w 465"/>
                  <a:gd name="T3" fmla="*/ 242 h 317"/>
                  <a:gd name="T4" fmla="*/ 465 w 465"/>
                  <a:gd name="T5" fmla="*/ 317 h 317"/>
                  <a:gd name="T6" fmla="*/ 465 w 465"/>
                  <a:gd name="T7" fmla="*/ 267 h 317"/>
                  <a:gd name="T8" fmla="*/ 343 w 465"/>
                  <a:gd name="T9" fmla="*/ 198 h 317"/>
                  <a:gd name="T10" fmla="*/ 90 w 465"/>
                  <a:gd name="T11" fmla="*/ 52 h 317"/>
                  <a:gd name="T12" fmla="*/ 79 w 465"/>
                  <a:gd name="T13" fmla="*/ 94 h 317"/>
                  <a:gd name="T14" fmla="*/ 302 w 465"/>
                  <a:gd name="T15" fmla="*/ 223 h 317"/>
                  <a:gd name="T16" fmla="*/ 310 w 465"/>
                  <a:gd name="T17" fmla="*/ 179 h 317"/>
                  <a:gd name="T18" fmla="*/ 90 w 465"/>
                  <a:gd name="T19" fmla="*/ 52 h 317"/>
                  <a:gd name="T20" fmla="*/ 0 w 465"/>
                  <a:gd name="T21" fmla="*/ 0 h 317"/>
                  <a:gd name="T22" fmla="*/ 0 w 465"/>
                  <a:gd name="T23" fmla="*/ 49 h 317"/>
                  <a:gd name="T24" fmla="*/ 5 w 465"/>
                  <a:gd name="T25" fmla="*/ 52 h 317"/>
                  <a:gd name="T26" fmla="*/ 15 w 465"/>
                  <a:gd name="T27" fmla="*/ 8 h 317"/>
                  <a:gd name="T28" fmla="*/ 0 w 465"/>
                  <a:gd name="T2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65" h="317">
                    <a:moveTo>
                      <a:pt x="343" y="198"/>
                    </a:moveTo>
                    <a:lnTo>
                      <a:pt x="334" y="242"/>
                    </a:lnTo>
                    <a:lnTo>
                      <a:pt x="465" y="317"/>
                    </a:lnTo>
                    <a:lnTo>
                      <a:pt x="465" y="267"/>
                    </a:lnTo>
                    <a:lnTo>
                      <a:pt x="343" y="198"/>
                    </a:lnTo>
                    <a:moveTo>
                      <a:pt x="90" y="52"/>
                    </a:moveTo>
                    <a:lnTo>
                      <a:pt x="79" y="94"/>
                    </a:lnTo>
                    <a:lnTo>
                      <a:pt x="302" y="223"/>
                    </a:lnTo>
                    <a:lnTo>
                      <a:pt x="310" y="179"/>
                    </a:lnTo>
                    <a:lnTo>
                      <a:pt x="90" y="52"/>
                    </a:lnTo>
                    <a:moveTo>
                      <a:pt x="0" y="0"/>
                    </a:moveTo>
                    <a:lnTo>
                      <a:pt x="0" y="49"/>
                    </a:lnTo>
                    <a:lnTo>
                      <a:pt x="5" y="52"/>
                    </a:lnTo>
                    <a:lnTo>
                      <a:pt x="15" y="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6" name="ïSḻïḍê"/>
              <p:cNvSpPr/>
              <p:nvPr/>
            </p:nvSpPr>
            <p:spPr bwMode="auto">
              <a:xfrm>
                <a:off x="3975" y="2263"/>
                <a:ext cx="22" cy="61"/>
              </a:xfrm>
              <a:custGeom>
                <a:avLst/>
                <a:gdLst>
                  <a:gd name="T0" fmla="*/ 22 w 22"/>
                  <a:gd name="T1" fmla="*/ 0 h 61"/>
                  <a:gd name="T2" fmla="*/ 0 w 22"/>
                  <a:gd name="T3" fmla="*/ 11 h 61"/>
                  <a:gd name="T4" fmla="*/ 0 w 22"/>
                  <a:gd name="T5" fmla="*/ 61 h 61"/>
                  <a:gd name="T6" fmla="*/ 22 w 22"/>
                  <a:gd name="T7" fmla="*/ 47 h 61"/>
                  <a:gd name="T8" fmla="*/ 22 w 22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1">
                    <a:moveTo>
                      <a:pt x="22" y="0"/>
                    </a:moveTo>
                    <a:lnTo>
                      <a:pt x="0" y="11"/>
                    </a:lnTo>
                    <a:lnTo>
                      <a:pt x="0" y="61"/>
                    </a:lnTo>
                    <a:lnTo>
                      <a:pt x="22" y="47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DAEE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7" name="išlîḋé"/>
              <p:cNvSpPr/>
              <p:nvPr/>
            </p:nvSpPr>
            <p:spPr bwMode="auto">
              <a:xfrm>
                <a:off x="3975" y="2263"/>
                <a:ext cx="22" cy="61"/>
              </a:xfrm>
              <a:custGeom>
                <a:avLst/>
                <a:gdLst>
                  <a:gd name="T0" fmla="*/ 22 w 22"/>
                  <a:gd name="T1" fmla="*/ 0 h 61"/>
                  <a:gd name="T2" fmla="*/ 0 w 22"/>
                  <a:gd name="T3" fmla="*/ 11 h 61"/>
                  <a:gd name="T4" fmla="*/ 0 w 22"/>
                  <a:gd name="T5" fmla="*/ 61 h 61"/>
                  <a:gd name="T6" fmla="*/ 22 w 22"/>
                  <a:gd name="T7" fmla="*/ 47 h 61"/>
                  <a:gd name="T8" fmla="*/ 22 w 22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1">
                    <a:moveTo>
                      <a:pt x="22" y="0"/>
                    </a:moveTo>
                    <a:lnTo>
                      <a:pt x="0" y="11"/>
                    </a:lnTo>
                    <a:lnTo>
                      <a:pt x="0" y="61"/>
                    </a:lnTo>
                    <a:lnTo>
                      <a:pt x="22" y="47"/>
                    </a:lnTo>
                    <a:lnTo>
                      <a:pt x="2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8" name="îšḻïdê"/>
              <p:cNvSpPr/>
              <p:nvPr/>
            </p:nvSpPr>
            <p:spPr bwMode="auto">
              <a:xfrm>
                <a:off x="3975" y="2263"/>
                <a:ext cx="22" cy="61"/>
              </a:xfrm>
              <a:custGeom>
                <a:avLst/>
                <a:gdLst>
                  <a:gd name="T0" fmla="*/ 22 w 22"/>
                  <a:gd name="T1" fmla="*/ 0 h 61"/>
                  <a:gd name="T2" fmla="*/ 0 w 22"/>
                  <a:gd name="T3" fmla="*/ 11 h 61"/>
                  <a:gd name="T4" fmla="*/ 0 w 22"/>
                  <a:gd name="T5" fmla="*/ 61 h 61"/>
                  <a:gd name="T6" fmla="*/ 22 w 22"/>
                  <a:gd name="T7" fmla="*/ 47 h 61"/>
                  <a:gd name="T8" fmla="*/ 22 w 22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1">
                    <a:moveTo>
                      <a:pt x="22" y="0"/>
                    </a:moveTo>
                    <a:lnTo>
                      <a:pt x="0" y="11"/>
                    </a:lnTo>
                    <a:lnTo>
                      <a:pt x="0" y="61"/>
                    </a:lnTo>
                    <a:lnTo>
                      <a:pt x="22" y="47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7580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9" name="îṣļîdè"/>
              <p:cNvSpPr/>
              <p:nvPr/>
            </p:nvSpPr>
            <p:spPr bwMode="auto">
              <a:xfrm>
                <a:off x="3975" y="2263"/>
                <a:ext cx="22" cy="61"/>
              </a:xfrm>
              <a:custGeom>
                <a:avLst/>
                <a:gdLst>
                  <a:gd name="T0" fmla="*/ 22 w 22"/>
                  <a:gd name="T1" fmla="*/ 0 h 61"/>
                  <a:gd name="T2" fmla="*/ 0 w 22"/>
                  <a:gd name="T3" fmla="*/ 11 h 61"/>
                  <a:gd name="T4" fmla="*/ 0 w 22"/>
                  <a:gd name="T5" fmla="*/ 61 h 61"/>
                  <a:gd name="T6" fmla="*/ 22 w 22"/>
                  <a:gd name="T7" fmla="*/ 47 h 61"/>
                  <a:gd name="T8" fmla="*/ 22 w 22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1">
                    <a:moveTo>
                      <a:pt x="22" y="0"/>
                    </a:moveTo>
                    <a:lnTo>
                      <a:pt x="0" y="11"/>
                    </a:lnTo>
                    <a:lnTo>
                      <a:pt x="0" y="61"/>
                    </a:lnTo>
                    <a:lnTo>
                      <a:pt x="22" y="47"/>
                    </a:lnTo>
                    <a:lnTo>
                      <a:pt x="2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0" name="íṡlîḓê"/>
              <p:cNvSpPr/>
              <p:nvPr/>
            </p:nvSpPr>
            <p:spPr bwMode="auto">
              <a:xfrm>
                <a:off x="3510" y="1996"/>
                <a:ext cx="487" cy="278"/>
              </a:xfrm>
              <a:custGeom>
                <a:avLst/>
                <a:gdLst>
                  <a:gd name="T0" fmla="*/ 348 w 487"/>
                  <a:gd name="T1" fmla="*/ 185 h 278"/>
                  <a:gd name="T2" fmla="*/ 343 w 487"/>
                  <a:gd name="T3" fmla="*/ 209 h 278"/>
                  <a:gd name="T4" fmla="*/ 465 w 487"/>
                  <a:gd name="T5" fmla="*/ 278 h 278"/>
                  <a:gd name="T6" fmla="*/ 487 w 487"/>
                  <a:gd name="T7" fmla="*/ 267 h 278"/>
                  <a:gd name="T8" fmla="*/ 348 w 487"/>
                  <a:gd name="T9" fmla="*/ 185 h 278"/>
                  <a:gd name="T10" fmla="*/ 93 w 487"/>
                  <a:gd name="T11" fmla="*/ 46 h 278"/>
                  <a:gd name="T12" fmla="*/ 90 w 487"/>
                  <a:gd name="T13" fmla="*/ 63 h 278"/>
                  <a:gd name="T14" fmla="*/ 310 w 487"/>
                  <a:gd name="T15" fmla="*/ 190 h 278"/>
                  <a:gd name="T16" fmla="*/ 316 w 487"/>
                  <a:gd name="T17" fmla="*/ 167 h 278"/>
                  <a:gd name="T18" fmla="*/ 299 w 487"/>
                  <a:gd name="T19" fmla="*/ 156 h 278"/>
                  <a:gd name="T20" fmla="*/ 292 w 487"/>
                  <a:gd name="T21" fmla="*/ 160 h 278"/>
                  <a:gd name="T22" fmla="*/ 292 w 487"/>
                  <a:gd name="T23" fmla="*/ 153 h 278"/>
                  <a:gd name="T24" fmla="*/ 292 w 487"/>
                  <a:gd name="T25" fmla="*/ 160 h 278"/>
                  <a:gd name="T26" fmla="*/ 93 w 487"/>
                  <a:gd name="T27" fmla="*/ 46 h 278"/>
                  <a:gd name="T28" fmla="*/ 20 w 487"/>
                  <a:gd name="T29" fmla="*/ 0 h 278"/>
                  <a:gd name="T30" fmla="*/ 0 w 487"/>
                  <a:gd name="T31" fmla="*/ 11 h 278"/>
                  <a:gd name="T32" fmla="*/ 15 w 487"/>
                  <a:gd name="T33" fmla="*/ 19 h 278"/>
                  <a:gd name="T34" fmla="*/ 20 w 487"/>
                  <a:gd name="T35" fmla="*/ 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87" h="278">
                    <a:moveTo>
                      <a:pt x="348" y="185"/>
                    </a:moveTo>
                    <a:lnTo>
                      <a:pt x="343" y="209"/>
                    </a:lnTo>
                    <a:lnTo>
                      <a:pt x="465" y="278"/>
                    </a:lnTo>
                    <a:lnTo>
                      <a:pt x="487" y="267"/>
                    </a:lnTo>
                    <a:lnTo>
                      <a:pt x="348" y="185"/>
                    </a:lnTo>
                    <a:close/>
                    <a:moveTo>
                      <a:pt x="93" y="46"/>
                    </a:moveTo>
                    <a:lnTo>
                      <a:pt x="90" y="63"/>
                    </a:lnTo>
                    <a:lnTo>
                      <a:pt x="310" y="190"/>
                    </a:lnTo>
                    <a:lnTo>
                      <a:pt x="316" y="167"/>
                    </a:lnTo>
                    <a:lnTo>
                      <a:pt x="299" y="156"/>
                    </a:lnTo>
                    <a:lnTo>
                      <a:pt x="292" y="160"/>
                    </a:lnTo>
                    <a:lnTo>
                      <a:pt x="292" y="153"/>
                    </a:lnTo>
                    <a:lnTo>
                      <a:pt x="292" y="160"/>
                    </a:lnTo>
                    <a:lnTo>
                      <a:pt x="93" y="46"/>
                    </a:lnTo>
                    <a:close/>
                    <a:moveTo>
                      <a:pt x="20" y="0"/>
                    </a:moveTo>
                    <a:lnTo>
                      <a:pt x="0" y="11"/>
                    </a:lnTo>
                    <a:lnTo>
                      <a:pt x="15" y="19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DAEE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1" name="ïṥľiḋe"/>
              <p:cNvSpPr/>
              <p:nvPr/>
            </p:nvSpPr>
            <p:spPr bwMode="auto">
              <a:xfrm>
                <a:off x="3510" y="1996"/>
                <a:ext cx="487" cy="278"/>
              </a:xfrm>
              <a:custGeom>
                <a:avLst/>
                <a:gdLst>
                  <a:gd name="T0" fmla="*/ 348 w 487"/>
                  <a:gd name="T1" fmla="*/ 185 h 278"/>
                  <a:gd name="T2" fmla="*/ 343 w 487"/>
                  <a:gd name="T3" fmla="*/ 209 h 278"/>
                  <a:gd name="T4" fmla="*/ 465 w 487"/>
                  <a:gd name="T5" fmla="*/ 278 h 278"/>
                  <a:gd name="T6" fmla="*/ 487 w 487"/>
                  <a:gd name="T7" fmla="*/ 267 h 278"/>
                  <a:gd name="T8" fmla="*/ 348 w 487"/>
                  <a:gd name="T9" fmla="*/ 185 h 278"/>
                  <a:gd name="T10" fmla="*/ 93 w 487"/>
                  <a:gd name="T11" fmla="*/ 46 h 278"/>
                  <a:gd name="T12" fmla="*/ 90 w 487"/>
                  <a:gd name="T13" fmla="*/ 63 h 278"/>
                  <a:gd name="T14" fmla="*/ 310 w 487"/>
                  <a:gd name="T15" fmla="*/ 190 h 278"/>
                  <a:gd name="T16" fmla="*/ 316 w 487"/>
                  <a:gd name="T17" fmla="*/ 167 h 278"/>
                  <a:gd name="T18" fmla="*/ 299 w 487"/>
                  <a:gd name="T19" fmla="*/ 156 h 278"/>
                  <a:gd name="T20" fmla="*/ 292 w 487"/>
                  <a:gd name="T21" fmla="*/ 160 h 278"/>
                  <a:gd name="T22" fmla="*/ 292 w 487"/>
                  <a:gd name="T23" fmla="*/ 153 h 278"/>
                  <a:gd name="T24" fmla="*/ 292 w 487"/>
                  <a:gd name="T25" fmla="*/ 160 h 278"/>
                  <a:gd name="T26" fmla="*/ 93 w 487"/>
                  <a:gd name="T27" fmla="*/ 46 h 278"/>
                  <a:gd name="T28" fmla="*/ 20 w 487"/>
                  <a:gd name="T29" fmla="*/ 0 h 278"/>
                  <a:gd name="T30" fmla="*/ 0 w 487"/>
                  <a:gd name="T31" fmla="*/ 11 h 278"/>
                  <a:gd name="T32" fmla="*/ 15 w 487"/>
                  <a:gd name="T33" fmla="*/ 19 h 278"/>
                  <a:gd name="T34" fmla="*/ 20 w 487"/>
                  <a:gd name="T35" fmla="*/ 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87" h="278">
                    <a:moveTo>
                      <a:pt x="348" y="185"/>
                    </a:moveTo>
                    <a:lnTo>
                      <a:pt x="343" y="209"/>
                    </a:lnTo>
                    <a:lnTo>
                      <a:pt x="465" y="278"/>
                    </a:lnTo>
                    <a:lnTo>
                      <a:pt x="487" y="267"/>
                    </a:lnTo>
                    <a:lnTo>
                      <a:pt x="348" y="185"/>
                    </a:lnTo>
                    <a:moveTo>
                      <a:pt x="93" y="46"/>
                    </a:moveTo>
                    <a:lnTo>
                      <a:pt x="90" y="63"/>
                    </a:lnTo>
                    <a:lnTo>
                      <a:pt x="310" y="190"/>
                    </a:lnTo>
                    <a:lnTo>
                      <a:pt x="316" y="167"/>
                    </a:lnTo>
                    <a:lnTo>
                      <a:pt x="299" y="156"/>
                    </a:lnTo>
                    <a:lnTo>
                      <a:pt x="292" y="160"/>
                    </a:lnTo>
                    <a:lnTo>
                      <a:pt x="292" y="153"/>
                    </a:lnTo>
                    <a:lnTo>
                      <a:pt x="292" y="160"/>
                    </a:lnTo>
                    <a:lnTo>
                      <a:pt x="93" y="46"/>
                    </a:lnTo>
                    <a:moveTo>
                      <a:pt x="20" y="0"/>
                    </a:moveTo>
                    <a:lnTo>
                      <a:pt x="0" y="11"/>
                    </a:lnTo>
                    <a:lnTo>
                      <a:pt x="15" y="19"/>
                    </a:lnTo>
                    <a:lnTo>
                      <a:pt x="2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2" name="ïšḷiḋe"/>
              <p:cNvSpPr/>
              <p:nvPr/>
            </p:nvSpPr>
            <p:spPr bwMode="auto">
              <a:xfrm>
                <a:off x="3510" y="1996"/>
                <a:ext cx="487" cy="278"/>
              </a:xfrm>
              <a:custGeom>
                <a:avLst/>
                <a:gdLst>
                  <a:gd name="T0" fmla="*/ 348 w 487"/>
                  <a:gd name="T1" fmla="*/ 185 h 278"/>
                  <a:gd name="T2" fmla="*/ 343 w 487"/>
                  <a:gd name="T3" fmla="*/ 209 h 278"/>
                  <a:gd name="T4" fmla="*/ 465 w 487"/>
                  <a:gd name="T5" fmla="*/ 278 h 278"/>
                  <a:gd name="T6" fmla="*/ 487 w 487"/>
                  <a:gd name="T7" fmla="*/ 267 h 278"/>
                  <a:gd name="T8" fmla="*/ 348 w 487"/>
                  <a:gd name="T9" fmla="*/ 185 h 278"/>
                  <a:gd name="T10" fmla="*/ 93 w 487"/>
                  <a:gd name="T11" fmla="*/ 46 h 278"/>
                  <a:gd name="T12" fmla="*/ 90 w 487"/>
                  <a:gd name="T13" fmla="*/ 63 h 278"/>
                  <a:gd name="T14" fmla="*/ 310 w 487"/>
                  <a:gd name="T15" fmla="*/ 190 h 278"/>
                  <a:gd name="T16" fmla="*/ 316 w 487"/>
                  <a:gd name="T17" fmla="*/ 167 h 278"/>
                  <a:gd name="T18" fmla="*/ 299 w 487"/>
                  <a:gd name="T19" fmla="*/ 156 h 278"/>
                  <a:gd name="T20" fmla="*/ 292 w 487"/>
                  <a:gd name="T21" fmla="*/ 160 h 278"/>
                  <a:gd name="T22" fmla="*/ 292 w 487"/>
                  <a:gd name="T23" fmla="*/ 153 h 278"/>
                  <a:gd name="T24" fmla="*/ 292 w 487"/>
                  <a:gd name="T25" fmla="*/ 160 h 278"/>
                  <a:gd name="T26" fmla="*/ 93 w 487"/>
                  <a:gd name="T27" fmla="*/ 46 h 278"/>
                  <a:gd name="T28" fmla="*/ 20 w 487"/>
                  <a:gd name="T29" fmla="*/ 0 h 278"/>
                  <a:gd name="T30" fmla="*/ 0 w 487"/>
                  <a:gd name="T31" fmla="*/ 11 h 278"/>
                  <a:gd name="T32" fmla="*/ 15 w 487"/>
                  <a:gd name="T33" fmla="*/ 19 h 278"/>
                  <a:gd name="T34" fmla="*/ 20 w 487"/>
                  <a:gd name="T35" fmla="*/ 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87" h="278">
                    <a:moveTo>
                      <a:pt x="348" y="185"/>
                    </a:moveTo>
                    <a:lnTo>
                      <a:pt x="343" y="209"/>
                    </a:lnTo>
                    <a:lnTo>
                      <a:pt x="465" y="278"/>
                    </a:lnTo>
                    <a:lnTo>
                      <a:pt x="487" y="267"/>
                    </a:lnTo>
                    <a:lnTo>
                      <a:pt x="348" y="185"/>
                    </a:lnTo>
                    <a:close/>
                    <a:moveTo>
                      <a:pt x="93" y="46"/>
                    </a:moveTo>
                    <a:lnTo>
                      <a:pt x="90" y="63"/>
                    </a:lnTo>
                    <a:lnTo>
                      <a:pt x="310" y="190"/>
                    </a:lnTo>
                    <a:lnTo>
                      <a:pt x="316" y="167"/>
                    </a:lnTo>
                    <a:lnTo>
                      <a:pt x="299" y="156"/>
                    </a:lnTo>
                    <a:lnTo>
                      <a:pt x="292" y="160"/>
                    </a:lnTo>
                    <a:lnTo>
                      <a:pt x="292" y="153"/>
                    </a:lnTo>
                    <a:lnTo>
                      <a:pt x="292" y="160"/>
                    </a:lnTo>
                    <a:lnTo>
                      <a:pt x="93" y="46"/>
                    </a:lnTo>
                    <a:close/>
                    <a:moveTo>
                      <a:pt x="20" y="0"/>
                    </a:moveTo>
                    <a:lnTo>
                      <a:pt x="0" y="11"/>
                    </a:lnTo>
                    <a:lnTo>
                      <a:pt x="15" y="19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ADB5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3" name="ïśļïḋê"/>
              <p:cNvSpPr/>
              <p:nvPr/>
            </p:nvSpPr>
            <p:spPr bwMode="auto">
              <a:xfrm>
                <a:off x="3510" y="1996"/>
                <a:ext cx="487" cy="278"/>
              </a:xfrm>
              <a:custGeom>
                <a:avLst/>
                <a:gdLst>
                  <a:gd name="T0" fmla="*/ 348 w 487"/>
                  <a:gd name="T1" fmla="*/ 185 h 278"/>
                  <a:gd name="T2" fmla="*/ 343 w 487"/>
                  <a:gd name="T3" fmla="*/ 209 h 278"/>
                  <a:gd name="T4" fmla="*/ 465 w 487"/>
                  <a:gd name="T5" fmla="*/ 278 h 278"/>
                  <a:gd name="T6" fmla="*/ 487 w 487"/>
                  <a:gd name="T7" fmla="*/ 267 h 278"/>
                  <a:gd name="T8" fmla="*/ 348 w 487"/>
                  <a:gd name="T9" fmla="*/ 185 h 278"/>
                  <a:gd name="T10" fmla="*/ 93 w 487"/>
                  <a:gd name="T11" fmla="*/ 46 h 278"/>
                  <a:gd name="T12" fmla="*/ 90 w 487"/>
                  <a:gd name="T13" fmla="*/ 63 h 278"/>
                  <a:gd name="T14" fmla="*/ 310 w 487"/>
                  <a:gd name="T15" fmla="*/ 190 h 278"/>
                  <a:gd name="T16" fmla="*/ 316 w 487"/>
                  <a:gd name="T17" fmla="*/ 167 h 278"/>
                  <a:gd name="T18" fmla="*/ 299 w 487"/>
                  <a:gd name="T19" fmla="*/ 156 h 278"/>
                  <a:gd name="T20" fmla="*/ 292 w 487"/>
                  <a:gd name="T21" fmla="*/ 160 h 278"/>
                  <a:gd name="T22" fmla="*/ 292 w 487"/>
                  <a:gd name="T23" fmla="*/ 153 h 278"/>
                  <a:gd name="T24" fmla="*/ 292 w 487"/>
                  <a:gd name="T25" fmla="*/ 160 h 278"/>
                  <a:gd name="T26" fmla="*/ 93 w 487"/>
                  <a:gd name="T27" fmla="*/ 46 h 278"/>
                  <a:gd name="T28" fmla="*/ 20 w 487"/>
                  <a:gd name="T29" fmla="*/ 0 h 278"/>
                  <a:gd name="T30" fmla="*/ 0 w 487"/>
                  <a:gd name="T31" fmla="*/ 11 h 278"/>
                  <a:gd name="T32" fmla="*/ 15 w 487"/>
                  <a:gd name="T33" fmla="*/ 19 h 278"/>
                  <a:gd name="T34" fmla="*/ 20 w 487"/>
                  <a:gd name="T35" fmla="*/ 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87" h="278">
                    <a:moveTo>
                      <a:pt x="348" y="185"/>
                    </a:moveTo>
                    <a:lnTo>
                      <a:pt x="343" y="209"/>
                    </a:lnTo>
                    <a:lnTo>
                      <a:pt x="465" y="278"/>
                    </a:lnTo>
                    <a:lnTo>
                      <a:pt x="487" y="267"/>
                    </a:lnTo>
                    <a:lnTo>
                      <a:pt x="348" y="185"/>
                    </a:lnTo>
                    <a:moveTo>
                      <a:pt x="93" y="46"/>
                    </a:moveTo>
                    <a:lnTo>
                      <a:pt x="90" y="63"/>
                    </a:lnTo>
                    <a:lnTo>
                      <a:pt x="310" y="190"/>
                    </a:lnTo>
                    <a:lnTo>
                      <a:pt x="316" y="167"/>
                    </a:lnTo>
                    <a:lnTo>
                      <a:pt x="299" y="156"/>
                    </a:lnTo>
                    <a:lnTo>
                      <a:pt x="292" y="160"/>
                    </a:lnTo>
                    <a:lnTo>
                      <a:pt x="292" y="153"/>
                    </a:lnTo>
                    <a:lnTo>
                      <a:pt x="292" y="160"/>
                    </a:lnTo>
                    <a:lnTo>
                      <a:pt x="93" y="46"/>
                    </a:lnTo>
                    <a:moveTo>
                      <a:pt x="20" y="0"/>
                    </a:moveTo>
                    <a:lnTo>
                      <a:pt x="0" y="11"/>
                    </a:lnTo>
                    <a:lnTo>
                      <a:pt x="15" y="19"/>
                    </a:lnTo>
                    <a:lnTo>
                      <a:pt x="2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4" name="íṥlîďe"/>
              <p:cNvSpPr/>
              <p:nvPr/>
            </p:nvSpPr>
            <p:spPr bwMode="auto">
              <a:xfrm>
                <a:off x="4102" y="2056"/>
                <a:ext cx="464" cy="317"/>
              </a:xfrm>
              <a:custGeom>
                <a:avLst/>
                <a:gdLst>
                  <a:gd name="T0" fmla="*/ 0 w 464"/>
                  <a:gd name="T1" fmla="*/ 0 h 317"/>
                  <a:gd name="T2" fmla="*/ 0 w 464"/>
                  <a:gd name="T3" fmla="*/ 49 h 317"/>
                  <a:gd name="T4" fmla="*/ 464 w 464"/>
                  <a:gd name="T5" fmla="*/ 317 h 317"/>
                  <a:gd name="T6" fmla="*/ 464 w 464"/>
                  <a:gd name="T7" fmla="*/ 268 h 317"/>
                  <a:gd name="T8" fmla="*/ 0 w 46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2" h="317">
                    <a:moveTo>
                      <a:pt x="0" y="0"/>
                    </a:moveTo>
                    <a:lnTo>
                      <a:pt x="0" y="49"/>
                    </a:lnTo>
                    <a:lnTo>
                      <a:pt x="464" y="317"/>
                    </a:lnTo>
                    <a:lnTo>
                      <a:pt x="464" y="2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EE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5" name="i$1îḑe"/>
              <p:cNvSpPr/>
              <p:nvPr/>
            </p:nvSpPr>
            <p:spPr bwMode="auto">
              <a:xfrm>
                <a:off x="4102" y="2056"/>
                <a:ext cx="464" cy="317"/>
              </a:xfrm>
              <a:custGeom>
                <a:avLst/>
                <a:gdLst>
                  <a:gd name="T0" fmla="*/ 0 w 464"/>
                  <a:gd name="T1" fmla="*/ 0 h 317"/>
                  <a:gd name="T2" fmla="*/ 0 w 464"/>
                  <a:gd name="T3" fmla="*/ 49 h 317"/>
                  <a:gd name="T4" fmla="*/ 464 w 464"/>
                  <a:gd name="T5" fmla="*/ 317 h 317"/>
                  <a:gd name="T6" fmla="*/ 464 w 464"/>
                  <a:gd name="T7" fmla="*/ 268 h 317"/>
                  <a:gd name="T8" fmla="*/ 0 w 46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2" h="317">
                    <a:moveTo>
                      <a:pt x="0" y="0"/>
                    </a:moveTo>
                    <a:lnTo>
                      <a:pt x="0" y="49"/>
                    </a:lnTo>
                    <a:lnTo>
                      <a:pt x="464" y="317"/>
                    </a:lnTo>
                    <a:lnTo>
                      <a:pt x="464" y="26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6" name="îṣ1íḑé"/>
              <p:cNvSpPr/>
              <p:nvPr/>
            </p:nvSpPr>
            <p:spPr bwMode="auto">
              <a:xfrm>
                <a:off x="4102" y="2056"/>
                <a:ext cx="464" cy="317"/>
              </a:xfrm>
              <a:custGeom>
                <a:avLst/>
                <a:gdLst>
                  <a:gd name="T0" fmla="*/ 0 w 464"/>
                  <a:gd name="T1" fmla="*/ 0 h 317"/>
                  <a:gd name="T2" fmla="*/ 0 w 464"/>
                  <a:gd name="T3" fmla="*/ 49 h 317"/>
                  <a:gd name="T4" fmla="*/ 464 w 464"/>
                  <a:gd name="T5" fmla="*/ 317 h 317"/>
                  <a:gd name="T6" fmla="*/ 464 w 464"/>
                  <a:gd name="T7" fmla="*/ 268 h 317"/>
                  <a:gd name="T8" fmla="*/ 0 w 46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2" h="317">
                    <a:moveTo>
                      <a:pt x="0" y="0"/>
                    </a:moveTo>
                    <a:lnTo>
                      <a:pt x="0" y="49"/>
                    </a:lnTo>
                    <a:lnTo>
                      <a:pt x="464" y="317"/>
                    </a:lnTo>
                    <a:lnTo>
                      <a:pt x="464" y="2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091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7" name="íṩļîďe"/>
              <p:cNvSpPr/>
              <p:nvPr/>
            </p:nvSpPr>
            <p:spPr bwMode="auto">
              <a:xfrm>
                <a:off x="4102" y="2056"/>
                <a:ext cx="464" cy="317"/>
              </a:xfrm>
              <a:custGeom>
                <a:avLst/>
                <a:gdLst>
                  <a:gd name="T0" fmla="*/ 0 w 464"/>
                  <a:gd name="T1" fmla="*/ 0 h 317"/>
                  <a:gd name="T2" fmla="*/ 0 w 464"/>
                  <a:gd name="T3" fmla="*/ 49 h 317"/>
                  <a:gd name="T4" fmla="*/ 464 w 464"/>
                  <a:gd name="T5" fmla="*/ 317 h 317"/>
                  <a:gd name="T6" fmla="*/ 464 w 464"/>
                  <a:gd name="T7" fmla="*/ 268 h 317"/>
                  <a:gd name="T8" fmla="*/ 0 w 46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2" h="317">
                    <a:moveTo>
                      <a:pt x="0" y="0"/>
                    </a:moveTo>
                    <a:lnTo>
                      <a:pt x="0" y="49"/>
                    </a:lnTo>
                    <a:lnTo>
                      <a:pt x="464" y="317"/>
                    </a:lnTo>
                    <a:lnTo>
                      <a:pt x="464" y="26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8" name="iṥlíḑê"/>
              <p:cNvSpPr/>
              <p:nvPr/>
            </p:nvSpPr>
            <p:spPr bwMode="auto">
              <a:xfrm>
                <a:off x="4566" y="2312"/>
                <a:ext cx="24" cy="61"/>
              </a:xfrm>
              <a:custGeom>
                <a:avLst/>
                <a:gdLst>
                  <a:gd name="T0" fmla="*/ 24 w 24"/>
                  <a:gd name="T1" fmla="*/ 0 h 61"/>
                  <a:gd name="T2" fmla="*/ 0 w 24"/>
                  <a:gd name="T3" fmla="*/ 12 h 61"/>
                  <a:gd name="T4" fmla="*/ 0 w 24"/>
                  <a:gd name="T5" fmla="*/ 61 h 61"/>
                  <a:gd name="T6" fmla="*/ 22 w 24"/>
                  <a:gd name="T7" fmla="*/ 47 h 61"/>
                  <a:gd name="T8" fmla="*/ 24 w 24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61">
                    <a:moveTo>
                      <a:pt x="24" y="0"/>
                    </a:moveTo>
                    <a:lnTo>
                      <a:pt x="0" y="12"/>
                    </a:lnTo>
                    <a:lnTo>
                      <a:pt x="0" y="61"/>
                    </a:lnTo>
                    <a:lnTo>
                      <a:pt x="22" y="4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DAEE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9" name="ïṥ1ídè"/>
              <p:cNvSpPr/>
              <p:nvPr/>
            </p:nvSpPr>
            <p:spPr bwMode="auto">
              <a:xfrm>
                <a:off x="4566" y="2312"/>
                <a:ext cx="24" cy="61"/>
              </a:xfrm>
              <a:custGeom>
                <a:avLst/>
                <a:gdLst>
                  <a:gd name="T0" fmla="*/ 24 w 24"/>
                  <a:gd name="T1" fmla="*/ 0 h 61"/>
                  <a:gd name="T2" fmla="*/ 0 w 24"/>
                  <a:gd name="T3" fmla="*/ 12 h 61"/>
                  <a:gd name="T4" fmla="*/ 0 w 24"/>
                  <a:gd name="T5" fmla="*/ 61 h 61"/>
                  <a:gd name="T6" fmla="*/ 22 w 24"/>
                  <a:gd name="T7" fmla="*/ 47 h 61"/>
                  <a:gd name="T8" fmla="*/ 24 w 24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61">
                    <a:moveTo>
                      <a:pt x="24" y="0"/>
                    </a:moveTo>
                    <a:lnTo>
                      <a:pt x="0" y="12"/>
                    </a:lnTo>
                    <a:lnTo>
                      <a:pt x="0" y="61"/>
                    </a:lnTo>
                    <a:lnTo>
                      <a:pt x="22" y="47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0" name="íṡļíďe"/>
              <p:cNvSpPr/>
              <p:nvPr/>
            </p:nvSpPr>
            <p:spPr bwMode="auto">
              <a:xfrm>
                <a:off x="4566" y="2312"/>
                <a:ext cx="24" cy="61"/>
              </a:xfrm>
              <a:custGeom>
                <a:avLst/>
                <a:gdLst>
                  <a:gd name="T0" fmla="*/ 24 w 24"/>
                  <a:gd name="T1" fmla="*/ 0 h 61"/>
                  <a:gd name="T2" fmla="*/ 0 w 24"/>
                  <a:gd name="T3" fmla="*/ 12 h 61"/>
                  <a:gd name="T4" fmla="*/ 0 w 24"/>
                  <a:gd name="T5" fmla="*/ 61 h 61"/>
                  <a:gd name="T6" fmla="*/ 22 w 24"/>
                  <a:gd name="T7" fmla="*/ 47 h 61"/>
                  <a:gd name="T8" fmla="*/ 24 w 24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61">
                    <a:moveTo>
                      <a:pt x="24" y="0"/>
                    </a:moveTo>
                    <a:lnTo>
                      <a:pt x="0" y="12"/>
                    </a:lnTo>
                    <a:lnTo>
                      <a:pt x="0" y="61"/>
                    </a:lnTo>
                    <a:lnTo>
                      <a:pt x="22" y="4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7580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1" name="iṡlïḑé"/>
              <p:cNvSpPr/>
              <p:nvPr/>
            </p:nvSpPr>
            <p:spPr bwMode="auto">
              <a:xfrm>
                <a:off x="4566" y="2312"/>
                <a:ext cx="24" cy="61"/>
              </a:xfrm>
              <a:custGeom>
                <a:avLst/>
                <a:gdLst>
                  <a:gd name="T0" fmla="*/ 24 w 24"/>
                  <a:gd name="T1" fmla="*/ 0 h 61"/>
                  <a:gd name="T2" fmla="*/ 0 w 24"/>
                  <a:gd name="T3" fmla="*/ 12 h 61"/>
                  <a:gd name="T4" fmla="*/ 0 w 24"/>
                  <a:gd name="T5" fmla="*/ 61 h 61"/>
                  <a:gd name="T6" fmla="*/ 22 w 24"/>
                  <a:gd name="T7" fmla="*/ 47 h 61"/>
                  <a:gd name="T8" fmla="*/ 24 w 24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61">
                    <a:moveTo>
                      <a:pt x="24" y="0"/>
                    </a:moveTo>
                    <a:lnTo>
                      <a:pt x="0" y="12"/>
                    </a:lnTo>
                    <a:lnTo>
                      <a:pt x="0" y="61"/>
                    </a:lnTo>
                    <a:lnTo>
                      <a:pt x="22" y="47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2" name="iṩļïḍé"/>
              <p:cNvSpPr/>
              <p:nvPr/>
            </p:nvSpPr>
            <p:spPr bwMode="auto">
              <a:xfrm>
                <a:off x="4102" y="2042"/>
                <a:ext cx="488" cy="282"/>
              </a:xfrm>
              <a:custGeom>
                <a:avLst/>
                <a:gdLst>
                  <a:gd name="T0" fmla="*/ 23 w 488"/>
                  <a:gd name="T1" fmla="*/ 0 h 282"/>
                  <a:gd name="T2" fmla="*/ 0 w 488"/>
                  <a:gd name="T3" fmla="*/ 14 h 282"/>
                  <a:gd name="T4" fmla="*/ 464 w 488"/>
                  <a:gd name="T5" fmla="*/ 282 h 282"/>
                  <a:gd name="T6" fmla="*/ 488 w 488"/>
                  <a:gd name="T7" fmla="*/ 270 h 282"/>
                  <a:gd name="T8" fmla="*/ 23 w 488"/>
                  <a:gd name="T9" fmla="*/ 0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8" h="282">
                    <a:moveTo>
                      <a:pt x="23" y="0"/>
                    </a:moveTo>
                    <a:lnTo>
                      <a:pt x="0" y="14"/>
                    </a:lnTo>
                    <a:lnTo>
                      <a:pt x="464" y="282"/>
                    </a:lnTo>
                    <a:lnTo>
                      <a:pt x="488" y="27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DAEE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3" name="iŝļiḑè"/>
              <p:cNvSpPr/>
              <p:nvPr/>
            </p:nvSpPr>
            <p:spPr bwMode="auto">
              <a:xfrm>
                <a:off x="4102" y="2042"/>
                <a:ext cx="488" cy="282"/>
              </a:xfrm>
              <a:custGeom>
                <a:avLst/>
                <a:gdLst>
                  <a:gd name="T0" fmla="*/ 23 w 488"/>
                  <a:gd name="T1" fmla="*/ 0 h 282"/>
                  <a:gd name="T2" fmla="*/ 0 w 488"/>
                  <a:gd name="T3" fmla="*/ 14 h 282"/>
                  <a:gd name="T4" fmla="*/ 464 w 488"/>
                  <a:gd name="T5" fmla="*/ 282 h 282"/>
                  <a:gd name="T6" fmla="*/ 488 w 488"/>
                  <a:gd name="T7" fmla="*/ 270 h 282"/>
                  <a:gd name="T8" fmla="*/ 23 w 488"/>
                  <a:gd name="T9" fmla="*/ 0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8" h="282">
                    <a:moveTo>
                      <a:pt x="23" y="0"/>
                    </a:moveTo>
                    <a:lnTo>
                      <a:pt x="0" y="14"/>
                    </a:lnTo>
                    <a:lnTo>
                      <a:pt x="464" y="282"/>
                    </a:lnTo>
                    <a:lnTo>
                      <a:pt x="488" y="270"/>
                    </a:lnTo>
                    <a:lnTo>
                      <a:pt x="2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4" name="îšļíḑe"/>
              <p:cNvSpPr/>
              <p:nvPr/>
            </p:nvSpPr>
            <p:spPr bwMode="auto">
              <a:xfrm>
                <a:off x="4102" y="2042"/>
                <a:ext cx="488" cy="282"/>
              </a:xfrm>
              <a:custGeom>
                <a:avLst/>
                <a:gdLst>
                  <a:gd name="T0" fmla="*/ 23 w 488"/>
                  <a:gd name="T1" fmla="*/ 0 h 282"/>
                  <a:gd name="T2" fmla="*/ 0 w 488"/>
                  <a:gd name="T3" fmla="*/ 14 h 282"/>
                  <a:gd name="T4" fmla="*/ 464 w 488"/>
                  <a:gd name="T5" fmla="*/ 282 h 282"/>
                  <a:gd name="T6" fmla="*/ 488 w 488"/>
                  <a:gd name="T7" fmla="*/ 270 h 282"/>
                  <a:gd name="T8" fmla="*/ 23 w 488"/>
                  <a:gd name="T9" fmla="*/ 0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8" h="282">
                    <a:moveTo>
                      <a:pt x="23" y="0"/>
                    </a:moveTo>
                    <a:lnTo>
                      <a:pt x="0" y="14"/>
                    </a:lnTo>
                    <a:lnTo>
                      <a:pt x="464" y="282"/>
                    </a:lnTo>
                    <a:lnTo>
                      <a:pt x="488" y="27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ADB5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5" name="ïSļïďè"/>
              <p:cNvSpPr/>
              <p:nvPr/>
            </p:nvSpPr>
            <p:spPr bwMode="auto">
              <a:xfrm>
                <a:off x="4102" y="2042"/>
                <a:ext cx="488" cy="282"/>
              </a:xfrm>
              <a:custGeom>
                <a:avLst/>
                <a:gdLst>
                  <a:gd name="T0" fmla="*/ 23 w 488"/>
                  <a:gd name="T1" fmla="*/ 0 h 282"/>
                  <a:gd name="T2" fmla="*/ 0 w 488"/>
                  <a:gd name="T3" fmla="*/ 14 h 282"/>
                  <a:gd name="T4" fmla="*/ 464 w 488"/>
                  <a:gd name="T5" fmla="*/ 282 h 282"/>
                  <a:gd name="T6" fmla="*/ 488 w 488"/>
                  <a:gd name="T7" fmla="*/ 270 h 282"/>
                  <a:gd name="T8" fmla="*/ 23 w 488"/>
                  <a:gd name="T9" fmla="*/ 0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8" h="282">
                    <a:moveTo>
                      <a:pt x="23" y="0"/>
                    </a:moveTo>
                    <a:lnTo>
                      <a:pt x="0" y="14"/>
                    </a:lnTo>
                    <a:lnTo>
                      <a:pt x="464" y="282"/>
                    </a:lnTo>
                    <a:lnTo>
                      <a:pt x="488" y="270"/>
                    </a:lnTo>
                    <a:lnTo>
                      <a:pt x="2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6" name="iSļîḑé"/>
              <p:cNvSpPr/>
              <p:nvPr/>
            </p:nvSpPr>
            <p:spPr bwMode="auto">
              <a:xfrm>
                <a:off x="4102" y="2154"/>
                <a:ext cx="464" cy="317"/>
              </a:xfrm>
              <a:custGeom>
                <a:avLst/>
                <a:gdLst>
                  <a:gd name="T0" fmla="*/ 0 w 464"/>
                  <a:gd name="T1" fmla="*/ 0 h 317"/>
                  <a:gd name="T2" fmla="*/ 0 w 464"/>
                  <a:gd name="T3" fmla="*/ 48 h 317"/>
                  <a:gd name="T4" fmla="*/ 464 w 464"/>
                  <a:gd name="T5" fmla="*/ 317 h 317"/>
                  <a:gd name="T6" fmla="*/ 464 w 464"/>
                  <a:gd name="T7" fmla="*/ 268 h 317"/>
                  <a:gd name="T8" fmla="*/ 0 w 46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2" h="317">
                    <a:moveTo>
                      <a:pt x="0" y="0"/>
                    </a:moveTo>
                    <a:lnTo>
                      <a:pt x="0" y="48"/>
                    </a:lnTo>
                    <a:lnTo>
                      <a:pt x="464" y="317"/>
                    </a:lnTo>
                    <a:lnTo>
                      <a:pt x="464" y="2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EE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7" name="ï$1îde"/>
              <p:cNvSpPr/>
              <p:nvPr/>
            </p:nvSpPr>
            <p:spPr bwMode="auto">
              <a:xfrm>
                <a:off x="4102" y="2154"/>
                <a:ext cx="464" cy="317"/>
              </a:xfrm>
              <a:custGeom>
                <a:avLst/>
                <a:gdLst>
                  <a:gd name="T0" fmla="*/ 0 w 464"/>
                  <a:gd name="T1" fmla="*/ 0 h 317"/>
                  <a:gd name="T2" fmla="*/ 0 w 464"/>
                  <a:gd name="T3" fmla="*/ 48 h 317"/>
                  <a:gd name="T4" fmla="*/ 464 w 464"/>
                  <a:gd name="T5" fmla="*/ 317 h 317"/>
                  <a:gd name="T6" fmla="*/ 464 w 464"/>
                  <a:gd name="T7" fmla="*/ 268 h 317"/>
                  <a:gd name="T8" fmla="*/ 0 w 46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2" h="317">
                    <a:moveTo>
                      <a:pt x="0" y="0"/>
                    </a:moveTo>
                    <a:lnTo>
                      <a:pt x="0" y="48"/>
                    </a:lnTo>
                    <a:lnTo>
                      <a:pt x="464" y="317"/>
                    </a:lnTo>
                    <a:lnTo>
                      <a:pt x="464" y="26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8" name="is1íḋè"/>
              <p:cNvSpPr/>
              <p:nvPr/>
            </p:nvSpPr>
            <p:spPr bwMode="auto">
              <a:xfrm>
                <a:off x="4102" y="2154"/>
                <a:ext cx="464" cy="317"/>
              </a:xfrm>
              <a:custGeom>
                <a:avLst/>
                <a:gdLst>
                  <a:gd name="T0" fmla="*/ 0 w 464"/>
                  <a:gd name="T1" fmla="*/ 0 h 317"/>
                  <a:gd name="T2" fmla="*/ 0 w 464"/>
                  <a:gd name="T3" fmla="*/ 48 h 317"/>
                  <a:gd name="T4" fmla="*/ 464 w 464"/>
                  <a:gd name="T5" fmla="*/ 317 h 317"/>
                  <a:gd name="T6" fmla="*/ 464 w 464"/>
                  <a:gd name="T7" fmla="*/ 268 h 317"/>
                  <a:gd name="T8" fmla="*/ 0 w 46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2" h="317">
                    <a:moveTo>
                      <a:pt x="0" y="0"/>
                    </a:moveTo>
                    <a:lnTo>
                      <a:pt x="0" y="48"/>
                    </a:lnTo>
                    <a:lnTo>
                      <a:pt x="464" y="317"/>
                    </a:lnTo>
                    <a:lnTo>
                      <a:pt x="464" y="2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091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9" name="îṡḷíḑe"/>
              <p:cNvSpPr/>
              <p:nvPr/>
            </p:nvSpPr>
            <p:spPr bwMode="auto">
              <a:xfrm>
                <a:off x="4102" y="2154"/>
                <a:ext cx="464" cy="317"/>
              </a:xfrm>
              <a:custGeom>
                <a:avLst/>
                <a:gdLst>
                  <a:gd name="T0" fmla="*/ 0 w 464"/>
                  <a:gd name="T1" fmla="*/ 0 h 317"/>
                  <a:gd name="T2" fmla="*/ 0 w 464"/>
                  <a:gd name="T3" fmla="*/ 48 h 317"/>
                  <a:gd name="T4" fmla="*/ 464 w 464"/>
                  <a:gd name="T5" fmla="*/ 317 h 317"/>
                  <a:gd name="T6" fmla="*/ 464 w 464"/>
                  <a:gd name="T7" fmla="*/ 268 h 317"/>
                  <a:gd name="T8" fmla="*/ 0 w 46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2" h="317">
                    <a:moveTo>
                      <a:pt x="0" y="0"/>
                    </a:moveTo>
                    <a:lnTo>
                      <a:pt x="0" y="48"/>
                    </a:lnTo>
                    <a:lnTo>
                      <a:pt x="464" y="317"/>
                    </a:lnTo>
                    <a:lnTo>
                      <a:pt x="464" y="26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0" name="îšḷiďè"/>
              <p:cNvSpPr/>
              <p:nvPr/>
            </p:nvSpPr>
            <p:spPr bwMode="auto">
              <a:xfrm>
                <a:off x="4566" y="2408"/>
                <a:ext cx="24" cy="63"/>
              </a:xfrm>
              <a:custGeom>
                <a:avLst/>
                <a:gdLst>
                  <a:gd name="T0" fmla="*/ 24 w 24"/>
                  <a:gd name="T1" fmla="*/ 0 h 63"/>
                  <a:gd name="T2" fmla="*/ 0 w 24"/>
                  <a:gd name="T3" fmla="*/ 14 h 63"/>
                  <a:gd name="T4" fmla="*/ 0 w 24"/>
                  <a:gd name="T5" fmla="*/ 63 h 63"/>
                  <a:gd name="T6" fmla="*/ 22 w 24"/>
                  <a:gd name="T7" fmla="*/ 50 h 63"/>
                  <a:gd name="T8" fmla="*/ 24 w 24"/>
                  <a:gd name="T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62">
                    <a:moveTo>
                      <a:pt x="24" y="0"/>
                    </a:moveTo>
                    <a:lnTo>
                      <a:pt x="0" y="14"/>
                    </a:lnTo>
                    <a:lnTo>
                      <a:pt x="0" y="63"/>
                    </a:lnTo>
                    <a:lnTo>
                      <a:pt x="22" y="5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DAEE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1" name="iṡļíḑè"/>
              <p:cNvSpPr/>
              <p:nvPr/>
            </p:nvSpPr>
            <p:spPr bwMode="auto">
              <a:xfrm>
                <a:off x="4566" y="2408"/>
                <a:ext cx="24" cy="63"/>
              </a:xfrm>
              <a:custGeom>
                <a:avLst/>
                <a:gdLst>
                  <a:gd name="T0" fmla="*/ 24 w 24"/>
                  <a:gd name="T1" fmla="*/ 0 h 63"/>
                  <a:gd name="T2" fmla="*/ 0 w 24"/>
                  <a:gd name="T3" fmla="*/ 14 h 63"/>
                  <a:gd name="T4" fmla="*/ 0 w 24"/>
                  <a:gd name="T5" fmla="*/ 63 h 63"/>
                  <a:gd name="T6" fmla="*/ 22 w 24"/>
                  <a:gd name="T7" fmla="*/ 50 h 63"/>
                  <a:gd name="T8" fmla="*/ 24 w 24"/>
                  <a:gd name="T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62">
                    <a:moveTo>
                      <a:pt x="24" y="0"/>
                    </a:moveTo>
                    <a:lnTo>
                      <a:pt x="0" y="14"/>
                    </a:lnTo>
                    <a:lnTo>
                      <a:pt x="0" y="63"/>
                    </a:lnTo>
                    <a:lnTo>
                      <a:pt x="22" y="50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2" name="iŝ1iḋè"/>
              <p:cNvSpPr/>
              <p:nvPr/>
            </p:nvSpPr>
            <p:spPr bwMode="auto">
              <a:xfrm>
                <a:off x="4566" y="2408"/>
                <a:ext cx="24" cy="63"/>
              </a:xfrm>
              <a:custGeom>
                <a:avLst/>
                <a:gdLst>
                  <a:gd name="T0" fmla="*/ 24 w 24"/>
                  <a:gd name="T1" fmla="*/ 0 h 63"/>
                  <a:gd name="T2" fmla="*/ 0 w 24"/>
                  <a:gd name="T3" fmla="*/ 14 h 63"/>
                  <a:gd name="T4" fmla="*/ 0 w 24"/>
                  <a:gd name="T5" fmla="*/ 63 h 63"/>
                  <a:gd name="T6" fmla="*/ 22 w 24"/>
                  <a:gd name="T7" fmla="*/ 50 h 63"/>
                  <a:gd name="T8" fmla="*/ 24 w 24"/>
                  <a:gd name="T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62">
                    <a:moveTo>
                      <a:pt x="24" y="0"/>
                    </a:moveTo>
                    <a:lnTo>
                      <a:pt x="0" y="14"/>
                    </a:lnTo>
                    <a:lnTo>
                      <a:pt x="0" y="63"/>
                    </a:lnTo>
                    <a:lnTo>
                      <a:pt x="22" y="5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7580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3" name="ísḷídè"/>
              <p:cNvSpPr/>
              <p:nvPr/>
            </p:nvSpPr>
            <p:spPr bwMode="auto">
              <a:xfrm>
                <a:off x="4566" y="2408"/>
                <a:ext cx="24" cy="63"/>
              </a:xfrm>
              <a:custGeom>
                <a:avLst/>
                <a:gdLst>
                  <a:gd name="T0" fmla="*/ 24 w 24"/>
                  <a:gd name="T1" fmla="*/ 0 h 63"/>
                  <a:gd name="T2" fmla="*/ 0 w 24"/>
                  <a:gd name="T3" fmla="*/ 14 h 63"/>
                  <a:gd name="T4" fmla="*/ 0 w 24"/>
                  <a:gd name="T5" fmla="*/ 63 h 63"/>
                  <a:gd name="T6" fmla="*/ 22 w 24"/>
                  <a:gd name="T7" fmla="*/ 50 h 63"/>
                  <a:gd name="T8" fmla="*/ 24 w 24"/>
                  <a:gd name="T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62">
                    <a:moveTo>
                      <a:pt x="24" y="0"/>
                    </a:moveTo>
                    <a:lnTo>
                      <a:pt x="0" y="14"/>
                    </a:lnTo>
                    <a:lnTo>
                      <a:pt x="0" y="63"/>
                    </a:lnTo>
                    <a:lnTo>
                      <a:pt x="22" y="50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4" name="iṩḷidé"/>
              <p:cNvSpPr/>
              <p:nvPr/>
            </p:nvSpPr>
            <p:spPr bwMode="auto">
              <a:xfrm>
                <a:off x="4102" y="2141"/>
                <a:ext cx="488" cy="281"/>
              </a:xfrm>
              <a:custGeom>
                <a:avLst/>
                <a:gdLst>
                  <a:gd name="T0" fmla="*/ 23 w 488"/>
                  <a:gd name="T1" fmla="*/ 0 h 281"/>
                  <a:gd name="T2" fmla="*/ 0 w 488"/>
                  <a:gd name="T3" fmla="*/ 13 h 281"/>
                  <a:gd name="T4" fmla="*/ 464 w 488"/>
                  <a:gd name="T5" fmla="*/ 281 h 281"/>
                  <a:gd name="T6" fmla="*/ 488 w 488"/>
                  <a:gd name="T7" fmla="*/ 267 h 281"/>
                  <a:gd name="T8" fmla="*/ 23 w 488"/>
                  <a:gd name="T9" fmla="*/ 0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8" h="281">
                    <a:moveTo>
                      <a:pt x="23" y="0"/>
                    </a:moveTo>
                    <a:lnTo>
                      <a:pt x="0" y="13"/>
                    </a:lnTo>
                    <a:lnTo>
                      <a:pt x="464" y="281"/>
                    </a:lnTo>
                    <a:lnTo>
                      <a:pt x="488" y="267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DAEE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5" name="îšľíďé"/>
              <p:cNvSpPr/>
              <p:nvPr/>
            </p:nvSpPr>
            <p:spPr bwMode="auto">
              <a:xfrm>
                <a:off x="4102" y="2141"/>
                <a:ext cx="488" cy="281"/>
              </a:xfrm>
              <a:custGeom>
                <a:avLst/>
                <a:gdLst>
                  <a:gd name="T0" fmla="*/ 23 w 488"/>
                  <a:gd name="T1" fmla="*/ 0 h 281"/>
                  <a:gd name="T2" fmla="*/ 0 w 488"/>
                  <a:gd name="T3" fmla="*/ 13 h 281"/>
                  <a:gd name="T4" fmla="*/ 464 w 488"/>
                  <a:gd name="T5" fmla="*/ 281 h 281"/>
                  <a:gd name="T6" fmla="*/ 488 w 488"/>
                  <a:gd name="T7" fmla="*/ 267 h 281"/>
                  <a:gd name="T8" fmla="*/ 23 w 488"/>
                  <a:gd name="T9" fmla="*/ 0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8" h="281">
                    <a:moveTo>
                      <a:pt x="23" y="0"/>
                    </a:moveTo>
                    <a:lnTo>
                      <a:pt x="0" y="13"/>
                    </a:lnTo>
                    <a:lnTo>
                      <a:pt x="464" y="281"/>
                    </a:lnTo>
                    <a:lnTo>
                      <a:pt x="488" y="267"/>
                    </a:lnTo>
                    <a:lnTo>
                      <a:pt x="2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6" name="ïṣľîḍê"/>
              <p:cNvSpPr/>
              <p:nvPr/>
            </p:nvSpPr>
            <p:spPr bwMode="auto">
              <a:xfrm>
                <a:off x="4102" y="2141"/>
                <a:ext cx="488" cy="281"/>
              </a:xfrm>
              <a:custGeom>
                <a:avLst/>
                <a:gdLst>
                  <a:gd name="T0" fmla="*/ 23 w 488"/>
                  <a:gd name="T1" fmla="*/ 0 h 281"/>
                  <a:gd name="T2" fmla="*/ 0 w 488"/>
                  <a:gd name="T3" fmla="*/ 13 h 281"/>
                  <a:gd name="T4" fmla="*/ 464 w 488"/>
                  <a:gd name="T5" fmla="*/ 281 h 281"/>
                  <a:gd name="T6" fmla="*/ 488 w 488"/>
                  <a:gd name="T7" fmla="*/ 267 h 281"/>
                  <a:gd name="T8" fmla="*/ 23 w 488"/>
                  <a:gd name="T9" fmla="*/ 0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8" h="281">
                    <a:moveTo>
                      <a:pt x="23" y="0"/>
                    </a:moveTo>
                    <a:lnTo>
                      <a:pt x="0" y="13"/>
                    </a:lnTo>
                    <a:lnTo>
                      <a:pt x="464" y="281"/>
                    </a:lnTo>
                    <a:lnTo>
                      <a:pt x="488" y="267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ADB5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7" name="îṧľîḋé"/>
              <p:cNvSpPr/>
              <p:nvPr/>
            </p:nvSpPr>
            <p:spPr bwMode="auto">
              <a:xfrm>
                <a:off x="4102" y="2141"/>
                <a:ext cx="488" cy="281"/>
              </a:xfrm>
              <a:custGeom>
                <a:avLst/>
                <a:gdLst>
                  <a:gd name="T0" fmla="*/ 23 w 488"/>
                  <a:gd name="T1" fmla="*/ 0 h 281"/>
                  <a:gd name="T2" fmla="*/ 0 w 488"/>
                  <a:gd name="T3" fmla="*/ 13 h 281"/>
                  <a:gd name="T4" fmla="*/ 464 w 488"/>
                  <a:gd name="T5" fmla="*/ 281 h 281"/>
                  <a:gd name="T6" fmla="*/ 488 w 488"/>
                  <a:gd name="T7" fmla="*/ 267 h 281"/>
                  <a:gd name="T8" fmla="*/ 23 w 488"/>
                  <a:gd name="T9" fmla="*/ 0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8" h="281">
                    <a:moveTo>
                      <a:pt x="23" y="0"/>
                    </a:moveTo>
                    <a:lnTo>
                      <a:pt x="0" y="13"/>
                    </a:lnTo>
                    <a:lnTo>
                      <a:pt x="464" y="281"/>
                    </a:lnTo>
                    <a:lnTo>
                      <a:pt x="488" y="267"/>
                    </a:lnTo>
                    <a:lnTo>
                      <a:pt x="2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8" name="iṣ1íďè"/>
              <p:cNvSpPr/>
              <p:nvPr/>
            </p:nvSpPr>
            <p:spPr bwMode="auto">
              <a:xfrm>
                <a:off x="4102" y="2251"/>
                <a:ext cx="464" cy="317"/>
              </a:xfrm>
              <a:custGeom>
                <a:avLst/>
                <a:gdLst>
                  <a:gd name="T0" fmla="*/ 0 w 464"/>
                  <a:gd name="T1" fmla="*/ 0 h 317"/>
                  <a:gd name="T2" fmla="*/ 0 w 464"/>
                  <a:gd name="T3" fmla="*/ 49 h 317"/>
                  <a:gd name="T4" fmla="*/ 464 w 464"/>
                  <a:gd name="T5" fmla="*/ 317 h 317"/>
                  <a:gd name="T6" fmla="*/ 464 w 464"/>
                  <a:gd name="T7" fmla="*/ 268 h 317"/>
                  <a:gd name="T8" fmla="*/ 0 w 46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2" h="317">
                    <a:moveTo>
                      <a:pt x="0" y="0"/>
                    </a:moveTo>
                    <a:lnTo>
                      <a:pt x="0" y="49"/>
                    </a:lnTo>
                    <a:lnTo>
                      <a:pt x="464" y="317"/>
                    </a:lnTo>
                    <a:lnTo>
                      <a:pt x="464" y="2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EE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6" name="îṧľïďè"/>
            <p:cNvGrpSpPr/>
            <p:nvPr/>
          </p:nvGrpSpPr>
          <p:grpSpPr>
            <a:xfrm>
              <a:off x="3535136" y="3053586"/>
              <a:ext cx="4324755" cy="3095306"/>
              <a:chOff x="1654" y="1616"/>
              <a:chExt cx="3690" cy="2641"/>
            </a:xfrm>
          </p:grpSpPr>
          <p:sp>
            <p:nvSpPr>
              <p:cNvPr id="209" name="í$ḷíḋè"/>
              <p:cNvSpPr/>
              <p:nvPr/>
            </p:nvSpPr>
            <p:spPr bwMode="auto">
              <a:xfrm>
                <a:off x="4102" y="2251"/>
                <a:ext cx="464" cy="317"/>
              </a:xfrm>
              <a:custGeom>
                <a:avLst/>
                <a:gdLst>
                  <a:gd name="T0" fmla="*/ 0 w 464"/>
                  <a:gd name="T1" fmla="*/ 0 h 317"/>
                  <a:gd name="T2" fmla="*/ 0 w 464"/>
                  <a:gd name="T3" fmla="*/ 49 h 317"/>
                  <a:gd name="T4" fmla="*/ 464 w 464"/>
                  <a:gd name="T5" fmla="*/ 317 h 317"/>
                  <a:gd name="T6" fmla="*/ 464 w 464"/>
                  <a:gd name="T7" fmla="*/ 268 h 317"/>
                  <a:gd name="T8" fmla="*/ 0 w 46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2" h="317">
                    <a:moveTo>
                      <a:pt x="0" y="0"/>
                    </a:moveTo>
                    <a:lnTo>
                      <a:pt x="0" y="49"/>
                    </a:lnTo>
                    <a:lnTo>
                      <a:pt x="464" y="317"/>
                    </a:lnTo>
                    <a:lnTo>
                      <a:pt x="464" y="26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0" name="îşlïḓê"/>
              <p:cNvSpPr/>
              <p:nvPr/>
            </p:nvSpPr>
            <p:spPr bwMode="auto">
              <a:xfrm>
                <a:off x="4102" y="2251"/>
                <a:ext cx="464" cy="317"/>
              </a:xfrm>
              <a:custGeom>
                <a:avLst/>
                <a:gdLst>
                  <a:gd name="T0" fmla="*/ 0 w 464"/>
                  <a:gd name="T1" fmla="*/ 0 h 317"/>
                  <a:gd name="T2" fmla="*/ 0 w 464"/>
                  <a:gd name="T3" fmla="*/ 49 h 317"/>
                  <a:gd name="T4" fmla="*/ 464 w 464"/>
                  <a:gd name="T5" fmla="*/ 317 h 317"/>
                  <a:gd name="T6" fmla="*/ 464 w 464"/>
                  <a:gd name="T7" fmla="*/ 268 h 317"/>
                  <a:gd name="T8" fmla="*/ 0 w 46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2" h="317">
                    <a:moveTo>
                      <a:pt x="0" y="0"/>
                    </a:moveTo>
                    <a:lnTo>
                      <a:pt x="0" y="49"/>
                    </a:lnTo>
                    <a:lnTo>
                      <a:pt x="464" y="317"/>
                    </a:lnTo>
                    <a:lnTo>
                      <a:pt x="464" y="2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091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1" name="ïṧḷíḋé"/>
              <p:cNvSpPr/>
              <p:nvPr/>
            </p:nvSpPr>
            <p:spPr bwMode="auto">
              <a:xfrm>
                <a:off x="4102" y="2251"/>
                <a:ext cx="464" cy="317"/>
              </a:xfrm>
              <a:custGeom>
                <a:avLst/>
                <a:gdLst>
                  <a:gd name="T0" fmla="*/ 0 w 464"/>
                  <a:gd name="T1" fmla="*/ 0 h 317"/>
                  <a:gd name="T2" fmla="*/ 0 w 464"/>
                  <a:gd name="T3" fmla="*/ 49 h 317"/>
                  <a:gd name="T4" fmla="*/ 464 w 464"/>
                  <a:gd name="T5" fmla="*/ 317 h 317"/>
                  <a:gd name="T6" fmla="*/ 464 w 464"/>
                  <a:gd name="T7" fmla="*/ 268 h 317"/>
                  <a:gd name="T8" fmla="*/ 0 w 46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2" h="317">
                    <a:moveTo>
                      <a:pt x="0" y="0"/>
                    </a:moveTo>
                    <a:lnTo>
                      <a:pt x="0" y="49"/>
                    </a:lnTo>
                    <a:lnTo>
                      <a:pt x="464" y="317"/>
                    </a:lnTo>
                    <a:lnTo>
                      <a:pt x="464" y="26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2" name="ïṧḷïḓè"/>
              <p:cNvSpPr/>
              <p:nvPr/>
            </p:nvSpPr>
            <p:spPr bwMode="auto">
              <a:xfrm>
                <a:off x="4566" y="2507"/>
                <a:ext cx="24" cy="61"/>
              </a:xfrm>
              <a:custGeom>
                <a:avLst/>
                <a:gdLst>
                  <a:gd name="T0" fmla="*/ 24 w 24"/>
                  <a:gd name="T1" fmla="*/ 0 h 61"/>
                  <a:gd name="T2" fmla="*/ 0 w 24"/>
                  <a:gd name="T3" fmla="*/ 12 h 61"/>
                  <a:gd name="T4" fmla="*/ 0 w 24"/>
                  <a:gd name="T5" fmla="*/ 61 h 61"/>
                  <a:gd name="T6" fmla="*/ 22 w 24"/>
                  <a:gd name="T7" fmla="*/ 47 h 61"/>
                  <a:gd name="T8" fmla="*/ 24 w 24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61">
                    <a:moveTo>
                      <a:pt x="24" y="0"/>
                    </a:moveTo>
                    <a:lnTo>
                      <a:pt x="0" y="12"/>
                    </a:lnTo>
                    <a:lnTo>
                      <a:pt x="0" y="61"/>
                    </a:lnTo>
                    <a:lnTo>
                      <a:pt x="22" y="4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DAEE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3" name="iṩlidé"/>
              <p:cNvSpPr/>
              <p:nvPr/>
            </p:nvSpPr>
            <p:spPr bwMode="auto">
              <a:xfrm>
                <a:off x="4566" y="2507"/>
                <a:ext cx="24" cy="61"/>
              </a:xfrm>
              <a:custGeom>
                <a:avLst/>
                <a:gdLst>
                  <a:gd name="T0" fmla="*/ 24 w 24"/>
                  <a:gd name="T1" fmla="*/ 0 h 61"/>
                  <a:gd name="T2" fmla="*/ 0 w 24"/>
                  <a:gd name="T3" fmla="*/ 12 h 61"/>
                  <a:gd name="T4" fmla="*/ 0 w 24"/>
                  <a:gd name="T5" fmla="*/ 61 h 61"/>
                  <a:gd name="T6" fmla="*/ 22 w 24"/>
                  <a:gd name="T7" fmla="*/ 47 h 61"/>
                  <a:gd name="T8" fmla="*/ 24 w 24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61">
                    <a:moveTo>
                      <a:pt x="24" y="0"/>
                    </a:moveTo>
                    <a:lnTo>
                      <a:pt x="0" y="12"/>
                    </a:lnTo>
                    <a:lnTo>
                      <a:pt x="0" y="61"/>
                    </a:lnTo>
                    <a:lnTo>
                      <a:pt x="22" y="47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4" name="ísḻidé"/>
              <p:cNvSpPr/>
              <p:nvPr/>
            </p:nvSpPr>
            <p:spPr bwMode="auto">
              <a:xfrm>
                <a:off x="4566" y="2507"/>
                <a:ext cx="24" cy="61"/>
              </a:xfrm>
              <a:custGeom>
                <a:avLst/>
                <a:gdLst>
                  <a:gd name="T0" fmla="*/ 24 w 24"/>
                  <a:gd name="T1" fmla="*/ 0 h 61"/>
                  <a:gd name="T2" fmla="*/ 0 w 24"/>
                  <a:gd name="T3" fmla="*/ 12 h 61"/>
                  <a:gd name="T4" fmla="*/ 0 w 24"/>
                  <a:gd name="T5" fmla="*/ 61 h 61"/>
                  <a:gd name="T6" fmla="*/ 22 w 24"/>
                  <a:gd name="T7" fmla="*/ 47 h 61"/>
                  <a:gd name="T8" fmla="*/ 24 w 24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61">
                    <a:moveTo>
                      <a:pt x="24" y="0"/>
                    </a:moveTo>
                    <a:lnTo>
                      <a:pt x="0" y="12"/>
                    </a:lnTo>
                    <a:lnTo>
                      <a:pt x="0" y="61"/>
                    </a:lnTo>
                    <a:lnTo>
                      <a:pt x="22" y="4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7580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5" name="ïṥľïďè"/>
              <p:cNvSpPr/>
              <p:nvPr/>
            </p:nvSpPr>
            <p:spPr bwMode="auto">
              <a:xfrm>
                <a:off x="4566" y="2507"/>
                <a:ext cx="24" cy="61"/>
              </a:xfrm>
              <a:custGeom>
                <a:avLst/>
                <a:gdLst>
                  <a:gd name="T0" fmla="*/ 24 w 24"/>
                  <a:gd name="T1" fmla="*/ 0 h 61"/>
                  <a:gd name="T2" fmla="*/ 0 w 24"/>
                  <a:gd name="T3" fmla="*/ 12 h 61"/>
                  <a:gd name="T4" fmla="*/ 0 w 24"/>
                  <a:gd name="T5" fmla="*/ 61 h 61"/>
                  <a:gd name="T6" fmla="*/ 22 w 24"/>
                  <a:gd name="T7" fmla="*/ 47 h 61"/>
                  <a:gd name="T8" fmla="*/ 24 w 24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61">
                    <a:moveTo>
                      <a:pt x="24" y="0"/>
                    </a:moveTo>
                    <a:lnTo>
                      <a:pt x="0" y="12"/>
                    </a:lnTo>
                    <a:lnTo>
                      <a:pt x="0" y="61"/>
                    </a:lnTo>
                    <a:lnTo>
                      <a:pt x="22" y="47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6" name="íṧḻîḑè"/>
              <p:cNvSpPr/>
              <p:nvPr/>
            </p:nvSpPr>
            <p:spPr bwMode="auto">
              <a:xfrm>
                <a:off x="4102" y="2237"/>
                <a:ext cx="488" cy="282"/>
              </a:xfrm>
              <a:custGeom>
                <a:avLst/>
                <a:gdLst>
                  <a:gd name="T0" fmla="*/ 23 w 488"/>
                  <a:gd name="T1" fmla="*/ 0 h 282"/>
                  <a:gd name="T2" fmla="*/ 0 w 488"/>
                  <a:gd name="T3" fmla="*/ 14 h 282"/>
                  <a:gd name="T4" fmla="*/ 464 w 488"/>
                  <a:gd name="T5" fmla="*/ 282 h 282"/>
                  <a:gd name="T6" fmla="*/ 488 w 488"/>
                  <a:gd name="T7" fmla="*/ 270 h 282"/>
                  <a:gd name="T8" fmla="*/ 23 w 488"/>
                  <a:gd name="T9" fmla="*/ 0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8" h="282">
                    <a:moveTo>
                      <a:pt x="23" y="0"/>
                    </a:moveTo>
                    <a:lnTo>
                      <a:pt x="0" y="14"/>
                    </a:lnTo>
                    <a:lnTo>
                      <a:pt x="464" y="282"/>
                    </a:lnTo>
                    <a:lnTo>
                      <a:pt x="488" y="27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DAEE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7" name="ïŝľîḍe"/>
              <p:cNvSpPr/>
              <p:nvPr/>
            </p:nvSpPr>
            <p:spPr bwMode="auto">
              <a:xfrm>
                <a:off x="4102" y="2237"/>
                <a:ext cx="488" cy="282"/>
              </a:xfrm>
              <a:custGeom>
                <a:avLst/>
                <a:gdLst>
                  <a:gd name="T0" fmla="*/ 23 w 488"/>
                  <a:gd name="T1" fmla="*/ 0 h 282"/>
                  <a:gd name="T2" fmla="*/ 0 w 488"/>
                  <a:gd name="T3" fmla="*/ 14 h 282"/>
                  <a:gd name="T4" fmla="*/ 464 w 488"/>
                  <a:gd name="T5" fmla="*/ 282 h 282"/>
                  <a:gd name="T6" fmla="*/ 488 w 488"/>
                  <a:gd name="T7" fmla="*/ 270 h 282"/>
                  <a:gd name="T8" fmla="*/ 23 w 488"/>
                  <a:gd name="T9" fmla="*/ 0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8" h="282">
                    <a:moveTo>
                      <a:pt x="23" y="0"/>
                    </a:moveTo>
                    <a:lnTo>
                      <a:pt x="0" y="14"/>
                    </a:lnTo>
                    <a:lnTo>
                      <a:pt x="464" y="282"/>
                    </a:lnTo>
                    <a:lnTo>
                      <a:pt x="488" y="270"/>
                    </a:lnTo>
                    <a:lnTo>
                      <a:pt x="2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8" name="îṩļíḋé"/>
              <p:cNvSpPr/>
              <p:nvPr/>
            </p:nvSpPr>
            <p:spPr bwMode="auto">
              <a:xfrm>
                <a:off x="4102" y="2237"/>
                <a:ext cx="488" cy="282"/>
              </a:xfrm>
              <a:custGeom>
                <a:avLst/>
                <a:gdLst>
                  <a:gd name="T0" fmla="*/ 23 w 488"/>
                  <a:gd name="T1" fmla="*/ 0 h 282"/>
                  <a:gd name="T2" fmla="*/ 0 w 488"/>
                  <a:gd name="T3" fmla="*/ 14 h 282"/>
                  <a:gd name="T4" fmla="*/ 464 w 488"/>
                  <a:gd name="T5" fmla="*/ 282 h 282"/>
                  <a:gd name="T6" fmla="*/ 488 w 488"/>
                  <a:gd name="T7" fmla="*/ 270 h 282"/>
                  <a:gd name="T8" fmla="*/ 23 w 488"/>
                  <a:gd name="T9" fmla="*/ 0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8" h="282">
                    <a:moveTo>
                      <a:pt x="23" y="0"/>
                    </a:moveTo>
                    <a:lnTo>
                      <a:pt x="0" y="14"/>
                    </a:lnTo>
                    <a:lnTo>
                      <a:pt x="464" y="282"/>
                    </a:lnTo>
                    <a:lnTo>
                      <a:pt x="488" y="27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ADB5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9" name="iṩḻîḍé"/>
              <p:cNvSpPr/>
              <p:nvPr/>
            </p:nvSpPr>
            <p:spPr bwMode="auto">
              <a:xfrm>
                <a:off x="4102" y="2237"/>
                <a:ext cx="488" cy="282"/>
              </a:xfrm>
              <a:custGeom>
                <a:avLst/>
                <a:gdLst>
                  <a:gd name="T0" fmla="*/ 23 w 488"/>
                  <a:gd name="T1" fmla="*/ 0 h 282"/>
                  <a:gd name="T2" fmla="*/ 0 w 488"/>
                  <a:gd name="T3" fmla="*/ 14 h 282"/>
                  <a:gd name="T4" fmla="*/ 464 w 488"/>
                  <a:gd name="T5" fmla="*/ 282 h 282"/>
                  <a:gd name="T6" fmla="*/ 488 w 488"/>
                  <a:gd name="T7" fmla="*/ 270 h 282"/>
                  <a:gd name="T8" fmla="*/ 23 w 488"/>
                  <a:gd name="T9" fmla="*/ 0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8" h="282">
                    <a:moveTo>
                      <a:pt x="23" y="0"/>
                    </a:moveTo>
                    <a:lnTo>
                      <a:pt x="0" y="14"/>
                    </a:lnTo>
                    <a:lnTo>
                      <a:pt x="464" y="282"/>
                    </a:lnTo>
                    <a:lnTo>
                      <a:pt x="488" y="270"/>
                    </a:lnTo>
                    <a:lnTo>
                      <a:pt x="2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0" name="ïšḷiḑé"/>
              <p:cNvSpPr/>
              <p:nvPr/>
            </p:nvSpPr>
            <p:spPr bwMode="auto">
              <a:xfrm>
                <a:off x="4102" y="2349"/>
                <a:ext cx="464" cy="316"/>
              </a:xfrm>
              <a:custGeom>
                <a:avLst/>
                <a:gdLst>
                  <a:gd name="T0" fmla="*/ 0 w 464"/>
                  <a:gd name="T1" fmla="*/ 0 h 316"/>
                  <a:gd name="T2" fmla="*/ 0 w 464"/>
                  <a:gd name="T3" fmla="*/ 48 h 316"/>
                  <a:gd name="T4" fmla="*/ 464 w 464"/>
                  <a:gd name="T5" fmla="*/ 316 h 316"/>
                  <a:gd name="T6" fmla="*/ 464 w 464"/>
                  <a:gd name="T7" fmla="*/ 268 h 316"/>
                  <a:gd name="T8" fmla="*/ 0 w 464"/>
                  <a:gd name="T9" fmla="*/ 0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2" h="316">
                    <a:moveTo>
                      <a:pt x="0" y="0"/>
                    </a:moveTo>
                    <a:lnTo>
                      <a:pt x="0" y="48"/>
                    </a:lnTo>
                    <a:lnTo>
                      <a:pt x="464" y="316"/>
                    </a:lnTo>
                    <a:lnTo>
                      <a:pt x="464" y="2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EE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1" name="isḻiḍê"/>
              <p:cNvSpPr/>
              <p:nvPr/>
            </p:nvSpPr>
            <p:spPr bwMode="auto">
              <a:xfrm>
                <a:off x="4102" y="2349"/>
                <a:ext cx="464" cy="316"/>
              </a:xfrm>
              <a:custGeom>
                <a:avLst/>
                <a:gdLst>
                  <a:gd name="T0" fmla="*/ 0 w 464"/>
                  <a:gd name="T1" fmla="*/ 0 h 316"/>
                  <a:gd name="T2" fmla="*/ 0 w 464"/>
                  <a:gd name="T3" fmla="*/ 48 h 316"/>
                  <a:gd name="T4" fmla="*/ 464 w 464"/>
                  <a:gd name="T5" fmla="*/ 316 h 316"/>
                  <a:gd name="T6" fmla="*/ 464 w 464"/>
                  <a:gd name="T7" fmla="*/ 268 h 316"/>
                  <a:gd name="T8" fmla="*/ 0 w 464"/>
                  <a:gd name="T9" fmla="*/ 0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2" h="316">
                    <a:moveTo>
                      <a:pt x="0" y="0"/>
                    </a:moveTo>
                    <a:lnTo>
                      <a:pt x="0" y="48"/>
                    </a:lnTo>
                    <a:lnTo>
                      <a:pt x="464" y="316"/>
                    </a:lnTo>
                    <a:lnTo>
                      <a:pt x="464" y="26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2" name="íṡḻïḍè"/>
              <p:cNvSpPr/>
              <p:nvPr/>
            </p:nvSpPr>
            <p:spPr bwMode="auto">
              <a:xfrm>
                <a:off x="4102" y="2349"/>
                <a:ext cx="464" cy="316"/>
              </a:xfrm>
              <a:custGeom>
                <a:avLst/>
                <a:gdLst>
                  <a:gd name="T0" fmla="*/ 0 w 464"/>
                  <a:gd name="T1" fmla="*/ 0 h 316"/>
                  <a:gd name="T2" fmla="*/ 0 w 464"/>
                  <a:gd name="T3" fmla="*/ 48 h 316"/>
                  <a:gd name="T4" fmla="*/ 464 w 464"/>
                  <a:gd name="T5" fmla="*/ 316 h 316"/>
                  <a:gd name="T6" fmla="*/ 464 w 464"/>
                  <a:gd name="T7" fmla="*/ 268 h 316"/>
                  <a:gd name="T8" fmla="*/ 0 w 464"/>
                  <a:gd name="T9" fmla="*/ 0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2" h="316">
                    <a:moveTo>
                      <a:pt x="0" y="0"/>
                    </a:moveTo>
                    <a:lnTo>
                      <a:pt x="0" y="48"/>
                    </a:lnTo>
                    <a:lnTo>
                      <a:pt x="464" y="316"/>
                    </a:lnTo>
                    <a:lnTo>
                      <a:pt x="464" y="2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091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3" name="işļïḋé"/>
              <p:cNvSpPr/>
              <p:nvPr/>
            </p:nvSpPr>
            <p:spPr bwMode="auto">
              <a:xfrm>
                <a:off x="4102" y="2349"/>
                <a:ext cx="464" cy="316"/>
              </a:xfrm>
              <a:custGeom>
                <a:avLst/>
                <a:gdLst>
                  <a:gd name="T0" fmla="*/ 0 w 464"/>
                  <a:gd name="T1" fmla="*/ 0 h 316"/>
                  <a:gd name="T2" fmla="*/ 0 w 464"/>
                  <a:gd name="T3" fmla="*/ 48 h 316"/>
                  <a:gd name="T4" fmla="*/ 464 w 464"/>
                  <a:gd name="T5" fmla="*/ 316 h 316"/>
                  <a:gd name="T6" fmla="*/ 464 w 464"/>
                  <a:gd name="T7" fmla="*/ 268 h 316"/>
                  <a:gd name="T8" fmla="*/ 0 w 464"/>
                  <a:gd name="T9" fmla="*/ 0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2" h="316">
                    <a:moveTo>
                      <a:pt x="0" y="0"/>
                    </a:moveTo>
                    <a:lnTo>
                      <a:pt x="0" y="48"/>
                    </a:lnTo>
                    <a:lnTo>
                      <a:pt x="464" y="316"/>
                    </a:lnTo>
                    <a:lnTo>
                      <a:pt x="464" y="26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4" name="iṥľîḓè"/>
              <p:cNvSpPr/>
              <p:nvPr/>
            </p:nvSpPr>
            <p:spPr bwMode="auto">
              <a:xfrm>
                <a:off x="4566" y="2604"/>
                <a:ext cx="24" cy="61"/>
              </a:xfrm>
              <a:custGeom>
                <a:avLst/>
                <a:gdLst>
                  <a:gd name="T0" fmla="*/ 24 w 24"/>
                  <a:gd name="T1" fmla="*/ 0 h 61"/>
                  <a:gd name="T2" fmla="*/ 0 w 24"/>
                  <a:gd name="T3" fmla="*/ 13 h 61"/>
                  <a:gd name="T4" fmla="*/ 0 w 24"/>
                  <a:gd name="T5" fmla="*/ 61 h 61"/>
                  <a:gd name="T6" fmla="*/ 22 w 24"/>
                  <a:gd name="T7" fmla="*/ 49 h 61"/>
                  <a:gd name="T8" fmla="*/ 24 w 24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61">
                    <a:moveTo>
                      <a:pt x="24" y="0"/>
                    </a:moveTo>
                    <a:lnTo>
                      <a:pt x="0" y="13"/>
                    </a:lnTo>
                    <a:lnTo>
                      <a:pt x="0" y="61"/>
                    </a:lnTo>
                    <a:lnTo>
                      <a:pt x="22" y="49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DAEE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5" name="íŝliḓé"/>
              <p:cNvSpPr/>
              <p:nvPr/>
            </p:nvSpPr>
            <p:spPr bwMode="auto">
              <a:xfrm>
                <a:off x="4566" y="2604"/>
                <a:ext cx="24" cy="61"/>
              </a:xfrm>
              <a:custGeom>
                <a:avLst/>
                <a:gdLst>
                  <a:gd name="T0" fmla="*/ 24 w 24"/>
                  <a:gd name="T1" fmla="*/ 0 h 61"/>
                  <a:gd name="T2" fmla="*/ 0 w 24"/>
                  <a:gd name="T3" fmla="*/ 13 h 61"/>
                  <a:gd name="T4" fmla="*/ 0 w 24"/>
                  <a:gd name="T5" fmla="*/ 61 h 61"/>
                  <a:gd name="T6" fmla="*/ 22 w 24"/>
                  <a:gd name="T7" fmla="*/ 49 h 61"/>
                  <a:gd name="T8" fmla="*/ 24 w 24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61">
                    <a:moveTo>
                      <a:pt x="24" y="0"/>
                    </a:moveTo>
                    <a:lnTo>
                      <a:pt x="0" y="13"/>
                    </a:lnTo>
                    <a:lnTo>
                      <a:pt x="0" y="61"/>
                    </a:lnTo>
                    <a:lnTo>
                      <a:pt x="22" y="49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6" name="îŝlîḍè"/>
              <p:cNvSpPr/>
              <p:nvPr/>
            </p:nvSpPr>
            <p:spPr bwMode="auto">
              <a:xfrm>
                <a:off x="4566" y="2604"/>
                <a:ext cx="24" cy="61"/>
              </a:xfrm>
              <a:custGeom>
                <a:avLst/>
                <a:gdLst>
                  <a:gd name="T0" fmla="*/ 24 w 24"/>
                  <a:gd name="T1" fmla="*/ 0 h 61"/>
                  <a:gd name="T2" fmla="*/ 0 w 24"/>
                  <a:gd name="T3" fmla="*/ 13 h 61"/>
                  <a:gd name="T4" fmla="*/ 0 w 24"/>
                  <a:gd name="T5" fmla="*/ 61 h 61"/>
                  <a:gd name="T6" fmla="*/ 22 w 24"/>
                  <a:gd name="T7" fmla="*/ 49 h 61"/>
                  <a:gd name="T8" fmla="*/ 24 w 24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61">
                    <a:moveTo>
                      <a:pt x="24" y="0"/>
                    </a:moveTo>
                    <a:lnTo>
                      <a:pt x="0" y="13"/>
                    </a:lnTo>
                    <a:lnTo>
                      <a:pt x="0" y="61"/>
                    </a:lnTo>
                    <a:lnTo>
                      <a:pt x="22" y="49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7580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7" name="íṥḻîďê"/>
              <p:cNvSpPr/>
              <p:nvPr/>
            </p:nvSpPr>
            <p:spPr bwMode="auto">
              <a:xfrm>
                <a:off x="4566" y="2604"/>
                <a:ext cx="24" cy="61"/>
              </a:xfrm>
              <a:custGeom>
                <a:avLst/>
                <a:gdLst>
                  <a:gd name="T0" fmla="*/ 24 w 24"/>
                  <a:gd name="T1" fmla="*/ 0 h 61"/>
                  <a:gd name="T2" fmla="*/ 0 w 24"/>
                  <a:gd name="T3" fmla="*/ 13 h 61"/>
                  <a:gd name="T4" fmla="*/ 0 w 24"/>
                  <a:gd name="T5" fmla="*/ 61 h 61"/>
                  <a:gd name="T6" fmla="*/ 22 w 24"/>
                  <a:gd name="T7" fmla="*/ 49 h 61"/>
                  <a:gd name="T8" fmla="*/ 24 w 24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61">
                    <a:moveTo>
                      <a:pt x="24" y="0"/>
                    </a:moveTo>
                    <a:lnTo>
                      <a:pt x="0" y="13"/>
                    </a:lnTo>
                    <a:lnTo>
                      <a:pt x="0" y="61"/>
                    </a:lnTo>
                    <a:lnTo>
                      <a:pt x="22" y="49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8" name="ïś1îḑè"/>
              <p:cNvSpPr/>
              <p:nvPr/>
            </p:nvSpPr>
            <p:spPr bwMode="auto">
              <a:xfrm>
                <a:off x="4102" y="2336"/>
                <a:ext cx="488" cy="281"/>
              </a:xfrm>
              <a:custGeom>
                <a:avLst/>
                <a:gdLst>
                  <a:gd name="T0" fmla="*/ 23 w 488"/>
                  <a:gd name="T1" fmla="*/ 0 h 281"/>
                  <a:gd name="T2" fmla="*/ 0 w 488"/>
                  <a:gd name="T3" fmla="*/ 13 h 281"/>
                  <a:gd name="T4" fmla="*/ 464 w 488"/>
                  <a:gd name="T5" fmla="*/ 281 h 281"/>
                  <a:gd name="T6" fmla="*/ 488 w 488"/>
                  <a:gd name="T7" fmla="*/ 268 h 281"/>
                  <a:gd name="T8" fmla="*/ 23 w 488"/>
                  <a:gd name="T9" fmla="*/ 0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8" h="281">
                    <a:moveTo>
                      <a:pt x="23" y="0"/>
                    </a:moveTo>
                    <a:lnTo>
                      <a:pt x="0" y="13"/>
                    </a:lnTo>
                    <a:lnTo>
                      <a:pt x="464" y="281"/>
                    </a:lnTo>
                    <a:lnTo>
                      <a:pt x="488" y="268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DAEE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9" name="iSļiďê"/>
              <p:cNvSpPr/>
              <p:nvPr/>
            </p:nvSpPr>
            <p:spPr bwMode="auto">
              <a:xfrm>
                <a:off x="4102" y="2336"/>
                <a:ext cx="488" cy="281"/>
              </a:xfrm>
              <a:custGeom>
                <a:avLst/>
                <a:gdLst>
                  <a:gd name="T0" fmla="*/ 23 w 488"/>
                  <a:gd name="T1" fmla="*/ 0 h 281"/>
                  <a:gd name="T2" fmla="*/ 0 w 488"/>
                  <a:gd name="T3" fmla="*/ 13 h 281"/>
                  <a:gd name="T4" fmla="*/ 464 w 488"/>
                  <a:gd name="T5" fmla="*/ 281 h 281"/>
                  <a:gd name="T6" fmla="*/ 488 w 488"/>
                  <a:gd name="T7" fmla="*/ 268 h 281"/>
                  <a:gd name="T8" fmla="*/ 23 w 488"/>
                  <a:gd name="T9" fmla="*/ 0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8" h="281">
                    <a:moveTo>
                      <a:pt x="23" y="0"/>
                    </a:moveTo>
                    <a:lnTo>
                      <a:pt x="0" y="13"/>
                    </a:lnTo>
                    <a:lnTo>
                      <a:pt x="464" y="281"/>
                    </a:lnTo>
                    <a:lnTo>
                      <a:pt x="488" y="268"/>
                    </a:lnTo>
                    <a:lnTo>
                      <a:pt x="2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0" name="íṩľíḓé"/>
              <p:cNvSpPr/>
              <p:nvPr/>
            </p:nvSpPr>
            <p:spPr bwMode="auto">
              <a:xfrm>
                <a:off x="4102" y="2336"/>
                <a:ext cx="488" cy="281"/>
              </a:xfrm>
              <a:custGeom>
                <a:avLst/>
                <a:gdLst>
                  <a:gd name="T0" fmla="*/ 23 w 488"/>
                  <a:gd name="T1" fmla="*/ 0 h 281"/>
                  <a:gd name="T2" fmla="*/ 0 w 488"/>
                  <a:gd name="T3" fmla="*/ 13 h 281"/>
                  <a:gd name="T4" fmla="*/ 464 w 488"/>
                  <a:gd name="T5" fmla="*/ 281 h 281"/>
                  <a:gd name="T6" fmla="*/ 488 w 488"/>
                  <a:gd name="T7" fmla="*/ 268 h 281"/>
                  <a:gd name="T8" fmla="*/ 23 w 488"/>
                  <a:gd name="T9" fmla="*/ 0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8" h="281">
                    <a:moveTo>
                      <a:pt x="23" y="0"/>
                    </a:moveTo>
                    <a:lnTo>
                      <a:pt x="0" y="13"/>
                    </a:lnTo>
                    <a:lnTo>
                      <a:pt x="464" y="281"/>
                    </a:lnTo>
                    <a:lnTo>
                      <a:pt x="488" y="268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ADB5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1" name="î$ļiḋé"/>
              <p:cNvSpPr/>
              <p:nvPr/>
            </p:nvSpPr>
            <p:spPr bwMode="auto">
              <a:xfrm>
                <a:off x="4102" y="2336"/>
                <a:ext cx="488" cy="281"/>
              </a:xfrm>
              <a:custGeom>
                <a:avLst/>
                <a:gdLst>
                  <a:gd name="T0" fmla="*/ 23 w 488"/>
                  <a:gd name="T1" fmla="*/ 0 h 281"/>
                  <a:gd name="T2" fmla="*/ 0 w 488"/>
                  <a:gd name="T3" fmla="*/ 13 h 281"/>
                  <a:gd name="T4" fmla="*/ 464 w 488"/>
                  <a:gd name="T5" fmla="*/ 281 h 281"/>
                  <a:gd name="T6" fmla="*/ 488 w 488"/>
                  <a:gd name="T7" fmla="*/ 268 h 281"/>
                  <a:gd name="T8" fmla="*/ 23 w 488"/>
                  <a:gd name="T9" fmla="*/ 0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8" h="281">
                    <a:moveTo>
                      <a:pt x="23" y="0"/>
                    </a:moveTo>
                    <a:lnTo>
                      <a:pt x="0" y="13"/>
                    </a:lnTo>
                    <a:lnTo>
                      <a:pt x="464" y="281"/>
                    </a:lnTo>
                    <a:lnTo>
                      <a:pt x="488" y="268"/>
                    </a:lnTo>
                    <a:lnTo>
                      <a:pt x="2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2" name="iṥļíḑê"/>
              <p:cNvSpPr/>
              <p:nvPr/>
            </p:nvSpPr>
            <p:spPr bwMode="auto">
              <a:xfrm>
                <a:off x="3464" y="2468"/>
                <a:ext cx="846" cy="828"/>
              </a:xfrm>
              <a:custGeom>
                <a:avLst/>
                <a:gdLst>
                  <a:gd name="T0" fmla="*/ 149 w 498"/>
                  <a:gd name="T1" fmla="*/ 0 h 488"/>
                  <a:gd name="T2" fmla="*/ 149 w 498"/>
                  <a:gd name="T3" fmla="*/ 155 h 488"/>
                  <a:gd name="T4" fmla="*/ 109 w 498"/>
                  <a:gd name="T5" fmla="*/ 224 h 488"/>
                  <a:gd name="T6" fmla="*/ 0 w 498"/>
                  <a:gd name="T7" fmla="*/ 287 h 488"/>
                  <a:gd name="T8" fmla="*/ 348 w 498"/>
                  <a:gd name="T9" fmla="*/ 488 h 488"/>
                  <a:gd name="T10" fmla="*/ 458 w 498"/>
                  <a:gd name="T11" fmla="*/ 425 h 488"/>
                  <a:gd name="T12" fmla="*/ 498 w 498"/>
                  <a:gd name="T13" fmla="*/ 356 h 488"/>
                  <a:gd name="T14" fmla="*/ 498 w 498"/>
                  <a:gd name="T15" fmla="*/ 201 h 488"/>
                  <a:gd name="T16" fmla="*/ 149 w 498"/>
                  <a:gd name="T17" fmla="*/ 0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8" h="488">
                    <a:moveTo>
                      <a:pt x="149" y="0"/>
                    </a:moveTo>
                    <a:cubicBezTo>
                      <a:pt x="149" y="155"/>
                      <a:pt x="149" y="155"/>
                      <a:pt x="149" y="155"/>
                    </a:cubicBezTo>
                    <a:cubicBezTo>
                      <a:pt x="149" y="183"/>
                      <a:pt x="134" y="210"/>
                      <a:pt x="109" y="224"/>
                    </a:cubicBezTo>
                    <a:cubicBezTo>
                      <a:pt x="0" y="287"/>
                      <a:pt x="0" y="287"/>
                      <a:pt x="0" y="287"/>
                    </a:cubicBezTo>
                    <a:cubicBezTo>
                      <a:pt x="348" y="488"/>
                      <a:pt x="348" y="488"/>
                      <a:pt x="348" y="488"/>
                    </a:cubicBezTo>
                    <a:cubicBezTo>
                      <a:pt x="458" y="425"/>
                      <a:pt x="458" y="425"/>
                      <a:pt x="458" y="425"/>
                    </a:cubicBezTo>
                    <a:cubicBezTo>
                      <a:pt x="483" y="411"/>
                      <a:pt x="498" y="385"/>
                      <a:pt x="498" y="356"/>
                    </a:cubicBezTo>
                    <a:cubicBezTo>
                      <a:pt x="498" y="201"/>
                      <a:pt x="498" y="201"/>
                      <a:pt x="498" y="201"/>
                    </a:cubicBezTo>
                    <a:cubicBezTo>
                      <a:pt x="149" y="0"/>
                      <a:pt x="149" y="0"/>
                      <a:pt x="149" y="0"/>
                    </a:cubicBezTo>
                  </a:path>
                </a:pathLst>
              </a:custGeom>
              <a:solidFill>
                <a:srgbClr val="CACA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3" name="îṥļîďè"/>
              <p:cNvSpPr/>
              <p:nvPr/>
            </p:nvSpPr>
            <p:spPr bwMode="auto">
              <a:xfrm>
                <a:off x="3464" y="2955"/>
                <a:ext cx="42" cy="49"/>
              </a:xfrm>
              <a:custGeom>
                <a:avLst/>
                <a:gdLst>
                  <a:gd name="T0" fmla="*/ 0 w 42"/>
                  <a:gd name="T1" fmla="*/ 0 h 49"/>
                  <a:gd name="T2" fmla="*/ 0 w 42"/>
                  <a:gd name="T3" fmla="*/ 49 h 49"/>
                  <a:gd name="T4" fmla="*/ 42 w 42"/>
                  <a:gd name="T5" fmla="*/ 25 h 49"/>
                  <a:gd name="T6" fmla="*/ 0 w 42"/>
                  <a:gd name="T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49">
                    <a:moveTo>
                      <a:pt x="0" y="0"/>
                    </a:moveTo>
                    <a:lnTo>
                      <a:pt x="0" y="49"/>
                    </a:lnTo>
                    <a:lnTo>
                      <a:pt x="42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A7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4" name="íṧlïdê"/>
              <p:cNvSpPr/>
              <p:nvPr/>
            </p:nvSpPr>
            <p:spPr bwMode="auto">
              <a:xfrm>
                <a:off x="3464" y="2955"/>
                <a:ext cx="42" cy="49"/>
              </a:xfrm>
              <a:custGeom>
                <a:avLst/>
                <a:gdLst>
                  <a:gd name="T0" fmla="*/ 0 w 42"/>
                  <a:gd name="T1" fmla="*/ 0 h 49"/>
                  <a:gd name="T2" fmla="*/ 0 w 42"/>
                  <a:gd name="T3" fmla="*/ 49 h 49"/>
                  <a:gd name="T4" fmla="*/ 42 w 42"/>
                  <a:gd name="T5" fmla="*/ 25 h 49"/>
                  <a:gd name="T6" fmla="*/ 0 w 42"/>
                  <a:gd name="T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49">
                    <a:moveTo>
                      <a:pt x="0" y="0"/>
                    </a:moveTo>
                    <a:lnTo>
                      <a:pt x="0" y="49"/>
                    </a:lnTo>
                    <a:lnTo>
                      <a:pt x="42" y="2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5" name="iṥḻiḋê"/>
              <p:cNvSpPr/>
              <p:nvPr/>
            </p:nvSpPr>
            <p:spPr bwMode="auto">
              <a:xfrm>
                <a:off x="3717" y="2495"/>
                <a:ext cx="1" cy="20"/>
              </a:xfrm>
              <a:prstGeom prst="rect">
                <a:avLst/>
              </a:prstGeom>
              <a:solidFill>
                <a:srgbClr val="E4E4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6" name="ïšḷiďê"/>
              <p:cNvSpPr/>
              <p:nvPr/>
            </p:nvSpPr>
            <p:spPr bwMode="auto">
              <a:xfrm>
                <a:off x="3717" y="2495"/>
                <a:ext cx="1" cy="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7" name="íŝ1íḑe"/>
              <p:cNvSpPr/>
              <p:nvPr/>
            </p:nvSpPr>
            <p:spPr bwMode="auto">
              <a:xfrm>
                <a:off x="3717" y="2475"/>
                <a:ext cx="593" cy="383"/>
              </a:xfrm>
              <a:custGeom>
                <a:avLst/>
                <a:gdLst>
                  <a:gd name="T0" fmla="*/ 69 w 593"/>
                  <a:gd name="T1" fmla="*/ 34 h 383"/>
                  <a:gd name="T2" fmla="*/ 63 w 593"/>
                  <a:gd name="T3" fmla="*/ 59 h 383"/>
                  <a:gd name="T4" fmla="*/ 47 w 593"/>
                  <a:gd name="T5" fmla="*/ 69 h 383"/>
                  <a:gd name="T6" fmla="*/ 593 w 593"/>
                  <a:gd name="T7" fmla="*/ 383 h 383"/>
                  <a:gd name="T8" fmla="*/ 593 w 593"/>
                  <a:gd name="T9" fmla="*/ 334 h 383"/>
                  <a:gd name="T10" fmla="*/ 69 w 593"/>
                  <a:gd name="T11" fmla="*/ 34 h 383"/>
                  <a:gd name="T12" fmla="*/ 8 w 593"/>
                  <a:gd name="T13" fmla="*/ 0 h 383"/>
                  <a:gd name="T14" fmla="*/ 8 w 593"/>
                  <a:gd name="T15" fmla="*/ 25 h 383"/>
                  <a:gd name="T16" fmla="*/ 0 w 593"/>
                  <a:gd name="T17" fmla="*/ 20 h 383"/>
                  <a:gd name="T18" fmla="*/ 0 w 593"/>
                  <a:gd name="T19" fmla="*/ 40 h 383"/>
                  <a:gd name="T20" fmla="*/ 27 w 593"/>
                  <a:gd name="T21" fmla="*/ 57 h 383"/>
                  <a:gd name="T22" fmla="*/ 36 w 593"/>
                  <a:gd name="T23" fmla="*/ 15 h 383"/>
                  <a:gd name="T24" fmla="*/ 32 w 593"/>
                  <a:gd name="T25" fmla="*/ 12 h 383"/>
                  <a:gd name="T26" fmla="*/ 8 w 593"/>
                  <a:gd name="T27" fmla="*/ 25 h 383"/>
                  <a:gd name="T28" fmla="*/ 8 w 593"/>
                  <a:gd name="T29" fmla="*/ 0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93" h="383">
                    <a:moveTo>
                      <a:pt x="69" y="34"/>
                    </a:moveTo>
                    <a:lnTo>
                      <a:pt x="63" y="59"/>
                    </a:lnTo>
                    <a:lnTo>
                      <a:pt x="47" y="69"/>
                    </a:lnTo>
                    <a:lnTo>
                      <a:pt x="593" y="383"/>
                    </a:lnTo>
                    <a:lnTo>
                      <a:pt x="593" y="334"/>
                    </a:lnTo>
                    <a:lnTo>
                      <a:pt x="69" y="34"/>
                    </a:lnTo>
                    <a:close/>
                    <a:moveTo>
                      <a:pt x="8" y="0"/>
                    </a:moveTo>
                    <a:lnTo>
                      <a:pt x="8" y="25"/>
                    </a:lnTo>
                    <a:lnTo>
                      <a:pt x="0" y="20"/>
                    </a:lnTo>
                    <a:lnTo>
                      <a:pt x="0" y="40"/>
                    </a:lnTo>
                    <a:lnTo>
                      <a:pt x="27" y="57"/>
                    </a:lnTo>
                    <a:lnTo>
                      <a:pt x="36" y="15"/>
                    </a:lnTo>
                    <a:lnTo>
                      <a:pt x="32" y="12"/>
                    </a:lnTo>
                    <a:lnTo>
                      <a:pt x="8" y="2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B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8" name="ïṧľïḑè"/>
              <p:cNvSpPr/>
              <p:nvPr/>
            </p:nvSpPr>
            <p:spPr bwMode="auto">
              <a:xfrm>
                <a:off x="3717" y="2475"/>
                <a:ext cx="593" cy="383"/>
              </a:xfrm>
              <a:custGeom>
                <a:avLst/>
                <a:gdLst>
                  <a:gd name="T0" fmla="*/ 69 w 593"/>
                  <a:gd name="T1" fmla="*/ 34 h 383"/>
                  <a:gd name="T2" fmla="*/ 63 w 593"/>
                  <a:gd name="T3" fmla="*/ 59 h 383"/>
                  <a:gd name="T4" fmla="*/ 47 w 593"/>
                  <a:gd name="T5" fmla="*/ 69 h 383"/>
                  <a:gd name="T6" fmla="*/ 593 w 593"/>
                  <a:gd name="T7" fmla="*/ 383 h 383"/>
                  <a:gd name="T8" fmla="*/ 593 w 593"/>
                  <a:gd name="T9" fmla="*/ 334 h 383"/>
                  <a:gd name="T10" fmla="*/ 69 w 593"/>
                  <a:gd name="T11" fmla="*/ 34 h 383"/>
                  <a:gd name="T12" fmla="*/ 8 w 593"/>
                  <a:gd name="T13" fmla="*/ 0 h 383"/>
                  <a:gd name="T14" fmla="*/ 8 w 593"/>
                  <a:gd name="T15" fmla="*/ 25 h 383"/>
                  <a:gd name="T16" fmla="*/ 0 w 593"/>
                  <a:gd name="T17" fmla="*/ 20 h 383"/>
                  <a:gd name="T18" fmla="*/ 0 w 593"/>
                  <a:gd name="T19" fmla="*/ 40 h 383"/>
                  <a:gd name="T20" fmla="*/ 27 w 593"/>
                  <a:gd name="T21" fmla="*/ 57 h 383"/>
                  <a:gd name="T22" fmla="*/ 36 w 593"/>
                  <a:gd name="T23" fmla="*/ 15 h 383"/>
                  <a:gd name="T24" fmla="*/ 32 w 593"/>
                  <a:gd name="T25" fmla="*/ 12 h 383"/>
                  <a:gd name="T26" fmla="*/ 8 w 593"/>
                  <a:gd name="T27" fmla="*/ 25 h 383"/>
                  <a:gd name="T28" fmla="*/ 8 w 593"/>
                  <a:gd name="T29" fmla="*/ 0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93" h="383">
                    <a:moveTo>
                      <a:pt x="69" y="34"/>
                    </a:moveTo>
                    <a:lnTo>
                      <a:pt x="63" y="59"/>
                    </a:lnTo>
                    <a:lnTo>
                      <a:pt x="47" y="69"/>
                    </a:lnTo>
                    <a:lnTo>
                      <a:pt x="593" y="383"/>
                    </a:lnTo>
                    <a:lnTo>
                      <a:pt x="593" y="334"/>
                    </a:lnTo>
                    <a:lnTo>
                      <a:pt x="69" y="34"/>
                    </a:lnTo>
                    <a:moveTo>
                      <a:pt x="8" y="0"/>
                    </a:moveTo>
                    <a:lnTo>
                      <a:pt x="8" y="25"/>
                    </a:lnTo>
                    <a:lnTo>
                      <a:pt x="0" y="20"/>
                    </a:lnTo>
                    <a:lnTo>
                      <a:pt x="0" y="40"/>
                    </a:lnTo>
                    <a:lnTo>
                      <a:pt x="27" y="57"/>
                    </a:lnTo>
                    <a:lnTo>
                      <a:pt x="36" y="15"/>
                    </a:lnTo>
                    <a:lnTo>
                      <a:pt x="32" y="12"/>
                    </a:lnTo>
                    <a:lnTo>
                      <a:pt x="8" y="25"/>
                    </a:lnTo>
                    <a:lnTo>
                      <a:pt x="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9" name="íṧļïďê"/>
              <p:cNvSpPr/>
              <p:nvPr/>
            </p:nvSpPr>
            <p:spPr bwMode="auto">
              <a:xfrm>
                <a:off x="1654" y="2317"/>
                <a:ext cx="1033" cy="789"/>
              </a:xfrm>
              <a:custGeom>
                <a:avLst/>
                <a:gdLst>
                  <a:gd name="T0" fmla="*/ 1033 w 1033"/>
                  <a:gd name="T1" fmla="*/ 789 h 789"/>
                  <a:gd name="T2" fmla="*/ 0 w 1033"/>
                  <a:gd name="T3" fmla="*/ 195 h 789"/>
                  <a:gd name="T4" fmla="*/ 0 w 1033"/>
                  <a:gd name="T5" fmla="*/ 0 h 789"/>
                  <a:gd name="T6" fmla="*/ 1033 w 1033"/>
                  <a:gd name="T7" fmla="*/ 594 h 789"/>
                  <a:gd name="T8" fmla="*/ 1033 w 1033"/>
                  <a:gd name="T9" fmla="*/ 789 h 7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3" h="789">
                    <a:moveTo>
                      <a:pt x="1033" y="789"/>
                    </a:moveTo>
                    <a:lnTo>
                      <a:pt x="0" y="195"/>
                    </a:lnTo>
                    <a:lnTo>
                      <a:pt x="0" y="0"/>
                    </a:lnTo>
                    <a:lnTo>
                      <a:pt x="1033" y="594"/>
                    </a:lnTo>
                    <a:lnTo>
                      <a:pt x="1033" y="789"/>
                    </a:lnTo>
                    <a:close/>
                  </a:path>
                </a:pathLst>
              </a:custGeom>
              <a:solidFill>
                <a:srgbClr val="EB45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0" name="îŝ1îdé"/>
              <p:cNvSpPr/>
              <p:nvPr/>
            </p:nvSpPr>
            <p:spPr bwMode="auto">
              <a:xfrm>
                <a:off x="1654" y="2317"/>
                <a:ext cx="1033" cy="789"/>
              </a:xfrm>
              <a:custGeom>
                <a:avLst/>
                <a:gdLst>
                  <a:gd name="T0" fmla="*/ 1033 w 1033"/>
                  <a:gd name="T1" fmla="*/ 789 h 789"/>
                  <a:gd name="T2" fmla="*/ 0 w 1033"/>
                  <a:gd name="T3" fmla="*/ 195 h 789"/>
                  <a:gd name="T4" fmla="*/ 0 w 1033"/>
                  <a:gd name="T5" fmla="*/ 0 h 789"/>
                  <a:gd name="T6" fmla="*/ 1033 w 1033"/>
                  <a:gd name="T7" fmla="*/ 594 h 789"/>
                  <a:gd name="T8" fmla="*/ 1033 w 1033"/>
                  <a:gd name="T9" fmla="*/ 789 h 7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3" h="789">
                    <a:moveTo>
                      <a:pt x="1033" y="789"/>
                    </a:moveTo>
                    <a:lnTo>
                      <a:pt x="0" y="195"/>
                    </a:lnTo>
                    <a:lnTo>
                      <a:pt x="0" y="0"/>
                    </a:lnTo>
                    <a:lnTo>
                      <a:pt x="1033" y="594"/>
                    </a:lnTo>
                    <a:lnTo>
                      <a:pt x="1033" y="78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1" name="ïşlîḍé"/>
              <p:cNvSpPr/>
              <p:nvPr/>
            </p:nvSpPr>
            <p:spPr bwMode="auto">
              <a:xfrm>
                <a:off x="1654" y="2317"/>
                <a:ext cx="1033" cy="789"/>
              </a:xfrm>
              <a:custGeom>
                <a:avLst/>
                <a:gdLst>
                  <a:gd name="T0" fmla="*/ 1033 w 1033"/>
                  <a:gd name="T1" fmla="*/ 789 h 789"/>
                  <a:gd name="T2" fmla="*/ 0 w 1033"/>
                  <a:gd name="T3" fmla="*/ 195 h 789"/>
                  <a:gd name="T4" fmla="*/ 0 w 1033"/>
                  <a:gd name="T5" fmla="*/ 0 h 789"/>
                  <a:gd name="T6" fmla="*/ 1033 w 1033"/>
                  <a:gd name="T7" fmla="*/ 594 h 789"/>
                  <a:gd name="T8" fmla="*/ 1033 w 1033"/>
                  <a:gd name="T9" fmla="*/ 789 h 7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3" h="789">
                    <a:moveTo>
                      <a:pt x="1033" y="789"/>
                    </a:moveTo>
                    <a:lnTo>
                      <a:pt x="0" y="195"/>
                    </a:lnTo>
                    <a:lnTo>
                      <a:pt x="0" y="0"/>
                    </a:lnTo>
                    <a:lnTo>
                      <a:pt x="1033" y="594"/>
                    </a:lnTo>
                    <a:lnTo>
                      <a:pt x="1033" y="789"/>
                    </a:lnTo>
                    <a:close/>
                  </a:path>
                </a:pathLst>
              </a:custGeom>
              <a:solidFill>
                <a:srgbClr val="F37C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2" name="iṡļïḋe"/>
              <p:cNvSpPr/>
              <p:nvPr/>
            </p:nvSpPr>
            <p:spPr bwMode="auto">
              <a:xfrm>
                <a:off x="1654" y="2317"/>
                <a:ext cx="1033" cy="789"/>
              </a:xfrm>
              <a:custGeom>
                <a:avLst/>
                <a:gdLst>
                  <a:gd name="T0" fmla="*/ 1033 w 1033"/>
                  <a:gd name="T1" fmla="*/ 789 h 789"/>
                  <a:gd name="T2" fmla="*/ 0 w 1033"/>
                  <a:gd name="T3" fmla="*/ 195 h 789"/>
                  <a:gd name="T4" fmla="*/ 0 w 1033"/>
                  <a:gd name="T5" fmla="*/ 0 h 789"/>
                  <a:gd name="T6" fmla="*/ 1033 w 1033"/>
                  <a:gd name="T7" fmla="*/ 594 h 789"/>
                  <a:gd name="T8" fmla="*/ 1033 w 1033"/>
                  <a:gd name="T9" fmla="*/ 789 h 7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3" h="789">
                    <a:moveTo>
                      <a:pt x="1033" y="789"/>
                    </a:moveTo>
                    <a:lnTo>
                      <a:pt x="0" y="195"/>
                    </a:lnTo>
                    <a:lnTo>
                      <a:pt x="0" y="0"/>
                    </a:lnTo>
                    <a:lnTo>
                      <a:pt x="1033" y="594"/>
                    </a:lnTo>
                    <a:lnTo>
                      <a:pt x="1033" y="78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3" name="íSlidè"/>
              <p:cNvSpPr/>
              <p:nvPr/>
            </p:nvSpPr>
            <p:spPr bwMode="auto">
              <a:xfrm>
                <a:off x="1670" y="2325"/>
                <a:ext cx="10" cy="75"/>
              </a:xfrm>
              <a:custGeom>
                <a:avLst/>
                <a:gdLst>
                  <a:gd name="T0" fmla="*/ 10 w 10"/>
                  <a:gd name="T1" fmla="*/ 75 h 75"/>
                  <a:gd name="T2" fmla="*/ 0 w 10"/>
                  <a:gd name="T3" fmla="*/ 68 h 75"/>
                  <a:gd name="T4" fmla="*/ 0 w 10"/>
                  <a:gd name="T5" fmla="*/ 0 h 75"/>
                  <a:gd name="T6" fmla="*/ 10 w 10"/>
                  <a:gd name="T7" fmla="*/ 5 h 75"/>
                  <a:gd name="T8" fmla="*/ 10 w 10"/>
                  <a:gd name="T9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75">
                    <a:moveTo>
                      <a:pt x="10" y="75"/>
                    </a:moveTo>
                    <a:lnTo>
                      <a:pt x="0" y="68"/>
                    </a:lnTo>
                    <a:lnTo>
                      <a:pt x="0" y="0"/>
                    </a:lnTo>
                    <a:lnTo>
                      <a:pt x="10" y="5"/>
                    </a:lnTo>
                    <a:lnTo>
                      <a:pt x="10" y="7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4" name="íś1îḓè"/>
              <p:cNvSpPr/>
              <p:nvPr/>
            </p:nvSpPr>
            <p:spPr bwMode="auto">
              <a:xfrm>
                <a:off x="1670" y="2325"/>
                <a:ext cx="10" cy="75"/>
              </a:xfrm>
              <a:custGeom>
                <a:avLst/>
                <a:gdLst>
                  <a:gd name="T0" fmla="*/ 10 w 10"/>
                  <a:gd name="T1" fmla="*/ 75 h 75"/>
                  <a:gd name="T2" fmla="*/ 0 w 10"/>
                  <a:gd name="T3" fmla="*/ 68 h 75"/>
                  <a:gd name="T4" fmla="*/ 0 w 10"/>
                  <a:gd name="T5" fmla="*/ 0 h 75"/>
                  <a:gd name="T6" fmla="*/ 10 w 10"/>
                  <a:gd name="T7" fmla="*/ 5 h 75"/>
                  <a:gd name="T8" fmla="*/ 10 w 10"/>
                  <a:gd name="T9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75">
                    <a:moveTo>
                      <a:pt x="10" y="75"/>
                    </a:moveTo>
                    <a:lnTo>
                      <a:pt x="0" y="68"/>
                    </a:lnTo>
                    <a:lnTo>
                      <a:pt x="0" y="0"/>
                    </a:lnTo>
                    <a:lnTo>
                      <a:pt x="10" y="5"/>
                    </a:lnTo>
                    <a:lnTo>
                      <a:pt x="10" y="7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5" name="íSḻïḓe"/>
              <p:cNvSpPr/>
              <p:nvPr/>
            </p:nvSpPr>
            <p:spPr bwMode="auto">
              <a:xfrm>
                <a:off x="1695" y="2341"/>
                <a:ext cx="10" cy="74"/>
              </a:xfrm>
              <a:custGeom>
                <a:avLst/>
                <a:gdLst>
                  <a:gd name="T0" fmla="*/ 10 w 10"/>
                  <a:gd name="T1" fmla="*/ 74 h 74"/>
                  <a:gd name="T2" fmla="*/ 0 w 10"/>
                  <a:gd name="T3" fmla="*/ 67 h 74"/>
                  <a:gd name="T4" fmla="*/ 0 w 10"/>
                  <a:gd name="T5" fmla="*/ 0 h 74"/>
                  <a:gd name="T6" fmla="*/ 10 w 10"/>
                  <a:gd name="T7" fmla="*/ 5 h 74"/>
                  <a:gd name="T8" fmla="*/ 10 w 10"/>
                  <a:gd name="T9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74">
                    <a:moveTo>
                      <a:pt x="10" y="74"/>
                    </a:moveTo>
                    <a:lnTo>
                      <a:pt x="0" y="67"/>
                    </a:lnTo>
                    <a:lnTo>
                      <a:pt x="0" y="0"/>
                    </a:lnTo>
                    <a:lnTo>
                      <a:pt x="10" y="5"/>
                    </a:lnTo>
                    <a:lnTo>
                      <a:pt x="10" y="7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6" name="ïṥļíḑé"/>
              <p:cNvSpPr/>
              <p:nvPr/>
            </p:nvSpPr>
            <p:spPr bwMode="auto">
              <a:xfrm>
                <a:off x="1695" y="2341"/>
                <a:ext cx="10" cy="74"/>
              </a:xfrm>
              <a:custGeom>
                <a:avLst/>
                <a:gdLst>
                  <a:gd name="T0" fmla="*/ 10 w 10"/>
                  <a:gd name="T1" fmla="*/ 74 h 74"/>
                  <a:gd name="T2" fmla="*/ 0 w 10"/>
                  <a:gd name="T3" fmla="*/ 67 h 74"/>
                  <a:gd name="T4" fmla="*/ 0 w 10"/>
                  <a:gd name="T5" fmla="*/ 0 h 74"/>
                  <a:gd name="T6" fmla="*/ 10 w 10"/>
                  <a:gd name="T7" fmla="*/ 5 h 74"/>
                  <a:gd name="T8" fmla="*/ 10 w 10"/>
                  <a:gd name="T9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74">
                    <a:moveTo>
                      <a:pt x="10" y="74"/>
                    </a:moveTo>
                    <a:lnTo>
                      <a:pt x="0" y="67"/>
                    </a:lnTo>
                    <a:lnTo>
                      <a:pt x="0" y="0"/>
                    </a:lnTo>
                    <a:lnTo>
                      <a:pt x="10" y="5"/>
                    </a:lnTo>
                    <a:lnTo>
                      <a:pt x="10" y="7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7" name="ïsľïḓe"/>
              <p:cNvSpPr/>
              <p:nvPr/>
            </p:nvSpPr>
            <p:spPr bwMode="auto">
              <a:xfrm>
                <a:off x="1721" y="2354"/>
                <a:ext cx="10" cy="75"/>
              </a:xfrm>
              <a:custGeom>
                <a:avLst/>
                <a:gdLst>
                  <a:gd name="T0" fmla="*/ 10 w 10"/>
                  <a:gd name="T1" fmla="*/ 75 h 75"/>
                  <a:gd name="T2" fmla="*/ 0 w 10"/>
                  <a:gd name="T3" fmla="*/ 70 h 75"/>
                  <a:gd name="T4" fmla="*/ 0 w 10"/>
                  <a:gd name="T5" fmla="*/ 0 h 75"/>
                  <a:gd name="T6" fmla="*/ 10 w 10"/>
                  <a:gd name="T7" fmla="*/ 7 h 75"/>
                  <a:gd name="T8" fmla="*/ 10 w 10"/>
                  <a:gd name="T9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75">
                    <a:moveTo>
                      <a:pt x="10" y="75"/>
                    </a:moveTo>
                    <a:lnTo>
                      <a:pt x="0" y="70"/>
                    </a:lnTo>
                    <a:lnTo>
                      <a:pt x="0" y="0"/>
                    </a:lnTo>
                    <a:lnTo>
                      <a:pt x="10" y="7"/>
                    </a:lnTo>
                    <a:lnTo>
                      <a:pt x="10" y="7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8" name="îŝļíḑê"/>
              <p:cNvSpPr/>
              <p:nvPr/>
            </p:nvSpPr>
            <p:spPr bwMode="auto">
              <a:xfrm>
                <a:off x="1721" y="2354"/>
                <a:ext cx="10" cy="75"/>
              </a:xfrm>
              <a:custGeom>
                <a:avLst/>
                <a:gdLst>
                  <a:gd name="T0" fmla="*/ 10 w 10"/>
                  <a:gd name="T1" fmla="*/ 75 h 75"/>
                  <a:gd name="T2" fmla="*/ 0 w 10"/>
                  <a:gd name="T3" fmla="*/ 70 h 75"/>
                  <a:gd name="T4" fmla="*/ 0 w 10"/>
                  <a:gd name="T5" fmla="*/ 0 h 75"/>
                  <a:gd name="T6" fmla="*/ 10 w 10"/>
                  <a:gd name="T7" fmla="*/ 7 h 75"/>
                  <a:gd name="T8" fmla="*/ 10 w 10"/>
                  <a:gd name="T9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75">
                    <a:moveTo>
                      <a:pt x="10" y="75"/>
                    </a:moveTo>
                    <a:lnTo>
                      <a:pt x="0" y="70"/>
                    </a:lnTo>
                    <a:lnTo>
                      <a:pt x="0" y="0"/>
                    </a:lnTo>
                    <a:lnTo>
                      <a:pt x="10" y="7"/>
                    </a:lnTo>
                    <a:lnTo>
                      <a:pt x="10" y="7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9" name="îṡḷîḍé"/>
              <p:cNvSpPr/>
              <p:nvPr/>
            </p:nvSpPr>
            <p:spPr bwMode="auto">
              <a:xfrm>
                <a:off x="1746" y="2369"/>
                <a:ext cx="10" cy="75"/>
              </a:xfrm>
              <a:custGeom>
                <a:avLst/>
                <a:gdLst>
                  <a:gd name="T0" fmla="*/ 10 w 10"/>
                  <a:gd name="T1" fmla="*/ 75 h 75"/>
                  <a:gd name="T2" fmla="*/ 0 w 10"/>
                  <a:gd name="T3" fmla="*/ 68 h 75"/>
                  <a:gd name="T4" fmla="*/ 0 w 10"/>
                  <a:gd name="T5" fmla="*/ 0 h 75"/>
                  <a:gd name="T6" fmla="*/ 10 w 10"/>
                  <a:gd name="T7" fmla="*/ 6 h 75"/>
                  <a:gd name="T8" fmla="*/ 10 w 10"/>
                  <a:gd name="T9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75">
                    <a:moveTo>
                      <a:pt x="10" y="75"/>
                    </a:moveTo>
                    <a:lnTo>
                      <a:pt x="0" y="68"/>
                    </a:lnTo>
                    <a:lnTo>
                      <a:pt x="0" y="0"/>
                    </a:lnTo>
                    <a:lnTo>
                      <a:pt x="10" y="6"/>
                    </a:lnTo>
                    <a:lnTo>
                      <a:pt x="10" y="7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0" name="îślïḍè"/>
              <p:cNvSpPr/>
              <p:nvPr/>
            </p:nvSpPr>
            <p:spPr bwMode="auto">
              <a:xfrm>
                <a:off x="1746" y="2369"/>
                <a:ext cx="10" cy="75"/>
              </a:xfrm>
              <a:custGeom>
                <a:avLst/>
                <a:gdLst>
                  <a:gd name="T0" fmla="*/ 10 w 10"/>
                  <a:gd name="T1" fmla="*/ 75 h 75"/>
                  <a:gd name="T2" fmla="*/ 0 w 10"/>
                  <a:gd name="T3" fmla="*/ 68 h 75"/>
                  <a:gd name="T4" fmla="*/ 0 w 10"/>
                  <a:gd name="T5" fmla="*/ 0 h 75"/>
                  <a:gd name="T6" fmla="*/ 10 w 10"/>
                  <a:gd name="T7" fmla="*/ 6 h 75"/>
                  <a:gd name="T8" fmla="*/ 10 w 10"/>
                  <a:gd name="T9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75">
                    <a:moveTo>
                      <a:pt x="10" y="75"/>
                    </a:moveTo>
                    <a:lnTo>
                      <a:pt x="0" y="68"/>
                    </a:lnTo>
                    <a:lnTo>
                      <a:pt x="0" y="0"/>
                    </a:lnTo>
                    <a:lnTo>
                      <a:pt x="10" y="6"/>
                    </a:lnTo>
                    <a:lnTo>
                      <a:pt x="10" y="7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1" name="î$ḷíďé"/>
              <p:cNvSpPr/>
              <p:nvPr/>
            </p:nvSpPr>
            <p:spPr bwMode="auto">
              <a:xfrm>
                <a:off x="1797" y="2398"/>
                <a:ext cx="10" cy="75"/>
              </a:xfrm>
              <a:custGeom>
                <a:avLst/>
                <a:gdLst>
                  <a:gd name="T0" fmla="*/ 10 w 10"/>
                  <a:gd name="T1" fmla="*/ 75 h 75"/>
                  <a:gd name="T2" fmla="*/ 0 w 10"/>
                  <a:gd name="T3" fmla="*/ 70 h 75"/>
                  <a:gd name="T4" fmla="*/ 0 w 10"/>
                  <a:gd name="T5" fmla="*/ 0 h 75"/>
                  <a:gd name="T6" fmla="*/ 10 w 10"/>
                  <a:gd name="T7" fmla="*/ 7 h 75"/>
                  <a:gd name="T8" fmla="*/ 10 w 10"/>
                  <a:gd name="T9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75">
                    <a:moveTo>
                      <a:pt x="10" y="75"/>
                    </a:moveTo>
                    <a:lnTo>
                      <a:pt x="0" y="70"/>
                    </a:lnTo>
                    <a:lnTo>
                      <a:pt x="0" y="0"/>
                    </a:lnTo>
                    <a:lnTo>
                      <a:pt x="10" y="7"/>
                    </a:lnTo>
                    <a:lnTo>
                      <a:pt x="10" y="7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2" name="îSļîḍê"/>
              <p:cNvSpPr/>
              <p:nvPr/>
            </p:nvSpPr>
            <p:spPr bwMode="auto">
              <a:xfrm>
                <a:off x="1797" y="2398"/>
                <a:ext cx="10" cy="75"/>
              </a:xfrm>
              <a:custGeom>
                <a:avLst/>
                <a:gdLst>
                  <a:gd name="T0" fmla="*/ 10 w 10"/>
                  <a:gd name="T1" fmla="*/ 75 h 75"/>
                  <a:gd name="T2" fmla="*/ 0 w 10"/>
                  <a:gd name="T3" fmla="*/ 70 h 75"/>
                  <a:gd name="T4" fmla="*/ 0 w 10"/>
                  <a:gd name="T5" fmla="*/ 0 h 75"/>
                  <a:gd name="T6" fmla="*/ 10 w 10"/>
                  <a:gd name="T7" fmla="*/ 7 h 75"/>
                  <a:gd name="T8" fmla="*/ 10 w 10"/>
                  <a:gd name="T9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75">
                    <a:moveTo>
                      <a:pt x="10" y="75"/>
                    </a:moveTo>
                    <a:lnTo>
                      <a:pt x="0" y="70"/>
                    </a:lnTo>
                    <a:lnTo>
                      <a:pt x="0" y="0"/>
                    </a:lnTo>
                    <a:lnTo>
                      <a:pt x="10" y="7"/>
                    </a:lnTo>
                    <a:lnTo>
                      <a:pt x="10" y="7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3" name="ïṥļïḓe"/>
              <p:cNvSpPr/>
              <p:nvPr/>
            </p:nvSpPr>
            <p:spPr bwMode="auto">
              <a:xfrm>
                <a:off x="1822" y="2414"/>
                <a:ext cx="11" cy="74"/>
              </a:xfrm>
              <a:custGeom>
                <a:avLst/>
                <a:gdLst>
                  <a:gd name="T0" fmla="*/ 11 w 11"/>
                  <a:gd name="T1" fmla="*/ 74 h 74"/>
                  <a:gd name="T2" fmla="*/ 0 w 11"/>
                  <a:gd name="T3" fmla="*/ 67 h 74"/>
                  <a:gd name="T4" fmla="*/ 0 w 11"/>
                  <a:gd name="T5" fmla="*/ 0 h 74"/>
                  <a:gd name="T6" fmla="*/ 11 w 11"/>
                  <a:gd name="T7" fmla="*/ 5 h 74"/>
                  <a:gd name="T8" fmla="*/ 11 w 11"/>
                  <a:gd name="T9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4">
                    <a:moveTo>
                      <a:pt x="11" y="74"/>
                    </a:moveTo>
                    <a:lnTo>
                      <a:pt x="0" y="67"/>
                    </a:lnTo>
                    <a:lnTo>
                      <a:pt x="0" y="0"/>
                    </a:lnTo>
                    <a:lnTo>
                      <a:pt x="11" y="5"/>
                    </a:lnTo>
                    <a:lnTo>
                      <a:pt x="11" y="7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4" name="ïşľidè"/>
              <p:cNvSpPr/>
              <p:nvPr/>
            </p:nvSpPr>
            <p:spPr bwMode="auto">
              <a:xfrm>
                <a:off x="1822" y="2414"/>
                <a:ext cx="11" cy="74"/>
              </a:xfrm>
              <a:custGeom>
                <a:avLst/>
                <a:gdLst>
                  <a:gd name="T0" fmla="*/ 11 w 11"/>
                  <a:gd name="T1" fmla="*/ 74 h 74"/>
                  <a:gd name="T2" fmla="*/ 0 w 11"/>
                  <a:gd name="T3" fmla="*/ 67 h 74"/>
                  <a:gd name="T4" fmla="*/ 0 w 11"/>
                  <a:gd name="T5" fmla="*/ 0 h 74"/>
                  <a:gd name="T6" fmla="*/ 11 w 11"/>
                  <a:gd name="T7" fmla="*/ 5 h 74"/>
                  <a:gd name="T8" fmla="*/ 11 w 11"/>
                  <a:gd name="T9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4">
                    <a:moveTo>
                      <a:pt x="11" y="74"/>
                    </a:moveTo>
                    <a:lnTo>
                      <a:pt x="0" y="67"/>
                    </a:lnTo>
                    <a:lnTo>
                      <a:pt x="0" y="0"/>
                    </a:lnTo>
                    <a:lnTo>
                      <a:pt x="11" y="5"/>
                    </a:lnTo>
                    <a:lnTo>
                      <a:pt x="11" y="7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5" name="îs1ïḑe"/>
              <p:cNvSpPr/>
              <p:nvPr/>
            </p:nvSpPr>
            <p:spPr bwMode="auto">
              <a:xfrm>
                <a:off x="1848" y="2427"/>
                <a:ext cx="10" cy="75"/>
              </a:xfrm>
              <a:custGeom>
                <a:avLst/>
                <a:gdLst>
                  <a:gd name="T0" fmla="*/ 10 w 10"/>
                  <a:gd name="T1" fmla="*/ 75 h 75"/>
                  <a:gd name="T2" fmla="*/ 0 w 10"/>
                  <a:gd name="T3" fmla="*/ 70 h 75"/>
                  <a:gd name="T4" fmla="*/ 0 w 10"/>
                  <a:gd name="T5" fmla="*/ 0 h 75"/>
                  <a:gd name="T6" fmla="*/ 10 w 10"/>
                  <a:gd name="T7" fmla="*/ 7 h 75"/>
                  <a:gd name="T8" fmla="*/ 10 w 10"/>
                  <a:gd name="T9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75">
                    <a:moveTo>
                      <a:pt x="10" y="75"/>
                    </a:moveTo>
                    <a:lnTo>
                      <a:pt x="0" y="70"/>
                    </a:lnTo>
                    <a:lnTo>
                      <a:pt x="0" y="0"/>
                    </a:lnTo>
                    <a:lnTo>
                      <a:pt x="10" y="7"/>
                    </a:lnTo>
                    <a:lnTo>
                      <a:pt x="10" y="7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6" name="íSḷidé"/>
              <p:cNvSpPr/>
              <p:nvPr/>
            </p:nvSpPr>
            <p:spPr bwMode="auto">
              <a:xfrm>
                <a:off x="1848" y="2427"/>
                <a:ext cx="10" cy="75"/>
              </a:xfrm>
              <a:custGeom>
                <a:avLst/>
                <a:gdLst>
                  <a:gd name="T0" fmla="*/ 10 w 10"/>
                  <a:gd name="T1" fmla="*/ 75 h 75"/>
                  <a:gd name="T2" fmla="*/ 0 w 10"/>
                  <a:gd name="T3" fmla="*/ 70 h 75"/>
                  <a:gd name="T4" fmla="*/ 0 w 10"/>
                  <a:gd name="T5" fmla="*/ 0 h 75"/>
                  <a:gd name="T6" fmla="*/ 10 w 10"/>
                  <a:gd name="T7" fmla="*/ 7 h 75"/>
                  <a:gd name="T8" fmla="*/ 10 w 10"/>
                  <a:gd name="T9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75">
                    <a:moveTo>
                      <a:pt x="10" y="75"/>
                    </a:moveTo>
                    <a:lnTo>
                      <a:pt x="0" y="70"/>
                    </a:lnTo>
                    <a:lnTo>
                      <a:pt x="0" y="0"/>
                    </a:lnTo>
                    <a:lnTo>
                      <a:pt x="10" y="7"/>
                    </a:lnTo>
                    <a:lnTo>
                      <a:pt x="10" y="7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7" name="íṡḷïḓè"/>
              <p:cNvSpPr/>
              <p:nvPr/>
            </p:nvSpPr>
            <p:spPr bwMode="auto">
              <a:xfrm>
                <a:off x="1873" y="2442"/>
                <a:ext cx="11" cy="75"/>
              </a:xfrm>
              <a:custGeom>
                <a:avLst/>
                <a:gdLst>
                  <a:gd name="T0" fmla="*/ 11 w 11"/>
                  <a:gd name="T1" fmla="*/ 75 h 75"/>
                  <a:gd name="T2" fmla="*/ 0 w 11"/>
                  <a:gd name="T3" fmla="*/ 68 h 75"/>
                  <a:gd name="T4" fmla="*/ 0 w 11"/>
                  <a:gd name="T5" fmla="*/ 0 h 75"/>
                  <a:gd name="T6" fmla="*/ 11 w 11"/>
                  <a:gd name="T7" fmla="*/ 6 h 75"/>
                  <a:gd name="T8" fmla="*/ 11 w 11"/>
                  <a:gd name="T9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5">
                    <a:moveTo>
                      <a:pt x="11" y="75"/>
                    </a:moveTo>
                    <a:lnTo>
                      <a:pt x="0" y="68"/>
                    </a:lnTo>
                    <a:lnTo>
                      <a:pt x="0" y="0"/>
                    </a:lnTo>
                    <a:lnTo>
                      <a:pt x="11" y="6"/>
                    </a:lnTo>
                    <a:lnTo>
                      <a:pt x="11" y="7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8" name="íşḻïḓê"/>
              <p:cNvSpPr/>
              <p:nvPr/>
            </p:nvSpPr>
            <p:spPr bwMode="auto">
              <a:xfrm>
                <a:off x="1873" y="2442"/>
                <a:ext cx="11" cy="75"/>
              </a:xfrm>
              <a:custGeom>
                <a:avLst/>
                <a:gdLst>
                  <a:gd name="T0" fmla="*/ 11 w 11"/>
                  <a:gd name="T1" fmla="*/ 75 h 75"/>
                  <a:gd name="T2" fmla="*/ 0 w 11"/>
                  <a:gd name="T3" fmla="*/ 68 h 75"/>
                  <a:gd name="T4" fmla="*/ 0 w 11"/>
                  <a:gd name="T5" fmla="*/ 0 h 75"/>
                  <a:gd name="T6" fmla="*/ 11 w 11"/>
                  <a:gd name="T7" fmla="*/ 6 h 75"/>
                  <a:gd name="T8" fmla="*/ 11 w 11"/>
                  <a:gd name="T9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5">
                    <a:moveTo>
                      <a:pt x="11" y="75"/>
                    </a:moveTo>
                    <a:lnTo>
                      <a:pt x="0" y="68"/>
                    </a:lnTo>
                    <a:lnTo>
                      <a:pt x="0" y="0"/>
                    </a:lnTo>
                    <a:lnTo>
                      <a:pt x="11" y="6"/>
                    </a:lnTo>
                    <a:lnTo>
                      <a:pt x="11" y="7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9" name="iṧļiďè"/>
              <p:cNvSpPr/>
              <p:nvPr/>
            </p:nvSpPr>
            <p:spPr bwMode="auto">
              <a:xfrm>
                <a:off x="1924" y="2471"/>
                <a:ext cx="11" cy="75"/>
              </a:xfrm>
              <a:custGeom>
                <a:avLst/>
                <a:gdLst>
                  <a:gd name="T0" fmla="*/ 11 w 11"/>
                  <a:gd name="T1" fmla="*/ 75 h 75"/>
                  <a:gd name="T2" fmla="*/ 0 w 11"/>
                  <a:gd name="T3" fmla="*/ 70 h 75"/>
                  <a:gd name="T4" fmla="*/ 0 w 11"/>
                  <a:gd name="T5" fmla="*/ 0 h 75"/>
                  <a:gd name="T6" fmla="*/ 11 w 11"/>
                  <a:gd name="T7" fmla="*/ 7 h 75"/>
                  <a:gd name="T8" fmla="*/ 11 w 11"/>
                  <a:gd name="T9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5">
                    <a:moveTo>
                      <a:pt x="11" y="75"/>
                    </a:moveTo>
                    <a:lnTo>
                      <a:pt x="0" y="70"/>
                    </a:lnTo>
                    <a:lnTo>
                      <a:pt x="0" y="0"/>
                    </a:lnTo>
                    <a:lnTo>
                      <a:pt x="11" y="7"/>
                    </a:lnTo>
                    <a:lnTo>
                      <a:pt x="11" y="7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0" name="ïṣ1íďê"/>
              <p:cNvSpPr/>
              <p:nvPr/>
            </p:nvSpPr>
            <p:spPr bwMode="auto">
              <a:xfrm>
                <a:off x="1924" y="2471"/>
                <a:ext cx="11" cy="75"/>
              </a:xfrm>
              <a:custGeom>
                <a:avLst/>
                <a:gdLst>
                  <a:gd name="T0" fmla="*/ 11 w 11"/>
                  <a:gd name="T1" fmla="*/ 75 h 75"/>
                  <a:gd name="T2" fmla="*/ 0 w 11"/>
                  <a:gd name="T3" fmla="*/ 70 h 75"/>
                  <a:gd name="T4" fmla="*/ 0 w 11"/>
                  <a:gd name="T5" fmla="*/ 0 h 75"/>
                  <a:gd name="T6" fmla="*/ 11 w 11"/>
                  <a:gd name="T7" fmla="*/ 7 h 75"/>
                  <a:gd name="T8" fmla="*/ 11 w 11"/>
                  <a:gd name="T9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5">
                    <a:moveTo>
                      <a:pt x="11" y="75"/>
                    </a:moveTo>
                    <a:lnTo>
                      <a:pt x="0" y="70"/>
                    </a:lnTo>
                    <a:lnTo>
                      <a:pt x="0" y="0"/>
                    </a:lnTo>
                    <a:lnTo>
                      <a:pt x="11" y="7"/>
                    </a:lnTo>
                    <a:lnTo>
                      <a:pt x="11" y="7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1" name="îŝľíḍè"/>
              <p:cNvSpPr/>
              <p:nvPr/>
            </p:nvSpPr>
            <p:spPr bwMode="auto">
              <a:xfrm>
                <a:off x="1950" y="2487"/>
                <a:ext cx="10" cy="74"/>
              </a:xfrm>
              <a:custGeom>
                <a:avLst/>
                <a:gdLst>
                  <a:gd name="T0" fmla="*/ 10 w 10"/>
                  <a:gd name="T1" fmla="*/ 74 h 74"/>
                  <a:gd name="T2" fmla="*/ 0 w 10"/>
                  <a:gd name="T3" fmla="*/ 67 h 74"/>
                  <a:gd name="T4" fmla="*/ 0 w 10"/>
                  <a:gd name="T5" fmla="*/ 0 h 74"/>
                  <a:gd name="T6" fmla="*/ 10 w 10"/>
                  <a:gd name="T7" fmla="*/ 5 h 74"/>
                  <a:gd name="T8" fmla="*/ 10 w 10"/>
                  <a:gd name="T9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74">
                    <a:moveTo>
                      <a:pt x="10" y="74"/>
                    </a:moveTo>
                    <a:lnTo>
                      <a:pt x="0" y="67"/>
                    </a:lnTo>
                    <a:lnTo>
                      <a:pt x="0" y="0"/>
                    </a:lnTo>
                    <a:lnTo>
                      <a:pt x="10" y="5"/>
                    </a:lnTo>
                    <a:lnTo>
                      <a:pt x="10" y="7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2" name="íšľiḑè"/>
              <p:cNvSpPr/>
              <p:nvPr/>
            </p:nvSpPr>
            <p:spPr bwMode="auto">
              <a:xfrm>
                <a:off x="1950" y="2487"/>
                <a:ext cx="10" cy="74"/>
              </a:xfrm>
              <a:custGeom>
                <a:avLst/>
                <a:gdLst>
                  <a:gd name="T0" fmla="*/ 10 w 10"/>
                  <a:gd name="T1" fmla="*/ 74 h 74"/>
                  <a:gd name="T2" fmla="*/ 0 w 10"/>
                  <a:gd name="T3" fmla="*/ 67 h 74"/>
                  <a:gd name="T4" fmla="*/ 0 w 10"/>
                  <a:gd name="T5" fmla="*/ 0 h 74"/>
                  <a:gd name="T6" fmla="*/ 10 w 10"/>
                  <a:gd name="T7" fmla="*/ 5 h 74"/>
                  <a:gd name="T8" fmla="*/ 10 w 10"/>
                  <a:gd name="T9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74">
                    <a:moveTo>
                      <a:pt x="10" y="74"/>
                    </a:moveTo>
                    <a:lnTo>
                      <a:pt x="0" y="67"/>
                    </a:lnTo>
                    <a:lnTo>
                      <a:pt x="0" y="0"/>
                    </a:lnTo>
                    <a:lnTo>
                      <a:pt x="10" y="5"/>
                    </a:lnTo>
                    <a:lnTo>
                      <a:pt x="10" y="7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3" name="íSlïḓe"/>
              <p:cNvSpPr/>
              <p:nvPr/>
            </p:nvSpPr>
            <p:spPr bwMode="auto">
              <a:xfrm>
                <a:off x="1975" y="2502"/>
                <a:ext cx="11" cy="73"/>
              </a:xfrm>
              <a:custGeom>
                <a:avLst/>
                <a:gdLst>
                  <a:gd name="T0" fmla="*/ 11 w 11"/>
                  <a:gd name="T1" fmla="*/ 73 h 73"/>
                  <a:gd name="T2" fmla="*/ 0 w 11"/>
                  <a:gd name="T3" fmla="*/ 68 h 73"/>
                  <a:gd name="T4" fmla="*/ 0 w 11"/>
                  <a:gd name="T5" fmla="*/ 0 h 73"/>
                  <a:gd name="T6" fmla="*/ 11 w 11"/>
                  <a:gd name="T7" fmla="*/ 5 h 73"/>
                  <a:gd name="T8" fmla="*/ 11 w 11"/>
                  <a:gd name="T9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3">
                    <a:moveTo>
                      <a:pt x="11" y="73"/>
                    </a:moveTo>
                    <a:lnTo>
                      <a:pt x="0" y="68"/>
                    </a:lnTo>
                    <a:lnTo>
                      <a:pt x="0" y="0"/>
                    </a:lnTo>
                    <a:lnTo>
                      <a:pt x="11" y="5"/>
                    </a:lnTo>
                    <a:lnTo>
                      <a:pt x="11" y="7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4" name="íŝľiḓê"/>
              <p:cNvSpPr/>
              <p:nvPr/>
            </p:nvSpPr>
            <p:spPr bwMode="auto">
              <a:xfrm>
                <a:off x="1975" y="2502"/>
                <a:ext cx="11" cy="73"/>
              </a:xfrm>
              <a:custGeom>
                <a:avLst/>
                <a:gdLst>
                  <a:gd name="T0" fmla="*/ 11 w 11"/>
                  <a:gd name="T1" fmla="*/ 73 h 73"/>
                  <a:gd name="T2" fmla="*/ 0 w 11"/>
                  <a:gd name="T3" fmla="*/ 68 h 73"/>
                  <a:gd name="T4" fmla="*/ 0 w 11"/>
                  <a:gd name="T5" fmla="*/ 0 h 73"/>
                  <a:gd name="T6" fmla="*/ 11 w 11"/>
                  <a:gd name="T7" fmla="*/ 5 h 73"/>
                  <a:gd name="T8" fmla="*/ 11 w 11"/>
                  <a:gd name="T9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3">
                    <a:moveTo>
                      <a:pt x="11" y="73"/>
                    </a:moveTo>
                    <a:lnTo>
                      <a:pt x="0" y="68"/>
                    </a:lnTo>
                    <a:lnTo>
                      <a:pt x="0" y="0"/>
                    </a:lnTo>
                    <a:lnTo>
                      <a:pt x="11" y="5"/>
                    </a:lnTo>
                    <a:lnTo>
                      <a:pt x="11" y="7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5" name="î$líḋè"/>
              <p:cNvSpPr/>
              <p:nvPr/>
            </p:nvSpPr>
            <p:spPr bwMode="auto">
              <a:xfrm>
                <a:off x="2001" y="2515"/>
                <a:ext cx="10" cy="75"/>
              </a:xfrm>
              <a:custGeom>
                <a:avLst/>
                <a:gdLst>
                  <a:gd name="T0" fmla="*/ 10 w 10"/>
                  <a:gd name="T1" fmla="*/ 75 h 75"/>
                  <a:gd name="T2" fmla="*/ 0 w 10"/>
                  <a:gd name="T3" fmla="*/ 70 h 75"/>
                  <a:gd name="T4" fmla="*/ 0 w 10"/>
                  <a:gd name="T5" fmla="*/ 0 h 75"/>
                  <a:gd name="T6" fmla="*/ 10 w 10"/>
                  <a:gd name="T7" fmla="*/ 7 h 75"/>
                  <a:gd name="T8" fmla="*/ 10 w 10"/>
                  <a:gd name="T9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75">
                    <a:moveTo>
                      <a:pt x="10" y="75"/>
                    </a:moveTo>
                    <a:lnTo>
                      <a:pt x="0" y="70"/>
                    </a:lnTo>
                    <a:lnTo>
                      <a:pt x="0" y="0"/>
                    </a:lnTo>
                    <a:lnTo>
                      <a:pt x="10" y="7"/>
                    </a:lnTo>
                    <a:lnTo>
                      <a:pt x="10" y="7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6" name="íşļïḋê"/>
              <p:cNvSpPr/>
              <p:nvPr/>
            </p:nvSpPr>
            <p:spPr bwMode="auto">
              <a:xfrm>
                <a:off x="2001" y="2515"/>
                <a:ext cx="10" cy="75"/>
              </a:xfrm>
              <a:custGeom>
                <a:avLst/>
                <a:gdLst>
                  <a:gd name="T0" fmla="*/ 10 w 10"/>
                  <a:gd name="T1" fmla="*/ 75 h 75"/>
                  <a:gd name="T2" fmla="*/ 0 w 10"/>
                  <a:gd name="T3" fmla="*/ 70 h 75"/>
                  <a:gd name="T4" fmla="*/ 0 w 10"/>
                  <a:gd name="T5" fmla="*/ 0 h 75"/>
                  <a:gd name="T6" fmla="*/ 10 w 10"/>
                  <a:gd name="T7" fmla="*/ 7 h 75"/>
                  <a:gd name="T8" fmla="*/ 10 w 10"/>
                  <a:gd name="T9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75">
                    <a:moveTo>
                      <a:pt x="10" y="75"/>
                    </a:moveTo>
                    <a:lnTo>
                      <a:pt x="0" y="70"/>
                    </a:lnTo>
                    <a:lnTo>
                      <a:pt x="0" y="0"/>
                    </a:lnTo>
                    <a:lnTo>
                      <a:pt x="10" y="7"/>
                    </a:lnTo>
                    <a:lnTo>
                      <a:pt x="10" y="7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7" name="iSļîḑê"/>
              <p:cNvSpPr/>
              <p:nvPr/>
            </p:nvSpPr>
            <p:spPr bwMode="auto">
              <a:xfrm>
                <a:off x="2052" y="2544"/>
                <a:ext cx="10" cy="75"/>
              </a:xfrm>
              <a:custGeom>
                <a:avLst/>
                <a:gdLst>
                  <a:gd name="T0" fmla="*/ 10 w 10"/>
                  <a:gd name="T1" fmla="*/ 75 h 75"/>
                  <a:gd name="T2" fmla="*/ 0 w 10"/>
                  <a:gd name="T3" fmla="*/ 70 h 75"/>
                  <a:gd name="T4" fmla="*/ 0 w 10"/>
                  <a:gd name="T5" fmla="*/ 0 h 75"/>
                  <a:gd name="T6" fmla="*/ 10 w 10"/>
                  <a:gd name="T7" fmla="*/ 7 h 75"/>
                  <a:gd name="T8" fmla="*/ 10 w 10"/>
                  <a:gd name="T9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75">
                    <a:moveTo>
                      <a:pt x="10" y="75"/>
                    </a:moveTo>
                    <a:lnTo>
                      <a:pt x="0" y="70"/>
                    </a:lnTo>
                    <a:lnTo>
                      <a:pt x="0" y="0"/>
                    </a:lnTo>
                    <a:lnTo>
                      <a:pt x="10" y="7"/>
                    </a:lnTo>
                    <a:lnTo>
                      <a:pt x="10" y="7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8" name="îsliḓê"/>
              <p:cNvSpPr/>
              <p:nvPr/>
            </p:nvSpPr>
            <p:spPr bwMode="auto">
              <a:xfrm>
                <a:off x="2052" y="2544"/>
                <a:ext cx="10" cy="75"/>
              </a:xfrm>
              <a:custGeom>
                <a:avLst/>
                <a:gdLst>
                  <a:gd name="T0" fmla="*/ 10 w 10"/>
                  <a:gd name="T1" fmla="*/ 75 h 75"/>
                  <a:gd name="T2" fmla="*/ 0 w 10"/>
                  <a:gd name="T3" fmla="*/ 70 h 75"/>
                  <a:gd name="T4" fmla="*/ 0 w 10"/>
                  <a:gd name="T5" fmla="*/ 0 h 75"/>
                  <a:gd name="T6" fmla="*/ 10 w 10"/>
                  <a:gd name="T7" fmla="*/ 7 h 75"/>
                  <a:gd name="T8" fmla="*/ 10 w 10"/>
                  <a:gd name="T9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75">
                    <a:moveTo>
                      <a:pt x="10" y="75"/>
                    </a:moveTo>
                    <a:lnTo>
                      <a:pt x="0" y="70"/>
                    </a:lnTo>
                    <a:lnTo>
                      <a:pt x="0" y="0"/>
                    </a:lnTo>
                    <a:lnTo>
                      <a:pt x="10" y="7"/>
                    </a:lnTo>
                    <a:lnTo>
                      <a:pt x="10" y="7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9" name="išḻïde"/>
              <p:cNvSpPr/>
              <p:nvPr/>
            </p:nvSpPr>
            <p:spPr bwMode="auto">
              <a:xfrm>
                <a:off x="2077" y="2559"/>
                <a:ext cx="11" cy="75"/>
              </a:xfrm>
              <a:custGeom>
                <a:avLst/>
                <a:gdLst>
                  <a:gd name="T0" fmla="*/ 11 w 11"/>
                  <a:gd name="T1" fmla="*/ 75 h 75"/>
                  <a:gd name="T2" fmla="*/ 0 w 11"/>
                  <a:gd name="T3" fmla="*/ 68 h 75"/>
                  <a:gd name="T4" fmla="*/ 0 w 11"/>
                  <a:gd name="T5" fmla="*/ 0 h 75"/>
                  <a:gd name="T6" fmla="*/ 11 w 11"/>
                  <a:gd name="T7" fmla="*/ 6 h 75"/>
                  <a:gd name="T8" fmla="*/ 11 w 11"/>
                  <a:gd name="T9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5">
                    <a:moveTo>
                      <a:pt x="11" y="75"/>
                    </a:moveTo>
                    <a:lnTo>
                      <a:pt x="0" y="68"/>
                    </a:lnTo>
                    <a:lnTo>
                      <a:pt x="0" y="0"/>
                    </a:lnTo>
                    <a:lnTo>
                      <a:pt x="11" y="6"/>
                    </a:lnTo>
                    <a:lnTo>
                      <a:pt x="11" y="7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0" name="íṡ1îḑe"/>
              <p:cNvSpPr/>
              <p:nvPr/>
            </p:nvSpPr>
            <p:spPr bwMode="auto">
              <a:xfrm>
                <a:off x="2077" y="2559"/>
                <a:ext cx="11" cy="75"/>
              </a:xfrm>
              <a:custGeom>
                <a:avLst/>
                <a:gdLst>
                  <a:gd name="T0" fmla="*/ 11 w 11"/>
                  <a:gd name="T1" fmla="*/ 75 h 75"/>
                  <a:gd name="T2" fmla="*/ 0 w 11"/>
                  <a:gd name="T3" fmla="*/ 68 h 75"/>
                  <a:gd name="T4" fmla="*/ 0 w 11"/>
                  <a:gd name="T5" fmla="*/ 0 h 75"/>
                  <a:gd name="T6" fmla="*/ 11 w 11"/>
                  <a:gd name="T7" fmla="*/ 6 h 75"/>
                  <a:gd name="T8" fmla="*/ 11 w 11"/>
                  <a:gd name="T9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5">
                    <a:moveTo>
                      <a:pt x="11" y="75"/>
                    </a:moveTo>
                    <a:lnTo>
                      <a:pt x="0" y="68"/>
                    </a:lnTo>
                    <a:lnTo>
                      <a:pt x="0" y="0"/>
                    </a:lnTo>
                    <a:lnTo>
                      <a:pt x="11" y="6"/>
                    </a:lnTo>
                    <a:lnTo>
                      <a:pt x="11" y="7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1" name="iSļïḑé"/>
              <p:cNvSpPr/>
              <p:nvPr/>
            </p:nvSpPr>
            <p:spPr bwMode="auto">
              <a:xfrm>
                <a:off x="2103" y="2575"/>
                <a:ext cx="10" cy="74"/>
              </a:xfrm>
              <a:custGeom>
                <a:avLst/>
                <a:gdLst>
                  <a:gd name="T0" fmla="*/ 10 w 10"/>
                  <a:gd name="T1" fmla="*/ 74 h 74"/>
                  <a:gd name="T2" fmla="*/ 0 w 10"/>
                  <a:gd name="T3" fmla="*/ 68 h 74"/>
                  <a:gd name="T4" fmla="*/ 0 w 10"/>
                  <a:gd name="T5" fmla="*/ 0 h 74"/>
                  <a:gd name="T6" fmla="*/ 10 w 10"/>
                  <a:gd name="T7" fmla="*/ 5 h 74"/>
                  <a:gd name="T8" fmla="*/ 10 w 10"/>
                  <a:gd name="T9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74">
                    <a:moveTo>
                      <a:pt x="10" y="74"/>
                    </a:moveTo>
                    <a:lnTo>
                      <a:pt x="0" y="68"/>
                    </a:lnTo>
                    <a:lnTo>
                      <a:pt x="0" y="0"/>
                    </a:lnTo>
                    <a:lnTo>
                      <a:pt x="10" y="5"/>
                    </a:lnTo>
                    <a:lnTo>
                      <a:pt x="10" y="7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2" name="ïṩḷíďé"/>
              <p:cNvSpPr/>
              <p:nvPr/>
            </p:nvSpPr>
            <p:spPr bwMode="auto">
              <a:xfrm>
                <a:off x="2103" y="2575"/>
                <a:ext cx="10" cy="74"/>
              </a:xfrm>
              <a:custGeom>
                <a:avLst/>
                <a:gdLst>
                  <a:gd name="T0" fmla="*/ 10 w 10"/>
                  <a:gd name="T1" fmla="*/ 74 h 74"/>
                  <a:gd name="T2" fmla="*/ 0 w 10"/>
                  <a:gd name="T3" fmla="*/ 68 h 74"/>
                  <a:gd name="T4" fmla="*/ 0 w 10"/>
                  <a:gd name="T5" fmla="*/ 0 h 74"/>
                  <a:gd name="T6" fmla="*/ 10 w 10"/>
                  <a:gd name="T7" fmla="*/ 5 h 74"/>
                  <a:gd name="T8" fmla="*/ 10 w 10"/>
                  <a:gd name="T9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74">
                    <a:moveTo>
                      <a:pt x="10" y="74"/>
                    </a:moveTo>
                    <a:lnTo>
                      <a:pt x="0" y="68"/>
                    </a:lnTo>
                    <a:lnTo>
                      <a:pt x="0" y="0"/>
                    </a:lnTo>
                    <a:lnTo>
                      <a:pt x="10" y="5"/>
                    </a:lnTo>
                    <a:lnTo>
                      <a:pt x="10" y="7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3" name="íŝlîḓé"/>
              <p:cNvSpPr/>
              <p:nvPr/>
            </p:nvSpPr>
            <p:spPr bwMode="auto">
              <a:xfrm>
                <a:off x="2128" y="2588"/>
                <a:ext cx="10" cy="75"/>
              </a:xfrm>
              <a:custGeom>
                <a:avLst/>
                <a:gdLst>
                  <a:gd name="T0" fmla="*/ 10 w 10"/>
                  <a:gd name="T1" fmla="*/ 75 h 75"/>
                  <a:gd name="T2" fmla="*/ 0 w 10"/>
                  <a:gd name="T3" fmla="*/ 70 h 75"/>
                  <a:gd name="T4" fmla="*/ 0 w 10"/>
                  <a:gd name="T5" fmla="*/ 0 h 75"/>
                  <a:gd name="T6" fmla="*/ 10 w 10"/>
                  <a:gd name="T7" fmla="*/ 7 h 75"/>
                  <a:gd name="T8" fmla="*/ 10 w 10"/>
                  <a:gd name="T9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75">
                    <a:moveTo>
                      <a:pt x="10" y="75"/>
                    </a:moveTo>
                    <a:lnTo>
                      <a:pt x="0" y="70"/>
                    </a:lnTo>
                    <a:lnTo>
                      <a:pt x="0" y="0"/>
                    </a:lnTo>
                    <a:lnTo>
                      <a:pt x="10" y="7"/>
                    </a:lnTo>
                    <a:lnTo>
                      <a:pt x="10" y="7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4" name="íṥľídè"/>
              <p:cNvSpPr/>
              <p:nvPr/>
            </p:nvSpPr>
            <p:spPr bwMode="auto">
              <a:xfrm>
                <a:off x="2128" y="2588"/>
                <a:ext cx="10" cy="75"/>
              </a:xfrm>
              <a:custGeom>
                <a:avLst/>
                <a:gdLst>
                  <a:gd name="T0" fmla="*/ 10 w 10"/>
                  <a:gd name="T1" fmla="*/ 75 h 75"/>
                  <a:gd name="T2" fmla="*/ 0 w 10"/>
                  <a:gd name="T3" fmla="*/ 70 h 75"/>
                  <a:gd name="T4" fmla="*/ 0 w 10"/>
                  <a:gd name="T5" fmla="*/ 0 h 75"/>
                  <a:gd name="T6" fmla="*/ 10 w 10"/>
                  <a:gd name="T7" fmla="*/ 7 h 75"/>
                  <a:gd name="T8" fmla="*/ 10 w 10"/>
                  <a:gd name="T9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75">
                    <a:moveTo>
                      <a:pt x="10" y="75"/>
                    </a:moveTo>
                    <a:lnTo>
                      <a:pt x="0" y="70"/>
                    </a:lnTo>
                    <a:lnTo>
                      <a:pt x="0" y="0"/>
                    </a:lnTo>
                    <a:lnTo>
                      <a:pt x="10" y="7"/>
                    </a:lnTo>
                    <a:lnTo>
                      <a:pt x="10" y="7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5" name="íṩḻíḑê"/>
              <p:cNvSpPr/>
              <p:nvPr/>
            </p:nvSpPr>
            <p:spPr bwMode="auto">
              <a:xfrm>
                <a:off x="2179" y="2619"/>
                <a:ext cx="9" cy="73"/>
              </a:xfrm>
              <a:custGeom>
                <a:avLst/>
                <a:gdLst>
                  <a:gd name="T0" fmla="*/ 9 w 9"/>
                  <a:gd name="T1" fmla="*/ 73 h 73"/>
                  <a:gd name="T2" fmla="*/ 0 w 9"/>
                  <a:gd name="T3" fmla="*/ 68 h 73"/>
                  <a:gd name="T4" fmla="*/ 0 w 9"/>
                  <a:gd name="T5" fmla="*/ 0 h 73"/>
                  <a:gd name="T6" fmla="*/ 9 w 9"/>
                  <a:gd name="T7" fmla="*/ 5 h 73"/>
                  <a:gd name="T8" fmla="*/ 9 w 9"/>
                  <a:gd name="T9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73">
                    <a:moveTo>
                      <a:pt x="9" y="73"/>
                    </a:moveTo>
                    <a:lnTo>
                      <a:pt x="0" y="68"/>
                    </a:lnTo>
                    <a:lnTo>
                      <a:pt x="0" y="0"/>
                    </a:lnTo>
                    <a:lnTo>
                      <a:pt x="9" y="5"/>
                    </a:lnTo>
                    <a:lnTo>
                      <a:pt x="9" y="7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6" name="ïśľîḍé"/>
              <p:cNvSpPr/>
              <p:nvPr/>
            </p:nvSpPr>
            <p:spPr bwMode="auto">
              <a:xfrm>
                <a:off x="2179" y="2619"/>
                <a:ext cx="9" cy="73"/>
              </a:xfrm>
              <a:custGeom>
                <a:avLst/>
                <a:gdLst>
                  <a:gd name="T0" fmla="*/ 9 w 9"/>
                  <a:gd name="T1" fmla="*/ 73 h 73"/>
                  <a:gd name="T2" fmla="*/ 0 w 9"/>
                  <a:gd name="T3" fmla="*/ 68 h 73"/>
                  <a:gd name="T4" fmla="*/ 0 w 9"/>
                  <a:gd name="T5" fmla="*/ 0 h 73"/>
                  <a:gd name="T6" fmla="*/ 9 w 9"/>
                  <a:gd name="T7" fmla="*/ 5 h 73"/>
                  <a:gd name="T8" fmla="*/ 9 w 9"/>
                  <a:gd name="T9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73">
                    <a:moveTo>
                      <a:pt x="9" y="73"/>
                    </a:moveTo>
                    <a:lnTo>
                      <a:pt x="0" y="68"/>
                    </a:lnTo>
                    <a:lnTo>
                      <a:pt x="0" y="0"/>
                    </a:lnTo>
                    <a:lnTo>
                      <a:pt x="9" y="5"/>
                    </a:lnTo>
                    <a:lnTo>
                      <a:pt x="9" y="7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7" name="íṣļïḋè"/>
              <p:cNvSpPr/>
              <p:nvPr/>
            </p:nvSpPr>
            <p:spPr bwMode="auto">
              <a:xfrm>
                <a:off x="2203" y="2632"/>
                <a:ext cx="10" cy="75"/>
              </a:xfrm>
              <a:custGeom>
                <a:avLst/>
                <a:gdLst>
                  <a:gd name="T0" fmla="*/ 10 w 10"/>
                  <a:gd name="T1" fmla="*/ 75 h 75"/>
                  <a:gd name="T2" fmla="*/ 0 w 10"/>
                  <a:gd name="T3" fmla="*/ 70 h 75"/>
                  <a:gd name="T4" fmla="*/ 0 w 10"/>
                  <a:gd name="T5" fmla="*/ 0 h 75"/>
                  <a:gd name="T6" fmla="*/ 10 w 10"/>
                  <a:gd name="T7" fmla="*/ 7 h 75"/>
                  <a:gd name="T8" fmla="*/ 10 w 10"/>
                  <a:gd name="T9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75">
                    <a:moveTo>
                      <a:pt x="10" y="75"/>
                    </a:moveTo>
                    <a:lnTo>
                      <a:pt x="0" y="70"/>
                    </a:lnTo>
                    <a:lnTo>
                      <a:pt x="0" y="0"/>
                    </a:lnTo>
                    <a:lnTo>
                      <a:pt x="10" y="7"/>
                    </a:lnTo>
                    <a:lnTo>
                      <a:pt x="10" y="7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8" name="išḻíḑè"/>
              <p:cNvSpPr/>
              <p:nvPr/>
            </p:nvSpPr>
            <p:spPr bwMode="auto">
              <a:xfrm>
                <a:off x="2203" y="2632"/>
                <a:ext cx="10" cy="75"/>
              </a:xfrm>
              <a:custGeom>
                <a:avLst/>
                <a:gdLst>
                  <a:gd name="T0" fmla="*/ 10 w 10"/>
                  <a:gd name="T1" fmla="*/ 75 h 75"/>
                  <a:gd name="T2" fmla="*/ 0 w 10"/>
                  <a:gd name="T3" fmla="*/ 70 h 75"/>
                  <a:gd name="T4" fmla="*/ 0 w 10"/>
                  <a:gd name="T5" fmla="*/ 0 h 75"/>
                  <a:gd name="T6" fmla="*/ 10 w 10"/>
                  <a:gd name="T7" fmla="*/ 7 h 75"/>
                  <a:gd name="T8" fmla="*/ 10 w 10"/>
                  <a:gd name="T9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75">
                    <a:moveTo>
                      <a:pt x="10" y="75"/>
                    </a:moveTo>
                    <a:lnTo>
                      <a:pt x="0" y="70"/>
                    </a:lnTo>
                    <a:lnTo>
                      <a:pt x="0" y="0"/>
                    </a:lnTo>
                    <a:lnTo>
                      <a:pt x="10" y="7"/>
                    </a:lnTo>
                    <a:lnTo>
                      <a:pt x="10" y="7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9" name="ïŝḷîḋe"/>
              <p:cNvSpPr/>
              <p:nvPr/>
            </p:nvSpPr>
            <p:spPr bwMode="auto">
              <a:xfrm>
                <a:off x="2229" y="2648"/>
                <a:ext cx="10" cy="74"/>
              </a:xfrm>
              <a:custGeom>
                <a:avLst/>
                <a:gdLst>
                  <a:gd name="T0" fmla="*/ 10 w 10"/>
                  <a:gd name="T1" fmla="*/ 74 h 74"/>
                  <a:gd name="T2" fmla="*/ 0 w 10"/>
                  <a:gd name="T3" fmla="*/ 67 h 74"/>
                  <a:gd name="T4" fmla="*/ 0 w 10"/>
                  <a:gd name="T5" fmla="*/ 0 h 74"/>
                  <a:gd name="T6" fmla="*/ 10 w 10"/>
                  <a:gd name="T7" fmla="*/ 5 h 74"/>
                  <a:gd name="T8" fmla="*/ 10 w 10"/>
                  <a:gd name="T9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74">
                    <a:moveTo>
                      <a:pt x="10" y="74"/>
                    </a:moveTo>
                    <a:lnTo>
                      <a:pt x="0" y="67"/>
                    </a:lnTo>
                    <a:lnTo>
                      <a:pt x="0" y="0"/>
                    </a:lnTo>
                    <a:lnTo>
                      <a:pt x="10" y="5"/>
                    </a:lnTo>
                    <a:lnTo>
                      <a:pt x="10" y="7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0" name="ïṧḻiḍe"/>
              <p:cNvSpPr/>
              <p:nvPr/>
            </p:nvSpPr>
            <p:spPr bwMode="auto">
              <a:xfrm>
                <a:off x="2229" y="2648"/>
                <a:ext cx="10" cy="74"/>
              </a:xfrm>
              <a:custGeom>
                <a:avLst/>
                <a:gdLst>
                  <a:gd name="T0" fmla="*/ 10 w 10"/>
                  <a:gd name="T1" fmla="*/ 74 h 74"/>
                  <a:gd name="T2" fmla="*/ 0 w 10"/>
                  <a:gd name="T3" fmla="*/ 67 h 74"/>
                  <a:gd name="T4" fmla="*/ 0 w 10"/>
                  <a:gd name="T5" fmla="*/ 0 h 74"/>
                  <a:gd name="T6" fmla="*/ 10 w 10"/>
                  <a:gd name="T7" fmla="*/ 5 h 74"/>
                  <a:gd name="T8" fmla="*/ 10 w 10"/>
                  <a:gd name="T9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74">
                    <a:moveTo>
                      <a:pt x="10" y="74"/>
                    </a:moveTo>
                    <a:lnTo>
                      <a:pt x="0" y="67"/>
                    </a:lnTo>
                    <a:lnTo>
                      <a:pt x="0" y="0"/>
                    </a:lnTo>
                    <a:lnTo>
                      <a:pt x="10" y="5"/>
                    </a:lnTo>
                    <a:lnTo>
                      <a:pt x="10" y="7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1" name="îṥḻïḍé"/>
              <p:cNvSpPr/>
              <p:nvPr/>
            </p:nvSpPr>
            <p:spPr bwMode="auto">
              <a:xfrm>
                <a:off x="2254" y="2661"/>
                <a:ext cx="10" cy="75"/>
              </a:xfrm>
              <a:custGeom>
                <a:avLst/>
                <a:gdLst>
                  <a:gd name="T0" fmla="*/ 10 w 10"/>
                  <a:gd name="T1" fmla="*/ 75 h 75"/>
                  <a:gd name="T2" fmla="*/ 0 w 10"/>
                  <a:gd name="T3" fmla="*/ 70 h 75"/>
                  <a:gd name="T4" fmla="*/ 0 w 10"/>
                  <a:gd name="T5" fmla="*/ 0 h 75"/>
                  <a:gd name="T6" fmla="*/ 10 w 10"/>
                  <a:gd name="T7" fmla="*/ 7 h 75"/>
                  <a:gd name="T8" fmla="*/ 10 w 10"/>
                  <a:gd name="T9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75">
                    <a:moveTo>
                      <a:pt x="10" y="75"/>
                    </a:moveTo>
                    <a:lnTo>
                      <a:pt x="0" y="70"/>
                    </a:lnTo>
                    <a:lnTo>
                      <a:pt x="0" y="0"/>
                    </a:lnTo>
                    <a:lnTo>
                      <a:pt x="10" y="7"/>
                    </a:lnTo>
                    <a:lnTo>
                      <a:pt x="10" y="7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2" name="işlîḍe"/>
              <p:cNvSpPr/>
              <p:nvPr/>
            </p:nvSpPr>
            <p:spPr bwMode="auto">
              <a:xfrm>
                <a:off x="2254" y="2661"/>
                <a:ext cx="10" cy="75"/>
              </a:xfrm>
              <a:custGeom>
                <a:avLst/>
                <a:gdLst>
                  <a:gd name="T0" fmla="*/ 10 w 10"/>
                  <a:gd name="T1" fmla="*/ 75 h 75"/>
                  <a:gd name="T2" fmla="*/ 0 w 10"/>
                  <a:gd name="T3" fmla="*/ 70 h 75"/>
                  <a:gd name="T4" fmla="*/ 0 w 10"/>
                  <a:gd name="T5" fmla="*/ 0 h 75"/>
                  <a:gd name="T6" fmla="*/ 10 w 10"/>
                  <a:gd name="T7" fmla="*/ 7 h 75"/>
                  <a:gd name="T8" fmla="*/ 10 w 10"/>
                  <a:gd name="T9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75">
                    <a:moveTo>
                      <a:pt x="10" y="75"/>
                    </a:moveTo>
                    <a:lnTo>
                      <a:pt x="0" y="70"/>
                    </a:lnTo>
                    <a:lnTo>
                      <a:pt x="0" y="0"/>
                    </a:lnTo>
                    <a:lnTo>
                      <a:pt x="10" y="7"/>
                    </a:lnTo>
                    <a:lnTo>
                      <a:pt x="10" y="7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3" name="iŝliḍe"/>
              <p:cNvSpPr/>
              <p:nvPr/>
            </p:nvSpPr>
            <p:spPr bwMode="auto">
              <a:xfrm>
                <a:off x="2305" y="2692"/>
                <a:ext cx="10" cy="74"/>
              </a:xfrm>
              <a:custGeom>
                <a:avLst/>
                <a:gdLst>
                  <a:gd name="T0" fmla="*/ 10 w 10"/>
                  <a:gd name="T1" fmla="*/ 74 h 74"/>
                  <a:gd name="T2" fmla="*/ 0 w 10"/>
                  <a:gd name="T3" fmla="*/ 68 h 74"/>
                  <a:gd name="T4" fmla="*/ 0 w 10"/>
                  <a:gd name="T5" fmla="*/ 0 h 74"/>
                  <a:gd name="T6" fmla="*/ 10 w 10"/>
                  <a:gd name="T7" fmla="*/ 5 h 74"/>
                  <a:gd name="T8" fmla="*/ 10 w 10"/>
                  <a:gd name="T9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74">
                    <a:moveTo>
                      <a:pt x="10" y="74"/>
                    </a:moveTo>
                    <a:lnTo>
                      <a:pt x="0" y="68"/>
                    </a:lnTo>
                    <a:lnTo>
                      <a:pt x="0" y="0"/>
                    </a:lnTo>
                    <a:lnTo>
                      <a:pt x="10" y="5"/>
                    </a:lnTo>
                    <a:lnTo>
                      <a:pt x="10" y="7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4" name="îSḻíḍê"/>
              <p:cNvSpPr/>
              <p:nvPr/>
            </p:nvSpPr>
            <p:spPr bwMode="auto">
              <a:xfrm>
                <a:off x="2305" y="2692"/>
                <a:ext cx="10" cy="74"/>
              </a:xfrm>
              <a:custGeom>
                <a:avLst/>
                <a:gdLst>
                  <a:gd name="T0" fmla="*/ 10 w 10"/>
                  <a:gd name="T1" fmla="*/ 74 h 74"/>
                  <a:gd name="T2" fmla="*/ 0 w 10"/>
                  <a:gd name="T3" fmla="*/ 68 h 74"/>
                  <a:gd name="T4" fmla="*/ 0 w 10"/>
                  <a:gd name="T5" fmla="*/ 0 h 74"/>
                  <a:gd name="T6" fmla="*/ 10 w 10"/>
                  <a:gd name="T7" fmla="*/ 5 h 74"/>
                  <a:gd name="T8" fmla="*/ 10 w 10"/>
                  <a:gd name="T9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74">
                    <a:moveTo>
                      <a:pt x="10" y="74"/>
                    </a:moveTo>
                    <a:lnTo>
                      <a:pt x="0" y="68"/>
                    </a:lnTo>
                    <a:lnTo>
                      <a:pt x="0" y="0"/>
                    </a:lnTo>
                    <a:lnTo>
                      <a:pt x="10" y="5"/>
                    </a:lnTo>
                    <a:lnTo>
                      <a:pt x="10" y="7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5" name="iṡ1íḓé"/>
              <p:cNvSpPr/>
              <p:nvPr/>
            </p:nvSpPr>
            <p:spPr bwMode="auto">
              <a:xfrm>
                <a:off x="2330" y="2705"/>
                <a:ext cx="11" cy="75"/>
              </a:xfrm>
              <a:custGeom>
                <a:avLst/>
                <a:gdLst>
                  <a:gd name="T0" fmla="*/ 11 w 11"/>
                  <a:gd name="T1" fmla="*/ 75 h 75"/>
                  <a:gd name="T2" fmla="*/ 0 w 11"/>
                  <a:gd name="T3" fmla="*/ 70 h 75"/>
                  <a:gd name="T4" fmla="*/ 0 w 11"/>
                  <a:gd name="T5" fmla="*/ 0 h 75"/>
                  <a:gd name="T6" fmla="*/ 11 w 11"/>
                  <a:gd name="T7" fmla="*/ 7 h 75"/>
                  <a:gd name="T8" fmla="*/ 11 w 11"/>
                  <a:gd name="T9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5">
                    <a:moveTo>
                      <a:pt x="11" y="75"/>
                    </a:moveTo>
                    <a:lnTo>
                      <a:pt x="0" y="70"/>
                    </a:lnTo>
                    <a:lnTo>
                      <a:pt x="0" y="0"/>
                    </a:lnTo>
                    <a:lnTo>
                      <a:pt x="11" y="7"/>
                    </a:lnTo>
                    <a:lnTo>
                      <a:pt x="11" y="7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6" name="îslídé"/>
              <p:cNvSpPr/>
              <p:nvPr/>
            </p:nvSpPr>
            <p:spPr bwMode="auto">
              <a:xfrm>
                <a:off x="2330" y="2705"/>
                <a:ext cx="11" cy="75"/>
              </a:xfrm>
              <a:custGeom>
                <a:avLst/>
                <a:gdLst>
                  <a:gd name="T0" fmla="*/ 11 w 11"/>
                  <a:gd name="T1" fmla="*/ 75 h 75"/>
                  <a:gd name="T2" fmla="*/ 0 w 11"/>
                  <a:gd name="T3" fmla="*/ 70 h 75"/>
                  <a:gd name="T4" fmla="*/ 0 w 11"/>
                  <a:gd name="T5" fmla="*/ 0 h 75"/>
                  <a:gd name="T6" fmla="*/ 11 w 11"/>
                  <a:gd name="T7" fmla="*/ 7 h 75"/>
                  <a:gd name="T8" fmla="*/ 11 w 11"/>
                  <a:gd name="T9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5">
                    <a:moveTo>
                      <a:pt x="11" y="75"/>
                    </a:moveTo>
                    <a:lnTo>
                      <a:pt x="0" y="70"/>
                    </a:lnTo>
                    <a:lnTo>
                      <a:pt x="0" y="0"/>
                    </a:lnTo>
                    <a:lnTo>
                      <a:pt x="11" y="7"/>
                    </a:lnTo>
                    <a:lnTo>
                      <a:pt x="11" y="7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7" name="ísļíḋé"/>
              <p:cNvSpPr/>
              <p:nvPr/>
            </p:nvSpPr>
            <p:spPr bwMode="auto">
              <a:xfrm>
                <a:off x="2356" y="2721"/>
                <a:ext cx="10" cy="74"/>
              </a:xfrm>
              <a:custGeom>
                <a:avLst/>
                <a:gdLst>
                  <a:gd name="T0" fmla="*/ 10 w 10"/>
                  <a:gd name="T1" fmla="*/ 74 h 74"/>
                  <a:gd name="T2" fmla="*/ 0 w 10"/>
                  <a:gd name="T3" fmla="*/ 67 h 74"/>
                  <a:gd name="T4" fmla="*/ 0 w 10"/>
                  <a:gd name="T5" fmla="*/ 0 h 74"/>
                  <a:gd name="T6" fmla="*/ 10 w 10"/>
                  <a:gd name="T7" fmla="*/ 5 h 74"/>
                  <a:gd name="T8" fmla="*/ 10 w 10"/>
                  <a:gd name="T9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74">
                    <a:moveTo>
                      <a:pt x="10" y="74"/>
                    </a:moveTo>
                    <a:lnTo>
                      <a:pt x="0" y="67"/>
                    </a:lnTo>
                    <a:lnTo>
                      <a:pt x="0" y="0"/>
                    </a:lnTo>
                    <a:lnTo>
                      <a:pt x="10" y="5"/>
                    </a:lnTo>
                    <a:lnTo>
                      <a:pt x="10" y="7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8" name="iśľîḑé"/>
              <p:cNvSpPr/>
              <p:nvPr/>
            </p:nvSpPr>
            <p:spPr bwMode="auto">
              <a:xfrm>
                <a:off x="2356" y="2721"/>
                <a:ext cx="10" cy="74"/>
              </a:xfrm>
              <a:custGeom>
                <a:avLst/>
                <a:gdLst>
                  <a:gd name="T0" fmla="*/ 10 w 10"/>
                  <a:gd name="T1" fmla="*/ 74 h 74"/>
                  <a:gd name="T2" fmla="*/ 0 w 10"/>
                  <a:gd name="T3" fmla="*/ 67 h 74"/>
                  <a:gd name="T4" fmla="*/ 0 w 10"/>
                  <a:gd name="T5" fmla="*/ 0 h 74"/>
                  <a:gd name="T6" fmla="*/ 10 w 10"/>
                  <a:gd name="T7" fmla="*/ 5 h 74"/>
                  <a:gd name="T8" fmla="*/ 10 w 10"/>
                  <a:gd name="T9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74">
                    <a:moveTo>
                      <a:pt x="10" y="74"/>
                    </a:moveTo>
                    <a:lnTo>
                      <a:pt x="0" y="67"/>
                    </a:lnTo>
                    <a:lnTo>
                      <a:pt x="0" y="0"/>
                    </a:lnTo>
                    <a:lnTo>
                      <a:pt x="10" y="5"/>
                    </a:lnTo>
                    <a:lnTo>
                      <a:pt x="10" y="7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9" name="ïŝľîḑè"/>
              <p:cNvSpPr/>
              <p:nvPr/>
            </p:nvSpPr>
            <p:spPr bwMode="auto">
              <a:xfrm>
                <a:off x="2381" y="2736"/>
                <a:ext cx="11" cy="73"/>
              </a:xfrm>
              <a:custGeom>
                <a:avLst/>
                <a:gdLst>
                  <a:gd name="T0" fmla="*/ 11 w 11"/>
                  <a:gd name="T1" fmla="*/ 73 h 73"/>
                  <a:gd name="T2" fmla="*/ 0 w 11"/>
                  <a:gd name="T3" fmla="*/ 68 h 73"/>
                  <a:gd name="T4" fmla="*/ 0 w 11"/>
                  <a:gd name="T5" fmla="*/ 0 h 73"/>
                  <a:gd name="T6" fmla="*/ 11 w 11"/>
                  <a:gd name="T7" fmla="*/ 5 h 73"/>
                  <a:gd name="T8" fmla="*/ 11 w 11"/>
                  <a:gd name="T9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3">
                    <a:moveTo>
                      <a:pt x="11" y="73"/>
                    </a:moveTo>
                    <a:lnTo>
                      <a:pt x="0" y="68"/>
                    </a:lnTo>
                    <a:lnTo>
                      <a:pt x="0" y="0"/>
                    </a:lnTo>
                    <a:lnTo>
                      <a:pt x="11" y="5"/>
                    </a:lnTo>
                    <a:lnTo>
                      <a:pt x="11" y="7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0" name="íś1iḓê"/>
              <p:cNvSpPr/>
              <p:nvPr/>
            </p:nvSpPr>
            <p:spPr bwMode="auto">
              <a:xfrm>
                <a:off x="2381" y="2736"/>
                <a:ext cx="11" cy="73"/>
              </a:xfrm>
              <a:custGeom>
                <a:avLst/>
                <a:gdLst>
                  <a:gd name="T0" fmla="*/ 11 w 11"/>
                  <a:gd name="T1" fmla="*/ 73 h 73"/>
                  <a:gd name="T2" fmla="*/ 0 w 11"/>
                  <a:gd name="T3" fmla="*/ 68 h 73"/>
                  <a:gd name="T4" fmla="*/ 0 w 11"/>
                  <a:gd name="T5" fmla="*/ 0 h 73"/>
                  <a:gd name="T6" fmla="*/ 11 w 11"/>
                  <a:gd name="T7" fmla="*/ 5 h 73"/>
                  <a:gd name="T8" fmla="*/ 11 w 11"/>
                  <a:gd name="T9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3">
                    <a:moveTo>
                      <a:pt x="11" y="73"/>
                    </a:moveTo>
                    <a:lnTo>
                      <a:pt x="0" y="68"/>
                    </a:lnTo>
                    <a:lnTo>
                      <a:pt x="0" y="0"/>
                    </a:lnTo>
                    <a:lnTo>
                      <a:pt x="11" y="5"/>
                    </a:lnTo>
                    <a:lnTo>
                      <a:pt x="11" y="7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1" name="îṧlîde"/>
              <p:cNvSpPr/>
              <p:nvPr/>
            </p:nvSpPr>
            <p:spPr bwMode="auto">
              <a:xfrm>
                <a:off x="2432" y="2765"/>
                <a:ext cx="11" cy="74"/>
              </a:xfrm>
              <a:custGeom>
                <a:avLst/>
                <a:gdLst>
                  <a:gd name="T0" fmla="*/ 11 w 11"/>
                  <a:gd name="T1" fmla="*/ 74 h 74"/>
                  <a:gd name="T2" fmla="*/ 0 w 11"/>
                  <a:gd name="T3" fmla="*/ 68 h 74"/>
                  <a:gd name="T4" fmla="*/ 0 w 11"/>
                  <a:gd name="T5" fmla="*/ 0 h 74"/>
                  <a:gd name="T6" fmla="*/ 11 w 11"/>
                  <a:gd name="T7" fmla="*/ 5 h 74"/>
                  <a:gd name="T8" fmla="*/ 11 w 11"/>
                  <a:gd name="T9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4">
                    <a:moveTo>
                      <a:pt x="11" y="74"/>
                    </a:moveTo>
                    <a:lnTo>
                      <a:pt x="0" y="68"/>
                    </a:lnTo>
                    <a:lnTo>
                      <a:pt x="0" y="0"/>
                    </a:lnTo>
                    <a:lnTo>
                      <a:pt x="11" y="5"/>
                    </a:lnTo>
                    <a:lnTo>
                      <a:pt x="11" y="7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2" name="ïŝļîḑe"/>
              <p:cNvSpPr/>
              <p:nvPr/>
            </p:nvSpPr>
            <p:spPr bwMode="auto">
              <a:xfrm>
                <a:off x="2432" y="2765"/>
                <a:ext cx="11" cy="74"/>
              </a:xfrm>
              <a:custGeom>
                <a:avLst/>
                <a:gdLst>
                  <a:gd name="T0" fmla="*/ 11 w 11"/>
                  <a:gd name="T1" fmla="*/ 74 h 74"/>
                  <a:gd name="T2" fmla="*/ 0 w 11"/>
                  <a:gd name="T3" fmla="*/ 68 h 74"/>
                  <a:gd name="T4" fmla="*/ 0 w 11"/>
                  <a:gd name="T5" fmla="*/ 0 h 74"/>
                  <a:gd name="T6" fmla="*/ 11 w 11"/>
                  <a:gd name="T7" fmla="*/ 5 h 74"/>
                  <a:gd name="T8" fmla="*/ 11 w 11"/>
                  <a:gd name="T9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4">
                    <a:moveTo>
                      <a:pt x="11" y="74"/>
                    </a:moveTo>
                    <a:lnTo>
                      <a:pt x="0" y="68"/>
                    </a:lnTo>
                    <a:lnTo>
                      <a:pt x="0" y="0"/>
                    </a:lnTo>
                    <a:lnTo>
                      <a:pt x="11" y="5"/>
                    </a:lnTo>
                    <a:lnTo>
                      <a:pt x="11" y="7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3" name="î$ḷíḋe"/>
              <p:cNvSpPr/>
              <p:nvPr/>
            </p:nvSpPr>
            <p:spPr bwMode="auto">
              <a:xfrm>
                <a:off x="2458" y="2778"/>
                <a:ext cx="10" cy="75"/>
              </a:xfrm>
              <a:custGeom>
                <a:avLst/>
                <a:gdLst>
                  <a:gd name="T0" fmla="*/ 10 w 10"/>
                  <a:gd name="T1" fmla="*/ 75 h 75"/>
                  <a:gd name="T2" fmla="*/ 0 w 10"/>
                  <a:gd name="T3" fmla="*/ 70 h 75"/>
                  <a:gd name="T4" fmla="*/ 0 w 10"/>
                  <a:gd name="T5" fmla="*/ 0 h 75"/>
                  <a:gd name="T6" fmla="*/ 10 w 10"/>
                  <a:gd name="T7" fmla="*/ 7 h 75"/>
                  <a:gd name="T8" fmla="*/ 10 w 10"/>
                  <a:gd name="T9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75">
                    <a:moveTo>
                      <a:pt x="10" y="75"/>
                    </a:moveTo>
                    <a:lnTo>
                      <a:pt x="0" y="70"/>
                    </a:lnTo>
                    <a:lnTo>
                      <a:pt x="0" y="0"/>
                    </a:lnTo>
                    <a:lnTo>
                      <a:pt x="10" y="7"/>
                    </a:lnTo>
                    <a:lnTo>
                      <a:pt x="10" y="7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4" name="íṥḻîḑe"/>
              <p:cNvSpPr/>
              <p:nvPr/>
            </p:nvSpPr>
            <p:spPr bwMode="auto">
              <a:xfrm>
                <a:off x="2458" y="2778"/>
                <a:ext cx="10" cy="75"/>
              </a:xfrm>
              <a:custGeom>
                <a:avLst/>
                <a:gdLst>
                  <a:gd name="T0" fmla="*/ 10 w 10"/>
                  <a:gd name="T1" fmla="*/ 75 h 75"/>
                  <a:gd name="T2" fmla="*/ 0 w 10"/>
                  <a:gd name="T3" fmla="*/ 70 h 75"/>
                  <a:gd name="T4" fmla="*/ 0 w 10"/>
                  <a:gd name="T5" fmla="*/ 0 h 75"/>
                  <a:gd name="T6" fmla="*/ 10 w 10"/>
                  <a:gd name="T7" fmla="*/ 7 h 75"/>
                  <a:gd name="T8" fmla="*/ 10 w 10"/>
                  <a:gd name="T9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75">
                    <a:moveTo>
                      <a:pt x="10" y="75"/>
                    </a:moveTo>
                    <a:lnTo>
                      <a:pt x="0" y="70"/>
                    </a:lnTo>
                    <a:lnTo>
                      <a:pt x="0" y="0"/>
                    </a:lnTo>
                    <a:lnTo>
                      <a:pt x="10" y="7"/>
                    </a:lnTo>
                    <a:lnTo>
                      <a:pt x="10" y="7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5" name="išļïdê"/>
              <p:cNvSpPr/>
              <p:nvPr/>
            </p:nvSpPr>
            <p:spPr bwMode="auto">
              <a:xfrm>
                <a:off x="2483" y="2794"/>
                <a:ext cx="11" cy="74"/>
              </a:xfrm>
              <a:custGeom>
                <a:avLst/>
                <a:gdLst>
                  <a:gd name="T0" fmla="*/ 11 w 11"/>
                  <a:gd name="T1" fmla="*/ 74 h 74"/>
                  <a:gd name="T2" fmla="*/ 0 w 11"/>
                  <a:gd name="T3" fmla="*/ 69 h 74"/>
                  <a:gd name="T4" fmla="*/ 0 w 11"/>
                  <a:gd name="T5" fmla="*/ 0 h 74"/>
                  <a:gd name="T6" fmla="*/ 11 w 11"/>
                  <a:gd name="T7" fmla="*/ 5 h 74"/>
                  <a:gd name="T8" fmla="*/ 11 w 11"/>
                  <a:gd name="T9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4">
                    <a:moveTo>
                      <a:pt x="11" y="74"/>
                    </a:moveTo>
                    <a:lnTo>
                      <a:pt x="0" y="69"/>
                    </a:lnTo>
                    <a:lnTo>
                      <a:pt x="0" y="0"/>
                    </a:lnTo>
                    <a:lnTo>
                      <a:pt x="11" y="5"/>
                    </a:lnTo>
                    <a:lnTo>
                      <a:pt x="11" y="7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6" name="î$ľîḓé"/>
              <p:cNvSpPr/>
              <p:nvPr/>
            </p:nvSpPr>
            <p:spPr bwMode="auto">
              <a:xfrm>
                <a:off x="2483" y="2794"/>
                <a:ext cx="11" cy="74"/>
              </a:xfrm>
              <a:custGeom>
                <a:avLst/>
                <a:gdLst>
                  <a:gd name="T0" fmla="*/ 11 w 11"/>
                  <a:gd name="T1" fmla="*/ 74 h 74"/>
                  <a:gd name="T2" fmla="*/ 0 w 11"/>
                  <a:gd name="T3" fmla="*/ 69 h 74"/>
                  <a:gd name="T4" fmla="*/ 0 w 11"/>
                  <a:gd name="T5" fmla="*/ 0 h 74"/>
                  <a:gd name="T6" fmla="*/ 11 w 11"/>
                  <a:gd name="T7" fmla="*/ 5 h 74"/>
                  <a:gd name="T8" fmla="*/ 11 w 11"/>
                  <a:gd name="T9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4">
                    <a:moveTo>
                      <a:pt x="11" y="74"/>
                    </a:moveTo>
                    <a:lnTo>
                      <a:pt x="0" y="69"/>
                    </a:lnTo>
                    <a:lnTo>
                      <a:pt x="0" y="0"/>
                    </a:lnTo>
                    <a:lnTo>
                      <a:pt x="11" y="5"/>
                    </a:lnTo>
                    <a:lnTo>
                      <a:pt x="11" y="7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7" name="íṥliḓê"/>
              <p:cNvSpPr/>
              <p:nvPr/>
            </p:nvSpPr>
            <p:spPr bwMode="auto">
              <a:xfrm>
                <a:off x="2509" y="2809"/>
                <a:ext cx="10" cy="74"/>
              </a:xfrm>
              <a:custGeom>
                <a:avLst/>
                <a:gdLst>
                  <a:gd name="T0" fmla="*/ 10 w 10"/>
                  <a:gd name="T1" fmla="*/ 74 h 74"/>
                  <a:gd name="T2" fmla="*/ 0 w 10"/>
                  <a:gd name="T3" fmla="*/ 68 h 74"/>
                  <a:gd name="T4" fmla="*/ 0 w 10"/>
                  <a:gd name="T5" fmla="*/ 0 h 74"/>
                  <a:gd name="T6" fmla="*/ 10 w 10"/>
                  <a:gd name="T7" fmla="*/ 5 h 74"/>
                  <a:gd name="T8" fmla="*/ 10 w 10"/>
                  <a:gd name="T9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74">
                    <a:moveTo>
                      <a:pt x="10" y="74"/>
                    </a:moveTo>
                    <a:lnTo>
                      <a:pt x="0" y="68"/>
                    </a:lnTo>
                    <a:lnTo>
                      <a:pt x="0" y="0"/>
                    </a:lnTo>
                    <a:lnTo>
                      <a:pt x="10" y="5"/>
                    </a:lnTo>
                    <a:lnTo>
                      <a:pt x="10" y="7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8" name="ïś1idè"/>
              <p:cNvSpPr/>
              <p:nvPr/>
            </p:nvSpPr>
            <p:spPr bwMode="auto">
              <a:xfrm>
                <a:off x="2509" y="2809"/>
                <a:ext cx="10" cy="74"/>
              </a:xfrm>
              <a:custGeom>
                <a:avLst/>
                <a:gdLst>
                  <a:gd name="T0" fmla="*/ 10 w 10"/>
                  <a:gd name="T1" fmla="*/ 74 h 74"/>
                  <a:gd name="T2" fmla="*/ 0 w 10"/>
                  <a:gd name="T3" fmla="*/ 68 h 74"/>
                  <a:gd name="T4" fmla="*/ 0 w 10"/>
                  <a:gd name="T5" fmla="*/ 0 h 74"/>
                  <a:gd name="T6" fmla="*/ 10 w 10"/>
                  <a:gd name="T7" fmla="*/ 5 h 74"/>
                  <a:gd name="T8" fmla="*/ 10 w 10"/>
                  <a:gd name="T9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74">
                    <a:moveTo>
                      <a:pt x="10" y="74"/>
                    </a:moveTo>
                    <a:lnTo>
                      <a:pt x="0" y="68"/>
                    </a:lnTo>
                    <a:lnTo>
                      <a:pt x="0" y="0"/>
                    </a:lnTo>
                    <a:lnTo>
                      <a:pt x="10" y="5"/>
                    </a:lnTo>
                    <a:lnTo>
                      <a:pt x="10" y="7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9" name="îš1ïḓe"/>
              <p:cNvSpPr/>
              <p:nvPr/>
            </p:nvSpPr>
            <p:spPr bwMode="auto">
              <a:xfrm>
                <a:off x="2560" y="2838"/>
                <a:ext cx="10" cy="74"/>
              </a:xfrm>
              <a:custGeom>
                <a:avLst/>
                <a:gdLst>
                  <a:gd name="T0" fmla="*/ 10 w 10"/>
                  <a:gd name="T1" fmla="*/ 74 h 74"/>
                  <a:gd name="T2" fmla="*/ 0 w 10"/>
                  <a:gd name="T3" fmla="*/ 67 h 74"/>
                  <a:gd name="T4" fmla="*/ 0 w 10"/>
                  <a:gd name="T5" fmla="*/ 0 h 74"/>
                  <a:gd name="T6" fmla="*/ 10 w 10"/>
                  <a:gd name="T7" fmla="*/ 5 h 74"/>
                  <a:gd name="T8" fmla="*/ 10 w 10"/>
                  <a:gd name="T9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74">
                    <a:moveTo>
                      <a:pt x="10" y="74"/>
                    </a:moveTo>
                    <a:lnTo>
                      <a:pt x="0" y="67"/>
                    </a:lnTo>
                    <a:lnTo>
                      <a:pt x="0" y="0"/>
                    </a:lnTo>
                    <a:lnTo>
                      <a:pt x="10" y="5"/>
                    </a:lnTo>
                    <a:lnTo>
                      <a:pt x="10" y="7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0" name="işliḑe"/>
              <p:cNvSpPr/>
              <p:nvPr/>
            </p:nvSpPr>
            <p:spPr bwMode="auto">
              <a:xfrm>
                <a:off x="2560" y="2838"/>
                <a:ext cx="10" cy="74"/>
              </a:xfrm>
              <a:custGeom>
                <a:avLst/>
                <a:gdLst>
                  <a:gd name="T0" fmla="*/ 10 w 10"/>
                  <a:gd name="T1" fmla="*/ 74 h 74"/>
                  <a:gd name="T2" fmla="*/ 0 w 10"/>
                  <a:gd name="T3" fmla="*/ 67 h 74"/>
                  <a:gd name="T4" fmla="*/ 0 w 10"/>
                  <a:gd name="T5" fmla="*/ 0 h 74"/>
                  <a:gd name="T6" fmla="*/ 10 w 10"/>
                  <a:gd name="T7" fmla="*/ 5 h 74"/>
                  <a:gd name="T8" fmla="*/ 10 w 10"/>
                  <a:gd name="T9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74">
                    <a:moveTo>
                      <a:pt x="10" y="74"/>
                    </a:moveTo>
                    <a:lnTo>
                      <a:pt x="0" y="67"/>
                    </a:lnTo>
                    <a:lnTo>
                      <a:pt x="0" y="0"/>
                    </a:lnTo>
                    <a:lnTo>
                      <a:pt x="10" y="5"/>
                    </a:lnTo>
                    <a:lnTo>
                      <a:pt x="10" y="7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1" name="îşḷïḓè"/>
              <p:cNvSpPr/>
              <p:nvPr/>
            </p:nvSpPr>
            <p:spPr bwMode="auto">
              <a:xfrm>
                <a:off x="2585" y="2853"/>
                <a:ext cx="11" cy="73"/>
              </a:xfrm>
              <a:custGeom>
                <a:avLst/>
                <a:gdLst>
                  <a:gd name="T0" fmla="*/ 11 w 11"/>
                  <a:gd name="T1" fmla="*/ 73 h 73"/>
                  <a:gd name="T2" fmla="*/ 0 w 11"/>
                  <a:gd name="T3" fmla="*/ 68 h 73"/>
                  <a:gd name="T4" fmla="*/ 0 w 11"/>
                  <a:gd name="T5" fmla="*/ 0 h 73"/>
                  <a:gd name="T6" fmla="*/ 11 w 11"/>
                  <a:gd name="T7" fmla="*/ 5 h 73"/>
                  <a:gd name="T8" fmla="*/ 11 w 11"/>
                  <a:gd name="T9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3">
                    <a:moveTo>
                      <a:pt x="11" y="73"/>
                    </a:moveTo>
                    <a:lnTo>
                      <a:pt x="0" y="68"/>
                    </a:lnTo>
                    <a:lnTo>
                      <a:pt x="0" y="0"/>
                    </a:lnTo>
                    <a:lnTo>
                      <a:pt x="11" y="5"/>
                    </a:lnTo>
                    <a:lnTo>
                      <a:pt x="11" y="7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2" name="ïSľídé"/>
              <p:cNvSpPr/>
              <p:nvPr/>
            </p:nvSpPr>
            <p:spPr bwMode="auto">
              <a:xfrm>
                <a:off x="2585" y="2853"/>
                <a:ext cx="11" cy="73"/>
              </a:xfrm>
              <a:custGeom>
                <a:avLst/>
                <a:gdLst>
                  <a:gd name="T0" fmla="*/ 11 w 11"/>
                  <a:gd name="T1" fmla="*/ 73 h 73"/>
                  <a:gd name="T2" fmla="*/ 0 w 11"/>
                  <a:gd name="T3" fmla="*/ 68 h 73"/>
                  <a:gd name="T4" fmla="*/ 0 w 11"/>
                  <a:gd name="T5" fmla="*/ 0 h 73"/>
                  <a:gd name="T6" fmla="*/ 11 w 11"/>
                  <a:gd name="T7" fmla="*/ 5 h 73"/>
                  <a:gd name="T8" fmla="*/ 11 w 11"/>
                  <a:gd name="T9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3">
                    <a:moveTo>
                      <a:pt x="11" y="73"/>
                    </a:moveTo>
                    <a:lnTo>
                      <a:pt x="0" y="68"/>
                    </a:lnTo>
                    <a:lnTo>
                      <a:pt x="0" y="0"/>
                    </a:lnTo>
                    <a:lnTo>
                      <a:pt x="11" y="5"/>
                    </a:lnTo>
                    <a:lnTo>
                      <a:pt x="11" y="7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3" name="ïsḷiḑè"/>
              <p:cNvSpPr/>
              <p:nvPr/>
            </p:nvSpPr>
            <p:spPr bwMode="auto">
              <a:xfrm>
                <a:off x="2611" y="2866"/>
                <a:ext cx="10" cy="75"/>
              </a:xfrm>
              <a:custGeom>
                <a:avLst/>
                <a:gdLst>
                  <a:gd name="T0" fmla="*/ 10 w 10"/>
                  <a:gd name="T1" fmla="*/ 75 h 75"/>
                  <a:gd name="T2" fmla="*/ 0 w 10"/>
                  <a:gd name="T3" fmla="*/ 70 h 75"/>
                  <a:gd name="T4" fmla="*/ 0 w 10"/>
                  <a:gd name="T5" fmla="*/ 0 h 75"/>
                  <a:gd name="T6" fmla="*/ 10 w 10"/>
                  <a:gd name="T7" fmla="*/ 7 h 75"/>
                  <a:gd name="T8" fmla="*/ 10 w 10"/>
                  <a:gd name="T9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75">
                    <a:moveTo>
                      <a:pt x="10" y="75"/>
                    </a:moveTo>
                    <a:lnTo>
                      <a:pt x="0" y="70"/>
                    </a:lnTo>
                    <a:lnTo>
                      <a:pt x="0" y="0"/>
                    </a:lnTo>
                    <a:lnTo>
                      <a:pt x="10" y="7"/>
                    </a:lnTo>
                    <a:lnTo>
                      <a:pt x="10" y="7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4" name="ïšḷiḍe"/>
              <p:cNvSpPr/>
              <p:nvPr/>
            </p:nvSpPr>
            <p:spPr bwMode="auto">
              <a:xfrm>
                <a:off x="2611" y="2866"/>
                <a:ext cx="10" cy="75"/>
              </a:xfrm>
              <a:custGeom>
                <a:avLst/>
                <a:gdLst>
                  <a:gd name="T0" fmla="*/ 10 w 10"/>
                  <a:gd name="T1" fmla="*/ 75 h 75"/>
                  <a:gd name="T2" fmla="*/ 0 w 10"/>
                  <a:gd name="T3" fmla="*/ 70 h 75"/>
                  <a:gd name="T4" fmla="*/ 0 w 10"/>
                  <a:gd name="T5" fmla="*/ 0 h 75"/>
                  <a:gd name="T6" fmla="*/ 10 w 10"/>
                  <a:gd name="T7" fmla="*/ 7 h 75"/>
                  <a:gd name="T8" fmla="*/ 10 w 10"/>
                  <a:gd name="T9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75">
                    <a:moveTo>
                      <a:pt x="10" y="75"/>
                    </a:moveTo>
                    <a:lnTo>
                      <a:pt x="0" y="70"/>
                    </a:lnTo>
                    <a:lnTo>
                      <a:pt x="0" y="0"/>
                    </a:lnTo>
                    <a:lnTo>
                      <a:pt x="10" y="7"/>
                    </a:lnTo>
                    <a:lnTo>
                      <a:pt x="10" y="7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5" name="îṧľíḑê"/>
              <p:cNvSpPr/>
              <p:nvPr/>
            </p:nvSpPr>
            <p:spPr bwMode="auto">
              <a:xfrm>
                <a:off x="2636" y="2882"/>
                <a:ext cx="10" cy="74"/>
              </a:xfrm>
              <a:custGeom>
                <a:avLst/>
                <a:gdLst>
                  <a:gd name="T0" fmla="*/ 10 w 10"/>
                  <a:gd name="T1" fmla="*/ 74 h 74"/>
                  <a:gd name="T2" fmla="*/ 0 w 10"/>
                  <a:gd name="T3" fmla="*/ 68 h 74"/>
                  <a:gd name="T4" fmla="*/ 0 w 10"/>
                  <a:gd name="T5" fmla="*/ 0 h 74"/>
                  <a:gd name="T6" fmla="*/ 10 w 10"/>
                  <a:gd name="T7" fmla="*/ 5 h 74"/>
                  <a:gd name="T8" fmla="*/ 10 w 10"/>
                  <a:gd name="T9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74">
                    <a:moveTo>
                      <a:pt x="10" y="74"/>
                    </a:moveTo>
                    <a:lnTo>
                      <a:pt x="0" y="68"/>
                    </a:lnTo>
                    <a:lnTo>
                      <a:pt x="0" y="0"/>
                    </a:lnTo>
                    <a:lnTo>
                      <a:pt x="10" y="5"/>
                    </a:lnTo>
                    <a:lnTo>
                      <a:pt x="10" y="7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6" name="íS1iḑê"/>
              <p:cNvSpPr/>
              <p:nvPr/>
            </p:nvSpPr>
            <p:spPr bwMode="auto">
              <a:xfrm>
                <a:off x="2636" y="2882"/>
                <a:ext cx="10" cy="74"/>
              </a:xfrm>
              <a:custGeom>
                <a:avLst/>
                <a:gdLst>
                  <a:gd name="T0" fmla="*/ 10 w 10"/>
                  <a:gd name="T1" fmla="*/ 74 h 74"/>
                  <a:gd name="T2" fmla="*/ 0 w 10"/>
                  <a:gd name="T3" fmla="*/ 68 h 74"/>
                  <a:gd name="T4" fmla="*/ 0 w 10"/>
                  <a:gd name="T5" fmla="*/ 0 h 74"/>
                  <a:gd name="T6" fmla="*/ 10 w 10"/>
                  <a:gd name="T7" fmla="*/ 5 h 74"/>
                  <a:gd name="T8" fmla="*/ 10 w 10"/>
                  <a:gd name="T9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74">
                    <a:moveTo>
                      <a:pt x="10" y="74"/>
                    </a:moveTo>
                    <a:lnTo>
                      <a:pt x="0" y="68"/>
                    </a:lnTo>
                    <a:lnTo>
                      <a:pt x="0" y="0"/>
                    </a:lnTo>
                    <a:lnTo>
                      <a:pt x="10" y="5"/>
                    </a:lnTo>
                    <a:lnTo>
                      <a:pt x="10" y="7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7" name="işľîḍe"/>
              <p:cNvSpPr/>
              <p:nvPr/>
            </p:nvSpPr>
            <p:spPr bwMode="auto">
              <a:xfrm>
                <a:off x="1772" y="2385"/>
                <a:ext cx="10" cy="103"/>
              </a:xfrm>
              <a:custGeom>
                <a:avLst/>
                <a:gdLst>
                  <a:gd name="T0" fmla="*/ 10 w 10"/>
                  <a:gd name="T1" fmla="*/ 103 h 103"/>
                  <a:gd name="T2" fmla="*/ 0 w 10"/>
                  <a:gd name="T3" fmla="*/ 96 h 103"/>
                  <a:gd name="T4" fmla="*/ 0 w 10"/>
                  <a:gd name="T5" fmla="*/ 0 h 103"/>
                  <a:gd name="T6" fmla="*/ 10 w 10"/>
                  <a:gd name="T7" fmla="*/ 5 h 103"/>
                  <a:gd name="T8" fmla="*/ 10 w 10"/>
                  <a:gd name="T9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03">
                    <a:moveTo>
                      <a:pt x="10" y="103"/>
                    </a:moveTo>
                    <a:lnTo>
                      <a:pt x="0" y="96"/>
                    </a:lnTo>
                    <a:lnTo>
                      <a:pt x="0" y="0"/>
                    </a:lnTo>
                    <a:lnTo>
                      <a:pt x="10" y="5"/>
                    </a:lnTo>
                    <a:lnTo>
                      <a:pt x="10" y="10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8" name="ïśḷíďé"/>
              <p:cNvSpPr/>
              <p:nvPr/>
            </p:nvSpPr>
            <p:spPr bwMode="auto">
              <a:xfrm>
                <a:off x="1772" y="2385"/>
                <a:ext cx="10" cy="103"/>
              </a:xfrm>
              <a:custGeom>
                <a:avLst/>
                <a:gdLst>
                  <a:gd name="T0" fmla="*/ 10 w 10"/>
                  <a:gd name="T1" fmla="*/ 103 h 103"/>
                  <a:gd name="T2" fmla="*/ 0 w 10"/>
                  <a:gd name="T3" fmla="*/ 96 h 103"/>
                  <a:gd name="T4" fmla="*/ 0 w 10"/>
                  <a:gd name="T5" fmla="*/ 0 h 103"/>
                  <a:gd name="T6" fmla="*/ 10 w 10"/>
                  <a:gd name="T7" fmla="*/ 5 h 103"/>
                  <a:gd name="T8" fmla="*/ 10 w 10"/>
                  <a:gd name="T9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03">
                    <a:moveTo>
                      <a:pt x="10" y="103"/>
                    </a:moveTo>
                    <a:lnTo>
                      <a:pt x="0" y="96"/>
                    </a:lnTo>
                    <a:lnTo>
                      <a:pt x="0" y="0"/>
                    </a:lnTo>
                    <a:lnTo>
                      <a:pt x="10" y="5"/>
                    </a:lnTo>
                    <a:lnTo>
                      <a:pt x="10" y="10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9" name="íşlïḋé"/>
              <p:cNvSpPr/>
              <p:nvPr/>
            </p:nvSpPr>
            <p:spPr bwMode="auto">
              <a:xfrm>
                <a:off x="1899" y="2458"/>
                <a:ext cx="10" cy="103"/>
              </a:xfrm>
              <a:custGeom>
                <a:avLst/>
                <a:gdLst>
                  <a:gd name="T0" fmla="*/ 10 w 10"/>
                  <a:gd name="T1" fmla="*/ 103 h 103"/>
                  <a:gd name="T2" fmla="*/ 0 w 10"/>
                  <a:gd name="T3" fmla="*/ 96 h 103"/>
                  <a:gd name="T4" fmla="*/ 0 w 10"/>
                  <a:gd name="T5" fmla="*/ 0 h 103"/>
                  <a:gd name="T6" fmla="*/ 10 w 10"/>
                  <a:gd name="T7" fmla="*/ 5 h 103"/>
                  <a:gd name="T8" fmla="*/ 10 w 10"/>
                  <a:gd name="T9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03">
                    <a:moveTo>
                      <a:pt x="10" y="103"/>
                    </a:moveTo>
                    <a:lnTo>
                      <a:pt x="0" y="96"/>
                    </a:lnTo>
                    <a:lnTo>
                      <a:pt x="0" y="0"/>
                    </a:lnTo>
                    <a:lnTo>
                      <a:pt x="10" y="5"/>
                    </a:lnTo>
                    <a:lnTo>
                      <a:pt x="10" y="10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0" name="íṩļîḋe"/>
              <p:cNvSpPr/>
              <p:nvPr/>
            </p:nvSpPr>
            <p:spPr bwMode="auto">
              <a:xfrm>
                <a:off x="1899" y="2458"/>
                <a:ext cx="10" cy="103"/>
              </a:xfrm>
              <a:custGeom>
                <a:avLst/>
                <a:gdLst>
                  <a:gd name="T0" fmla="*/ 10 w 10"/>
                  <a:gd name="T1" fmla="*/ 103 h 103"/>
                  <a:gd name="T2" fmla="*/ 0 w 10"/>
                  <a:gd name="T3" fmla="*/ 96 h 103"/>
                  <a:gd name="T4" fmla="*/ 0 w 10"/>
                  <a:gd name="T5" fmla="*/ 0 h 103"/>
                  <a:gd name="T6" fmla="*/ 10 w 10"/>
                  <a:gd name="T7" fmla="*/ 5 h 103"/>
                  <a:gd name="T8" fmla="*/ 10 w 10"/>
                  <a:gd name="T9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03">
                    <a:moveTo>
                      <a:pt x="10" y="103"/>
                    </a:moveTo>
                    <a:lnTo>
                      <a:pt x="0" y="96"/>
                    </a:lnTo>
                    <a:lnTo>
                      <a:pt x="0" y="0"/>
                    </a:lnTo>
                    <a:lnTo>
                      <a:pt x="10" y="5"/>
                    </a:lnTo>
                    <a:lnTo>
                      <a:pt x="10" y="10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1" name="ïṥļîďe"/>
              <p:cNvSpPr/>
              <p:nvPr/>
            </p:nvSpPr>
            <p:spPr bwMode="auto">
              <a:xfrm>
                <a:off x="2026" y="2531"/>
                <a:ext cx="11" cy="103"/>
              </a:xfrm>
              <a:custGeom>
                <a:avLst/>
                <a:gdLst>
                  <a:gd name="T0" fmla="*/ 11 w 11"/>
                  <a:gd name="T1" fmla="*/ 103 h 103"/>
                  <a:gd name="T2" fmla="*/ 0 w 11"/>
                  <a:gd name="T3" fmla="*/ 96 h 103"/>
                  <a:gd name="T4" fmla="*/ 0 w 11"/>
                  <a:gd name="T5" fmla="*/ 0 h 103"/>
                  <a:gd name="T6" fmla="*/ 11 w 11"/>
                  <a:gd name="T7" fmla="*/ 5 h 103"/>
                  <a:gd name="T8" fmla="*/ 11 w 11"/>
                  <a:gd name="T9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03">
                    <a:moveTo>
                      <a:pt x="11" y="103"/>
                    </a:moveTo>
                    <a:lnTo>
                      <a:pt x="0" y="96"/>
                    </a:lnTo>
                    <a:lnTo>
                      <a:pt x="0" y="0"/>
                    </a:lnTo>
                    <a:lnTo>
                      <a:pt x="11" y="5"/>
                    </a:lnTo>
                    <a:lnTo>
                      <a:pt x="11" y="10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2" name="îšļïdé"/>
              <p:cNvSpPr/>
              <p:nvPr/>
            </p:nvSpPr>
            <p:spPr bwMode="auto">
              <a:xfrm>
                <a:off x="2026" y="2531"/>
                <a:ext cx="11" cy="103"/>
              </a:xfrm>
              <a:custGeom>
                <a:avLst/>
                <a:gdLst>
                  <a:gd name="T0" fmla="*/ 11 w 11"/>
                  <a:gd name="T1" fmla="*/ 103 h 103"/>
                  <a:gd name="T2" fmla="*/ 0 w 11"/>
                  <a:gd name="T3" fmla="*/ 96 h 103"/>
                  <a:gd name="T4" fmla="*/ 0 w 11"/>
                  <a:gd name="T5" fmla="*/ 0 h 103"/>
                  <a:gd name="T6" fmla="*/ 11 w 11"/>
                  <a:gd name="T7" fmla="*/ 5 h 103"/>
                  <a:gd name="T8" fmla="*/ 11 w 11"/>
                  <a:gd name="T9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03">
                    <a:moveTo>
                      <a:pt x="11" y="103"/>
                    </a:moveTo>
                    <a:lnTo>
                      <a:pt x="0" y="96"/>
                    </a:lnTo>
                    <a:lnTo>
                      <a:pt x="0" y="0"/>
                    </a:lnTo>
                    <a:lnTo>
                      <a:pt x="11" y="5"/>
                    </a:lnTo>
                    <a:lnTo>
                      <a:pt x="11" y="10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3" name="ï$ľïḋe"/>
              <p:cNvSpPr/>
              <p:nvPr/>
            </p:nvSpPr>
            <p:spPr bwMode="auto">
              <a:xfrm>
                <a:off x="2154" y="2604"/>
                <a:ext cx="10" cy="103"/>
              </a:xfrm>
              <a:custGeom>
                <a:avLst/>
                <a:gdLst>
                  <a:gd name="T0" fmla="*/ 10 w 10"/>
                  <a:gd name="T1" fmla="*/ 103 h 103"/>
                  <a:gd name="T2" fmla="*/ 0 w 10"/>
                  <a:gd name="T3" fmla="*/ 96 h 103"/>
                  <a:gd name="T4" fmla="*/ 0 w 10"/>
                  <a:gd name="T5" fmla="*/ 0 h 103"/>
                  <a:gd name="T6" fmla="*/ 10 w 10"/>
                  <a:gd name="T7" fmla="*/ 5 h 103"/>
                  <a:gd name="T8" fmla="*/ 10 w 10"/>
                  <a:gd name="T9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03">
                    <a:moveTo>
                      <a:pt x="10" y="103"/>
                    </a:moveTo>
                    <a:lnTo>
                      <a:pt x="0" y="96"/>
                    </a:lnTo>
                    <a:lnTo>
                      <a:pt x="0" y="0"/>
                    </a:lnTo>
                    <a:lnTo>
                      <a:pt x="10" y="5"/>
                    </a:lnTo>
                    <a:lnTo>
                      <a:pt x="10" y="10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4" name="íṩḻïḓé"/>
              <p:cNvSpPr/>
              <p:nvPr/>
            </p:nvSpPr>
            <p:spPr bwMode="auto">
              <a:xfrm>
                <a:off x="2154" y="2604"/>
                <a:ext cx="10" cy="103"/>
              </a:xfrm>
              <a:custGeom>
                <a:avLst/>
                <a:gdLst>
                  <a:gd name="T0" fmla="*/ 10 w 10"/>
                  <a:gd name="T1" fmla="*/ 103 h 103"/>
                  <a:gd name="T2" fmla="*/ 0 w 10"/>
                  <a:gd name="T3" fmla="*/ 96 h 103"/>
                  <a:gd name="T4" fmla="*/ 0 w 10"/>
                  <a:gd name="T5" fmla="*/ 0 h 103"/>
                  <a:gd name="T6" fmla="*/ 10 w 10"/>
                  <a:gd name="T7" fmla="*/ 5 h 103"/>
                  <a:gd name="T8" fmla="*/ 10 w 10"/>
                  <a:gd name="T9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03">
                    <a:moveTo>
                      <a:pt x="10" y="103"/>
                    </a:moveTo>
                    <a:lnTo>
                      <a:pt x="0" y="96"/>
                    </a:lnTo>
                    <a:lnTo>
                      <a:pt x="0" y="0"/>
                    </a:lnTo>
                    <a:lnTo>
                      <a:pt x="10" y="5"/>
                    </a:lnTo>
                    <a:lnTo>
                      <a:pt x="10" y="10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5" name="íṡḷíḓe"/>
              <p:cNvSpPr/>
              <p:nvPr/>
            </p:nvSpPr>
            <p:spPr bwMode="auto">
              <a:xfrm>
                <a:off x="2280" y="2676"/>
                <a:ext cx="10" cy="104"/>
              </a:xfrm>
              <a:custGeom>
                <a:avLst/>
                <a:gdLst>
                  <a:gd name="T0" fmla="*/ 10 w 10"/>
                  <a:gd name="T1" fmla="*/ 104 h 104"/>
                  <a:gd name="T2" fmla="*/ 0 w 10"/>
                  <a:gd name="T3" fmla="*/ 99 h 104"/>
                  <a:gd name="T4" fmla="*/ 0 w 10"/>
                  <a:gd name="T5" fmla="*/ 0 h 104"/>
                  <a:gd name="T6" fmla="*/ 10 w 10"/>
                  <a:gd name="T7" fmla="*/ 6 h 104"/>
                  <a:gd name="T8" fmla="*/ 10 w 10"/>
                  <a:gd name="T9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04">
                    <a:moveTo>
                      <a:pt x="10" y="104"/>
                    </a:moveTo>
                    <a:lnTo>
                      <a:pt x="0" y="99"/>
                    </a:lnTo>
                    <a:lnTo>
                      <a:pt x="0" y="0"/>
                    </a:lnTo>
                    <a:lnTo>
                      <a:pt x="10" y="6"/>
                    </a:lnTo>
                    <a:lnTo>
                      <a:pt x="10" y="1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6" name="íṩḷíḓê"/>
              <p:cNvSpPr/>
              <p:nvPr/>
            </p:nvSpPr>
            <p:spPr bwMode="auto">
              <a:xfrm>
                <a:off x="2280" y="2676"/>
                <a:ext cx="10" cy="104"/>
              </a:xfrm>
              <a:custGeom>
                <a:avLst/>
                <a:gdLst>
                  <a:gd name="T0" fmla="*/ 10 w 10"/>
                  <a:gd name="T1" fmla="*/ 104 h 104"/>
                  <a:gd name="T2" fmla="*/ 0 w 10"/>
                  <a:gd name="T3" fmla="*/ 99 h 104"/>
                  <a:gd name="T4" fmla="*/ 0 w 10"/>
                  <a:gd name="T5" fmla="*/ 0 h 104"/>
                  <a:gd name="T6" fmla="*/ 10 w 10"/>
                  <a:gd name="T7" fmla="*/ 6 h 104"/>
                  <a:gd name="T8" fmla="*/ 10 w 10"/>
                  <a:gd name="T9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04">
                    <a:moveTo>
                      <a:pt x="10" y="104"/>
                    </a:moveTo>
                    <a:lnTo>
                      <a:pt x="0" y="99"/>
                    </a:lnTo>
                    <a:lnTo>
                      <a:pt x="0" y="0"/>
                    </a:lnTo>
                    <a:lnTo>
                      <a:pt x="10" y="6"/>
                    </a:lnTo>
                    <a:lnTo>
                      <a:pt x="10" y="10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7" name="î$lïḑe"/>
              <p:cNvSpPr/>
              <p:nvPr/>
            </p:nvSpPr>
            <p:spPr bwMode="auto">
              <a:xfrm>
                <a:off x="2407" y="2749"/>
                <a:ext cx="10" cy="104"/>
              </a:xfrm>
              <a:custGeom>
                <a:avLst/>
                <a:gdLst>
                  <a:gd name="T0" fmla="*/ 10 w 10"/>
                  <a:gd name="T1" fmla="*/ 104 h 104"/>
                  <a:gd name="T2" fmla="*/ 0 w 10"/>
                  <a:gd name="T3" fmla="*/ 99 h 104"/>
                  <a:gd name="T4" fmla="*/ 0 w 10"/>
                  <a:gd name="T5" fmla="*/ 0 h 104"/>
                  <a:gd name="T6" fmla="*/ 10 w 10"/>
                  <a:gd name="T7" fmla="*/ 7 h 104"/>
                  <a:gd name="T8" fmla="*/ 10 w 10"/>
                  <a:gd name="T9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04">
                    <a:moveTo>
                      <a:pt x="10" y="104"/>
                    </a:moveTo>
                    <a:lnTo>
                      <a:pt x="0" y="99"/>
                    </a:lnTo>
                    <a:lnTo>
                      <a:pt x="0" y="0"/>
                    </a:lnTo>
                    <a:lnTo>
                      <a:pt x="10" y="7"/>
                    </a:lnTo>
                    <a:lnTo>
                      <a:pt x="10" y="1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8" name="iṣḻîde"/>
              <p:cNvSpPr/>
              <p:nvPr/>
            </p:nvSpPr>
            <p:spPr bwMode="auto">
              <a:xfrm>
                <a:off x="2407" y="2749"/>
                <a:ext cx="10" cy="104"/>
              </a:xfrm>
              <a:custGeom>
                <a:avLst/>
                <a:gdLst>
                  <a:gd name="T0" fmla="*/ 10 w 10"/>
                  <a:gd name="T1" fmla="*/ 104 h 104"/>
                  <a:gd name="T2" fmla="*/ 0 w 10"/>
                  <a:gd name="T3" fmla="*/ 99 h 104"/>
                  <a:gd name="T4" fmla="*/ 0 w 10"/>
                  <a:gd name="T5" fmla="*/ 0 h 104"/>
                  <a:gd name="T6" fmla="*/ 10 w 10"/>
                  <a:gd name="T7" fmla="*/ 7 h 104"/>
                  <a:gd name="T8" fmla="*/ 10 w 10"/>
                  <a:gd name="T9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04">
                    <a:moveTo>
                      <a:pt x="10" y="104"/>
                    </a:moveTo>
                    <a:lnTo>
                      <a:pt x="0" y="99"/>
                    </a:lnTo>
                    <a:lnTo>
                      <a:pt x="0" y="0"/>
                    </a:lnTo>
                    <a:lnTo>
                      <a:pt x="10" y="7"/>
                    </a:lnTo>
                    <a:lnTo>
                      <a:pt x="10" y="10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9" name="iṣlíḍé"/>
              <p:cNvSpPr/>
              <p:nvPr/>
            </p:nvSpPr>
            <p:spPr bwMode="auto">
              <a:xfrm>
                <a:off x="2534" y="2822"/>
                <a:ext cx="11" cy="104"/>
              </a:xfrm>
              <a:custGeom>
                <a:avLst/>
                <a:gdLst>
                  <a:gd name="T0" fmla="*/ 11 w 11"/>
                  <a:gd name="T1" fmla="*/ 104 h 104"/>
                  <a:gd name="T2" fmla="*/ 0 w 11"/>
                  <a:gd name="T3" fmla="*/ 99 h 104"/>
                  <a:gd name="T4" fmla="*/ 0 w 11"/>
                  <a:gd name="T5" fmla="*/ 0 h 104"/>
                  <a:gd name="T6" fmla="*/ 11 w 11"/>
                  <a:gd name="T7" fmla="*/ 7 h 104"/>
                  <a:gd name="T8" fmla="*/ 11 w 11"/>
                  <a:gd name="T9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04">
                    <a:moveTo>
                      <a:pt x="11" y="104"/>
                    </a:moveTo>
                    <a:lnTo>
                      <a:pt x="0" y="99"/>
                    </a:lnTo>
                    <a:lnTo>
                      <a:pt x="0" y="0"/>
                    </a:lnTo>
                    <a:lnTo>
                      <a:pt x="11" y="7"/>
                    </a:lnTo>
                    <a:lnTo>
                      <a:pt x="11" y="1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0" name="isḷïḋé"/>
              <p:cNvSpPr/>
              <p:nvPr/>
            </p:nvSpPr>
            <p:spPr bwMode="auto">
              <a:xfrm>
                <a:off x="2534" y="2822"/>
                <a:ext cx="11" cy="104"/>
              </a:xfrm>
              <a:custGeom>
                <a:avLst/>
                <a:gdLst>
                  <a:gd name="T0" fmla="*/ 11 w 11"/>
                  <a:gd name="T1" fmla="*/ 104 h 104"/>
                  <a:gd name="T2" fmla="*/ 0 w 11"/>
                  <a:gd name="T3" fmla="*/ 99 h 104"/>
                  <a:gd name="T4" fmla="*/ 0 w 11"/>
                  <a:gd name="T5" fmla="*/ 0 h 104"/>
                  <a:gd name="T6" fmla="*/ 11 w 11"/>
                  <a:gd name="T7" fmla="*/ 7 h 104"/>
                  <a:gd name="T8" fmla="*/ 11 w 11"/>
                  <a:gd name="T9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04">
                    <a:moveTo>
                      <a:pt x="11" y="104"/>
                    </a:moveTo>
                    <a:lnTo>
                      <a:pt x="0" y="99"/>
                    </a:lnTo>
                    <a:lnTo>
                      <a:pt x="0" y="0"/>
                    </a:lnTo>
                    <a:lnTo>
                      <a:pt x="11" y="7"/>
                    </a:lnTo>
                    <a:lnTo>
                      <a:pt x="11" y="10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1" name="iṡlîḑé"/>
              <p:cNvSpPr/>
              <p:nvPr/>
            </p:nvSpPr>
            <p:spPr bwMode="auto">
              <a:xfrm>
                <a:off x="2662" y="2895"/>
                <a:ext cx="10" cy="104"/>
              </a:xfrm>
              <a:custGeom>
                <a:avLst/>
                <a:gdLst>
                  <a:gd name="T0" fmla="*/ 10 w 10"/>
                  <a:gd name="T1" fmla="*/ 104 h 104"/>
                  <a:gd name="T2" fmla="*/ 0 w 10"/>
                  <a:gd name="T3" fmla="*/ 99 h 104"/>
                  <a:gd name="T4" fmla="*/ 0 w 10"/>
                  <a:gd name="T5" fmla="*/ 0 h 104"/>
                  <a:gd name="T6" fmla="*/ 10 w 10"/>
                  <a:gd name="T7" fmla="*/ 7 h 104"/>
                  <a:gd name="T8" fmla="*/ 10 w 10"/>
                  <a:gd name="T9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04">
                    <a:moveTo>
                      <a:pt x="10" y="104"/>
                    </a:moveTo>
                    <a:lnTo>
                      <a:pt x="0" y="99"/>
                    </a:lnTo>
                    <a:lnTo>
                      <a:pt x="0" y="0"/>
                    </a:lnTo>
                    <a:lnTo>
                      <a:pt x="10" y="7"/>
                    </a:lnTo>
                    <a:lnTo>
                      <a:pt x="10" y="1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2" name="ïśļîḋê"/>
              <p:cNvSpPr/>
              <p:nvPr/>
            </p:nvSpPr>
            <p:spPr bwMode="auto">
              <a:xfrm>
                <a:off x="2662" y="2895"/>
                <a:ext cx="10" cy="104"/>
              </a:xfrm>
              <a:custGeom>
                <a:avLst/>
                <a:gdLst>
                  <a:gd name="T0" fmla="*/ 10 w 10"/>
                  <a:gd name="T1" fmla="*/ 104 h 104"/>
                  <a:gd name="T2" fmla="*/ 0 w 10"/>
                  <a:gd name="T3" fmla="*/ 99 h 104"/>
                  <a:gd name="T4" fmla="*/ 0 w 10"/>
                  <a:gd name="T5" fmla="*/ 0 h 104"/>
                  <a:gd name="T6" fmla="*/ 10 w 10"/>
                  <a:gd name="T7" fmla="*/ 7 h 104"/>
                  <a:gd name="T8" fmla="*/ 10 w 10"/>
                  <a:gd name="T9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04">
                    <a:moveTo>
                      <a:pt x="10" y="104"/>
                    </a:moveTo>
                    <a:lnTo>
                      <a:pt x="0" y="99"/>
                    </a:lnTo>
                    <a:lnTo>
                      <a:pt x="0" y="0"/>
                    </a:lnTo>
                    <a:lnTo>
                      <a:pt x="10" y="7"/>
                    </a:lnTo>
                    <a:lnTo>
                      <a:pt x="10" y="10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3" name="ïṩḻïḓe"/>
              <p:cNvSpPr/>
              <p:nvPr/>
            </p:nvSpPr>
            <p:spPr bwMode="auto">
              <a:xfrm>
                <a:off x="2687" y="2888"/>
                <a:ext cx="43" cy="218"/>
              </a:xfrm>
              <a:custGeom>
                <a:avLst/>
                <a:gdLst>
                  <a:gd name="T0" fmla="*/ 43 w 43"/>
                  <a:gd name="T1" fmla="*/ 0 h 218"/>
                  <a:gd name="T2" fmla="*/ 43 w 43"/>
                  <a:gd name="T3" fmla="*/ 194 h 218"/>
                  <a:gd name="T4" fmla="*/ 0 w 43"/>
                  <a:gd name="T5" fmla="*/ 218 h 218"/>
                  <a:gd name="T6" fmla="*/ 0 w 43"/>
                  <a:gd name="T7" fmla="*/ 23 h 218"/>
                  <a:gd name="T8" fmla="*/ 43 w 43"/>
                  <a:gd name="T9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218">
                    <a:moveTo>
                      <a:pt x="43" y="0"/>
                    </a:moveTo>
                    <a:lnTo>
                      <a:pt x="43" y="194"/>
                    </a:lnTo>
                    <a:lnTo>
                      <a:pt x="0" y="218"/>
                    </a:lnTo>
                    <a:lnTo>
                      <a:pt x="0" y="23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F37C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4" name="îṧlîḋe"/>
              <p:cNvSpPr/>
              <p:nvPr/>
            </p:nvSpPr>
            <p:spPr bwMode="auto">
              <a:xfrm>
                <a:off x="2687" y="2888"/>
                <a:ext cx="43" cy="218"/>
              </a:xfrm>
              <a:custGeom>
                <a:avLst/>
                <a:gdLst>
                  <a:gd name="T0" fmla="*/ 43 w 43"/>
                  <a:gd name="T1" fmla="*/ 0 h 218"/>
                  <a:gd name="T2" fmla="*/ 43 w 43"/>
                  <a:gd name="T3" fmla="*/ 194 h 218"/>
                  <a:gd name="T4" fmla="*/ 0 w 43"/>
                  <a:gd name="T5" fmla="*/ 218 h 218"/>
                  <a:gd name="T6" fmla="*/ 0 w 43"/>
                  <a:gd name="T7" fmla="*/ 23 h 218"/>
                  <a:gd name="T8" fmla="*/ 43 w 43"/>
                  <a:gd name="T9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218">
                    <a:moveTo>
                      <a:pt x="43" y="0"/>
                    </a:moveTo>
                    <a:lnTo>
                      <a:pt x="43" y="194"/>
                    </a:lnTo>
                    <a:lnTo>
                      <a:pt x="0" y="218"/>
                    </a:lnTo>
                    <a:lnTo>
                      <a:pt x="0" y="23"/>
                    </a:lnTo>
                    <a:lnTo>
                      <a:pt x="4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5" name="ïš1iḍé"/>
              <p:cNvSpPr/>
              <p:nvPr/>
            </p:nvSpPr>
            <p:spPr bwMode="auto">
              <a:xfrm>
                <a:off x="2687" y="2888"/>
                <a:ext cx="43" cy="218"/>
              </a:xfrm>
              <a:custGeom>
                <a:avLst/>
                <a:gdLst>
                  <a:gd name="T0" fmla="*/ 43 w 43"/>
                  <a:gd name="T1" fmla="*/ 0 h 218"/>
                  <a:gd name="T2" fmla="*/ 0 w 43"/>
                  <a:gd name="T3" fmla="*/ 23 h 218"/>
                  <a:gd name="T4" fmla="*/ 0 w 43"/>
                  <a:gd name="T5" fmla="*/ 218 h 218"/>
                  <a:gd name="T6" fmla="*/ 43 w 43"/>
                  <a:gd name="T7" fmla="*/ 194 h 218"/>
                  <a:gd name="T8" fmla="*/ 43 w 43"/>
                  <a:gd name="T9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218">
                    <a:moveTo>
                      <a:pt x="43" y="0"/>
                    </a:moveTo>
                    <a:lnTo>
                      <a:pt x="0" y="23"/>
                    </a:lnTo>
                    <a:lnTo>
                      <a:pt x="0" y="218"/>
                    </a:lnTo>
                    <a:lnTo>
                      <a:pt x="43" y="194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C767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6" name="iṥ1îḑe"/>
              <p:cNvSpPr/>
              <p:nvPr/>
            </p:nvSpPr>
            <p:spPr bwMode="auto">
              <a:xfrm>
                <a:off x="2687" y="2888"/>
                <a:ext cx="43" cy="218"/>
              </a:xfrm>
              <a:custGeom>
                <a:avLst/>
                <a:gdLst>
                  <a:gd name="T0" fmla="*/ 43 w 43"/>
                  <a:gd name="T1" fmla="*/ 0 h 218"/>
                  <a:gd name="T2" fmla="*/ 0 w 43"/>
                  <a:gd name="T3" fmla="*/ 23 h 218"/>
                  <a:gd name="T4" fmla="*/ 0 w 43"/>
                  <a:gd name="T5" fmla="*/ 218 h 218"/>
                  <a:gd name="T6" fmla="*/ 43 w 43"/>
                  <a:gd name="T7" fmla="*/ 194 h 218"/>
                  <a:gd name="T8" fmla="*/ 43 w 43"/>
                  <a:gd name="T9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218">
                    <a:moveTo>
                      <a:pt x="43" y="0"/>
                    </a:moveTo>
                    <a:lnTo>
                      <a:pt x="0" y="23"/>
                    </a:lnTo>
                    <a:lnTo>
                      <a:pt x="0" y="218"/>
                    </a:lnTo>
                    <a:lnTo>
                      <a:pt x="43" y="194"/>
                    </a:lnTo>
                    <a:lnTo>
                      <a:pt x="4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7" name="ïṥ1íḓê"/>
              <p:cNvSpPr/>
              <p:nvPr/>
            </p:nvSpPr>
            <p:spPr bwMode="auto">
              <a:xfrm>
                <a:off x="1654" y="2291"/>
                <a:ext cx="1076" cy="620"/>
              </a:xfrm>
              <a:custGeom>
                <a:avLst/>
                <a:gdLst>
                  <a:gd name="T0" fmla="*/ 0 w 1076"/>
                  <a:gd name="T1" fmla="*/ 26 h 620"/>
                  <a:gd name="T2" fmla="*/ 44 w 1076"/>
                  <a:gd name="T3" fmla="*/ 0 h 620"/>
                  <a:gd name="T4" fmla="*/ 1076 w 1076"/>
                  <a:gd name="T5" fmla="*/ 597 h 620"/>
                  <a:gd name="T6" fmla="*/ 1033 w 1076"/>
                  <a:gd name="T7" fmla="*/ 620 h 620"/>
                  <a:gd name="T8" fmla="*/ 0 w 1076"/>
                  <a:gd name="T9" fmla="*/ 26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6" h="620">
                    <a:moveTo>
                      <a:pt x="0" y="26"/>
                    </a:moveTo>
                    <a:lnTo>
                      <a:pt x="44" y="0"/>
                    </a:lnTo>
                    <a:lnTo>
                      <a:pt x="1076" y="597"/>
                    </a:lnTo>
                    <a:lnTo>
                      <a:pt x="1033" y="62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F37C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8" name="îṣľíḓê"/>
              <p:cNvSpPr/>
              <p:nvPr/>
            </p:nvSpPr>
            <p:spPr bwMode="auto">
              <a:xfrm>
                <a:off x="1654" y="2291"/>
                <a:ext cx="1076" cy="620"/>
              </a:xfrm>
              <a:custGeom>
                <a:avLst/>
                <a:gdLst>
                  <a:gd name="T0" fmla="*/ 0 w 1076"/>
                  <a:gd name="T1" fmla="*/ 26 h 620"/>
                  <a:gd name="T2" fmla="*/ 44 w 1076"/>
                  <a:gd name="T3" fmla="*/ 0 h 620"/>
                  <a:gd name="T4" fmla="*/ 1076 w 1076"/>
                  <a:gd name="T5" fmla="*/ 597 h 620"/>
                  <a:gd name="T6" fmla="*/ 1033 w 1076"/>
                  <a:gd name="T7" fmla="*/ 620 h 620"/>
                  <a:gd name="T8" fmla="*/ 0 w 1076"/>
                  <a:gd name="T9" fmla="*/ 26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6" h="620">
                    <a:moveTo>
                      <a:pt x="0" y="26"/>
                    </a:moveTo>
                    <a:lnTo>
                      <a:pt x="44" y="0"/>
                    </a:lnTo>
                    <a:lnTo>
                      <a:pt x="1076" y="597"/>
                    </a:lnTo>
                    <a:lnTo>
                      <a:pt x="1033" y="620"/>
                    </a:lnTo>
                    <a:lnTo>
                      <a:pt x="0" y="2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9" name="ï$ľîḍè"/>
              <p:cNvSpPr/>
              <p:nvPr/>
            </p:nvSpPr>
            <p:spPr bwMode="auto">
              <a:xfrm>
                <a:off x="1654" y="2291"/>
                <a:ext cx="1076" cy="620"/>
              </a:xfrm>
              <a:custGeom>
                <a:avLst/>
                <a:gdLst>
                  <a:gd name="T0" fmla="*/ 44 w 1076"/>
                  <a:gd name="T1" fmla="*/ 0 h 620"/>
                  <a:gd name="T2" fmla="*/ 0 w 1076"/>
                  <a:gd name="T3" fmla="*/ 26 h 620"/>
                  <a:gd name="T4" fmla="*/ 1033 w 1076"/>
                  <a:gd name="T5" fmla="*/ 620 h 620"/>
                  <a:gd name="T6" fmla="*/ 1076 w 1076"/>
                  <a:gd name="T7" fmla="*/ 597 h 620"/>
                  <a:gd name="T8" fmla="*/ 44 w 1076"/>
                  <a:gd name="T9" fmla="*/ 0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6" h="620">
                    <a:moveTo>
                      <a:pt x="44" y="0"/>
                    </a:moveTo>
                    <a:lnTo>
                      <a:pt x="0" y="26"/>
                    </a:lnTo>
                    <a:lnTo>
                      <a:pt x="1033" y="620"/>
                    </a:lnTo>
                    <a:lnTo>
                      <a:pt x="1076" y="597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F8B2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0" name="íṩliḓé"/>
              <p:cNvSpPr/>
              <p:nvPr/>
            </p:nvSpPr>
            <p:spPr bwMode="auto">
              <a:xfrm>
                <a:off x="1654" y="2291"/>
                <a:ext cx="1076" cy="620"/>
              </a:xfrm>
              <a:custGeom>
                <a:avLst/>
                <a:gdLst>
                  <a:gd name="T0" fmla="*/ 44 w 1076"/>
                  <a:gd name="T1" fmla="*/ 0 h 620"/>
                  <a:gd name="T2" fmla="*/ 0 w 1076"/>
                  <a:gd name="T3" fmla="*/ 26 h 620"/>
                  <a:gd name="T4" fmla="*/ 1033 w 1076"/>
                  <a:gd name="T5" fmla="*/ 620 h 620"/>
                  <a:gd name="T6" fmla="*/ 1076 w 1076"/>
                  <a:gd name="T7" fmla="*/ 597 h 620"/>
                  <a:gd name="T8" fmla="*/ 44 w 1076"/>
                  <a:gd name="T9" fmla="*/ 0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6" h="620">
                    <a:moveTo>
                      <a:pt x="44" y="0"/>
                    </a:moveTo>
                    <a:lnTo>
                      <a:pt x="0" y="26"/>
                    </a:lnTo>
                    <a:lnTo>
                      <a:pt x="1033" y="620"/>
                    </a:lnTo>
                    <a:lnTo>
                      <a:pt x="1076" y="597"/>
                    </a:lnTo>
                    <a:lnTo>
                      <a:pt x="4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1" name="íṧḻïḍé"/>
              <p:cNvSpPr/>
              <p:nvPr/>
            </p:nvSpPr>
            <p:spPr bwMode="auto">
              <a:xfrm>
                <a:off x="5237" y="3609"/>
                <a:ext cx="107" cy="129"/>
              </a:xfrm>
              <a:custGeom>
                <a:avLst/>
                <a:gdLst>
                  <a:gd name="T0" fmla="*/ 63 w 63"/>
                  <a:gd name="T1" fmla="*/ 57 h 76"/>
                  <a:gd name="T2" fmla="*/ 57 w 63"/>
                  <a:gd name="T3" fmla="*/ 72 h 76"/>
                  <a:gd name="T4" fmla="*/ 54 w 63"/>
                  <a:gd name="T5" fmla="*/ 74 h 76"/>
                  <a:gd name="T6" fmla="*/ 54 w 63"/>
                  <a:gd name="T7" fmla="*/ 74 h 76"/>
                  <a:gd name="T8" fmla="*/ 32 w 63"/>
                  <a:gd name="T9" fmla="*/ 70 h 76"/>
                  <a:gd name="T10" fmla="*/ 11 w 63"/>
                  <a:gd name="T11" fmla="*/ 51 h 76"/>
                  <a:gd name="T12" fmla="*/ 11 w 63"/>
                  <a:gd name="T13" fmla="*/ 51 h 76"/>
                  <a:gd name="T14" fmla="*/ 0 w 63"/>
                  <a:gd name="T15" fmla="*/ 20 h 76"/>
                  <a:gd name="T16" fmla="*/ 6 w 63"/>
                  <a:gd name="T17" fmla="*/ 4 h 76"/>
                  <a:gd name="T18" fmla="*/ 7 w 63"/>
                  <a:gd name="T19" fmla="*/ 4 h 76"/>
                  <a:gd name="T20" fmla="*/ 8 w 63"/>
                  <a:gd name="T21" fmla="*/ 3 h 76"/>
                  <a:gd name="T22" fmla="*/ 8 w 63"/>
                  <a:gd name="T23" fmla="*/ 3 h 76"/>
                  <a:gd name="T24" fmla="*/ 32 w 63"/>
                  <a:gd name="T25" fmla="*/ 7 h 76"/>
                  <a:gd name="T26" fmla="*/ 52 w 63"/>
                  <a:gd name="T27" fmla="*/ 27 h 76"/>
                  <a:gd name="T28" fmla="*/ 53 w 63"/>
                  <a:gd name="T29" fmla="*/ 27 h 76"/>
                  <a:gd name="T30" fmla="*/ 63 w 63"/>
                  <a:gd name="T31" fmla="*/ 57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2" h="76">
                    <a:moveTo>
                      <a:pt x="63" y="57"/>
                    </a:moveTo>
                    <a:cubicBezTo>
                      <a:pt x="63" y="64"/>
                      <a:pt x="61" y="69"/>
                      <a:pt x="57" y="72"/>
                    </a:cubicBezTo>
                    <a:cubicBezTo>
                      <a:pt x="54" y="74"/>
                      <a:pt x="54" y="74"/>
                      <a:pt x="54" y="74"/>
                    </a:cubicBezTo>
                    <a:cubicBezTo>
                      <a:pt x="54" y="74"/>
                      <a:pt x="54" y="74"/>
                      <a:pt x="54" y="74"/>
                    </a:cubicBezTo>
                    <a:cubicBezTo>
                      <a:pt x="48" y="76"/>
                      <a:pt x="40" y="75"/>
                      <a:pt x="32" y="70"/>
                    </a:cubicBezTo>
                    <a:cubicBezTo>
                      <a:pt x="24" y="66"/>
                      <a:pt x="16" y="59"/>
                      <a:pt x="11" y="51"/>
                    </a:cubicBezTo>
                    <a:cubicBezTo>
                      <a:pt x="11" y="51"/>
                      <a:pt x="11" y="51"/>
                      <a:pt x="11" y="51"/>
                    </a:cubicBezTo>
                    <a:cubicBezTo>
                      <a:pt x="4" y="41"/>
                      <a:pt x="0" y="30"/>
                      <a:pt x="0" y="20"/>
                    </a:cubicBezTo>
                    <a:cubicBezTo>
                      <a:pt x="0" y="13"/>
                      <a:pt x="2" y="7"/>
                      <a:pt x="6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14" y="0"/>
                      <a:pt x="22" y="1"/>
                      <a:pt x="32" y="7"/>
                    </a:cubicBezTo>
                    <a:cubicBezTo>
                      <a:pt x="39" y="11"/>
                      <a:pt x="47" y="18"/>
                      <a:pt x="52" y="27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9" y="37"/>
                      <a:pt x="63" y="47"/>
                      <a:pt x="63" y="57"/>
                    </a:cubicBezTo>
                  </a:path>
                </a:pathLst>
              </a:custGeom>
              <a:solidFill>
                <a:srgbClr val="C59E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2" name="ïSḷîdè"/>
              <p:cNvSpPr/>
              <p:nvPr/>
            </p:nvSpPr>
            <p:spPr bwMode="auto">
              <a:xfrm>
                <a:off x="4349" y="3609"/>
                <a:ext cx="978" cy="570"/>
              </a:xfrm>
              <a:custGeom>
                <a:avLst/>
                <a:gdLst>
                  <a:gd name="T0" fmla="*/ 576 w 576"/>
                  <a:gd name="T1" fmla="*/ 27 h 336"/>
                  <a:gd name="T2" fmla="*/ 574 w 576"/>
                  <a:gd name="T3" fmla="*/ 28 h 336"/>
                  <a:gd name="T4" fmla="*/ 573 w 576"/>
                  <a:gd name="T5" fmla="*/ 28 h 336"/>
                  <a:gd name="T6" fmla="*/ 556 w 576"/>
                  <a:gd name="T7" fmla="*/ 38 h 336"/>
                  <a:gd name="T8" fmla="*/ 534 w 576"/>
                  <a:gd name="T9" fmla="*/ 51 h 336"/>
                  <a:gd name="T10" fmla="*/ 261 w 576"/>
                  <a:gd name="T11" fmla="*/ 208 h 336"/>
                  <a:gd name="T12" fmla="*/ 45 w 576"/>
                  <a:gd name="T13" fmla="*/ 334 h 336"/>
                  <a:gd name="T14" fmla="*/ 45 w 576"/>
                  <a:gd name="T15" fmla="*/ 334 h 336"/>
                  <a:gd name="T16" fmla="*/ 42 w 576"/>
                  <a:gd name="T17" fmla="*/ 336 h 336"/>
                  <a:gd name="T18" fmla="*/ 0 w 576"/>
                  <a:gd name="T19" fmla="*/ 310 h 336"/>
                  <a:gd name="T20" fmla="*/ 1 w 576"/>
                  <a:gd name="T21" fmla="*/ 310 h 336"/>
                  <a:gd name="T22" fmla="*/ 529 w 576"/>
                  <a:gd name="T23" fmla="*/ 4 h 336"/>
                  <a:gd name="T24" fmla="*/ 530 w 576"/>
                  <a:gd name="T25" fmla="*/ 4 h 336"/>
                  <a:gd name="T26" fmla="*/ 531 w 576"/>
                  <a:gd name="T27" fmla="*/ 3 h 336"/>
                  <a:gd name="T28" fmla="*/ 531 w 576"/>
                  <a:gd name="T29" fmla="*/ 3 h 336"/>
                  <a:gd name="T30" fmla="*/ 555 w 576"/>
                  <a:gd name="T31" fmla="*/ 7 h 336"/>
                  <a:gd name="T32" fmla="*/ 575 w 576"/>
                  <a:gd name="T33" fmla="*/ 27 h 336"/>
                  <a:gd name="T34" fmla="*/ 576 w 576"/>
                  <a:gd name="T35" fmla="*/ 27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76" h="336">
                    <a:moveTo>
                      <a:pt x="576" y="27"/>
                    </a:moveTo>
                    <a:cubicBezTo>
                      <a:pt x="574" y="28"/>
                      <a:pt x="574" y="28"/>
                      <a:pt x="574" y="28"/>
                    </a:cubicBezTo>
                    <a:cubicBezTo>
                      <a:pt x="573" y="28"/>
                      <a:pt x="573" y="28"/>
                      <a:pt x="573" y="28"/>
                    </a:cubicBezTo>
                    <a:cubicBezTo>
                      <a:pt x="556" y="38"/>
                      <a:pt x="556" y="38"/>
                      <a:pt x="556" y="38"/>
                    </a:cubicBezTo>
                    <a:cubicBezTo>
                      <a:pt x="534" y="51"/>
                      <a:pt x="534" y="51"/>
                      <a:pt x="534" y="51"/>
                    </a:cubicBezTo>
                    <a:cubicBezTo>
                      <a:pt x="261" y="208"/>
                      <a:pt x="261" y="208"/>
                      <a:pt x="261" y="208"/>
                    </a:cubicBezTo>
                    <a:cubicBezTo>
                      <a:pt x="45" y="334"/>
                      <a:pt x="45" y="334"/>
                      <a:pt x="45" y="334"/>
                    </a:cubicBezTo>
                    <a:cubicBezTo>
                      <a:pt x="45" y="334"/>
                      <a:pt x="45" y="334"/>
                      <a:pt x="45" y="334"/>
                    </a:cubicBezTo>
                    <a:cubicBezTo>
                      <a:pt x="42" y="336"/>
                      <a:pt x="42" y="336"/>
                      <a:pt x="42" y="336"/>
                    </a:cubicBezTo>
                    <a:cubicBezTo>
                      <a:pt x="0" y="310"/>
                      <a:pt x="0" y="310"/>
                      <a:pt x="0" y="310"/>
                    </a:cubicBezTo>
                    <a:cubicBezTo>
                      <a:pt x="1" y="310"/>
                      <a:pt x="1" y="310"/>
                      <a:pt x="1" y="310"/>
                    </a:cubicBezTo>
                    <a:cubicBezTo>
                      <a:pt x="529" y="4"/>
                      <a:pt x="529" y="4"/>
                      <a:pt x="529" y="4"/>
                    </a:cubicBezTo>
                    <a:cubicBezTo>
                      <a:pt x="530" y="4"/>
                      <a:pt x="530" y="4"/>
                      <a:pt x="530" y="4"/>
                    </a:cubicBezTo>
                    <a:cubicBezTo>
                      <a:pt x="531" y="3"/>
                      <a:pt x="531" y="3"/>
                      <a:pt x="531" y="3"/>
                    </a:cubicBezTo>
                    <a:cubicBezTo>
                      <a:pt x="531" y="3"/>
                      <a:pt x="531" y="3"/>
                      <a:pt x="531" y="3"/>
                    </a:cubicBezTo>
                    <a:cubicBezTo>
                      <a:pt x="537" y="0"/>
                      <a:pt x="545" y="1"/>
                      <a:pt x="555" y="7"/>
                    </a:cubicBezTo>
                    <a:cubicBezTo>
                      <a:pt x="562" y="11"/>
                      <a:pt x="570" y="18"/>
                      <a:pt x="575" y="27"/>
                    </a:cubicBezTo>
                    <a:cubicBezTo>
                      <a:pt x="576" y="27"/>
                      <a:pt x="576" y="27"/>
                      <a:pt x="576" y="27"/>
                    </a:cubicBezTo>
                  </a:path>
                </a:pathLst>
              </a:custGeom>
              <a:solidFill>
                <a:srgbClr val="485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3" name="is1íḋé"/>
              <p:cNvSpPr/>
              <p:nvPr/>
            </p:nvSpPr>
            <p:spPr bwMode="auto">
              <a:xfrm>
                <a:off x="4351" y="3613"/>
                <a:ext cx="975" cy="563"/>
              </a:xfrm>
              <a:custGeom>
                <a:avLst/>
                <a:gdLst>
                  <a:gd name="T0" fmla="*/ 538 w 574"/>
                  <a:gd name="T1" fmla="*/ 0 h 332"/>
                  <a:gd name="T2" fmla="*/ 530 w 574"/>
                  <a:gd name="T3" fmla="*/ 1 h 332"/>
                  <a:gd name="T4" fmla="*/ 530 w 574"/>
                  <a:gd name="T5" fmla="*/ 1 h 332"/>
                  <a:gd name="T6" fmla="*/ 529 w 574"/>
                  <a:gd name="T7" fmla="*/ 2 h 332"/>
                  <a:gd name="T8" fmla="*/ 528 w 574"/>
                  <a:gd name="T9" fmla="*/ 2 h 332"/>
                  <a:gd name="T10" fmla="*/ 0 w 574"/>
                  <a:gd name="T11" fmla="*/ 308 h 332"/>
                  <a:gd name="T12" fmla="*/ 7 w 574"/>
                  <a:gd name="T13" fmla="*/ 306 h 332"/>
                  <a:gd name="T14" fmla="*/ 23 w 574"/>
                  <a:gd name="T15" fmla="*/ 311 h 332"/>
                  <a:gd name="T16" fmla="*/ 44 w 574"/>
                  <a:gd name="T17" fmla="*/ 332 h 332"/>
                  <a:gd name="T18" fmla="*/ 260 w 574"/>
                  <a:gd name="T19" fmla="*/ 206 h 332"/>
                  <a:gd name="T20" fmla="*/ 533 w 574"/>
                  <a:gd name="T21" fmla="*/ 49 h 332"/>
                  <a:gd name="T22" fmla="*/ 555 w 574"/>
                  <a:gd name="T23" fmla="*/ 36 h 332"/>
                  <a:gd name="T24" fmla="*/ 572 w 574"/>
                  <a:gd name="T25" fmla="*/ 26 h 332"/>
                  <a:gd name="T26" fmla="*/ 573 w 574"/>
                  <a:gd name="T27" fmla="*/ 26 h 332"/>
                  <a:gd name="T28" fmla="*/ 574 w 574"/>
                  <a:gd name="T29" fmla="*/ 25 h 332"/>
                  <a:gd name="T30" fmla="*/ 554 w 574"/>
                  <a:gd name="T31" fmla="*/ 5 h 332"/>
                  <a:gd name="T32" fmla="*/ 538 w 574"/>
                  <a:gd name="T33" fmla="*/ 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74" h="332">
                    <a:moveTo>
                      <a:pt x="538" y="0"/>
                    </a:moveTo>
                    <a:cubicBezTo>
                      <a:pt x="535" y="0"/>
                      <a:pt x="532" y="0"/>
                      <a:pt x="530" y="1"/>
                    </a:cubicBezTo>
                    <a:cubicBezTo>
                      <a:pt x="530" y="1"/>
                      <a:pt x="530" y="1"/>
                      <a:pt x="530" y="1"/>
                    </a:cubicBezTo>
                    <a:cubicBezTo>
                      <a:pt x="529" y="2"/>
                      <a:pt x="529" y="2"/>
                      <a:pt x="529" y="2"/>
                    </a:cubicBezTo>
                    <a:cubicBezTo>
                      <a:pt x="528" y="2"/>
                      <a:pt x="528" y="2"/>
                      <a:pt x="528" y="2"/>
                    </a:cubicBezTo>
                    <a:cubicBezTo>
                      <a:pt x="0" y="308"/>
                      <a:pt x="0" y="308"/>
                      <a:pt x="0" y="308"/>
                    </a:cubicBezTo>
                    <a:cubicBezTo>
                      <a:pt x="2" y="307"/>
                      <a:pt x="5" y="306"/>
                      <a:pt x="7" y="306"/>
                    </a:cubicBezTo>
                    <a:cubicBezTo>
                      <a:pt x="12" y="306"/>
                      <a:pt x="17" y="308"/>
                      <a:pt x="23" y="311"/>
                    </a:cubicBezTo>
                    <a:cubicBezTo>
                      <a:pt x="31" y="316"/>
                      <a:pt x="39" y="323"/>
                      <a:pt x="44" y="332"/>
                    </a:cubicBezTo>
                    <a:cubicBezTo>
                      <a:pt x="260" y="206"/>
                      <a:pt x="260" y="206"/>
                      <a:pt x="260" y="206"/>
                    </a:cubicBezTo>
                    <a:cubicBezTo>
                      <a:pt x="533" y="49"/>
                      <a:pt x="533" y="49"/>
                      <a:pt x="533" y="49"/>
                    </a:cubicBezTo>
                    <a:cubicBezTo>
                      <a:pt x="555" y="36"/>
                      <a:pt x="555" y="36"/>
                      <a:pt x="555" y="36"/>
                    </a:cubicBezTo>
                    <a:cubicBezTo>
                      <a:pt x="572" y="26"/>
                      <a:pt x="572" y="26"/>
                      <a:pt x="572" y="26"/>
                    </a:cubicBezTo>
                    <a:cubicBezTo>
                      <a:pt x="573" y="26"/>
                      <a:pt x="573" y="26"/>
                      <a:pt x="573" y="26"/>
                    </a:cubicBezTo>
                    <a:cubicBezTo>
                      <a:pt x="574" y="25"/>
                      <a:pt x="574" y="25"/>
                      <a:pt x="574" y="25"/>
                    </a:cubicBezTo>
                    <a:cubicBezTo>
                      <a:pt x="569" y="16"/>
                      <a:pt x="561" y="9"/>
                      <a:pt x="554" y="5"/>
                    </a:cubicBezTo>
                    <a:cubicBezTo>
                      <a:pt x="548" y="1"/>
                      <a:pt x="542" y="0"/>
                      <a:pt x="538" y="0"/>
                    </a:cubicBezTo>
                  </a:path>
                </a:pathLst>
              </a:custGeom>
              <a:solidFill>
                <a:srgbClr val="6E85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4" name="ïṥ1iḋe"/>
              <p:cNvSpPr/>
              <p:nvPr/>
            </p:nvSpPr>
            <p:spPr bwMode="auto">
              <a:xfrm>
                <a:off x="4425" y="3655"/>
                <a:ext cx="919" cy="599"/>
              </a:xfrm>
              <a:custGeom>
                <a:avLst/>
                <a:gdLst>
                  <a:gd name="T0" fmla="*/ 541 w 541"/>
                  <a:gd name="T1" fmla="*/ 30 h 353"/>
                  <a:gd name="T2" fmla="*/ 535 w 541"/>
                  <a:gd name="T3" fmla="*/ 45 h 353"/>
                  <a:gd name="T4" fmla="*/ 532 w 541"/>
                  <a:gd name="T5" fmla="*/ 47 h 353"/>
                  <a:gd name="T6" fmla="*/ 532 w 541"/>
                  <a:gd name="T7" fmla="*/ 47 h 353"/>
                  <a:gd name="T8" fmla="*/ 3 w 541"/>
                  <a:gd name="T9" fmla="*/ 353 h 353"/>
                  <a:gd name="T10" fmla="*/ 2 w 541"/>
                  <a:gd name="T11" fmla="*/ 353 h 353"/>
                  <a:gd name="T12" fmla="*/ 2 w 541"/>
                  <a:gd name="T13" fmla="*/ 353 h 353"/>
                  <a:gd name="T14" fmla="*/ 0 w 541"/>
                  <a:gd name="T15" fmla="*/ 307 h 353"/>
                  <a:gd name="T16" fmla="*/ 0 w 541"/>
                  <a:gd name="T17" fmla="*/ 307 h 353"/>
                  <a:gd name="T18" fmla="*/ 216 w 541"/>
                  <a:gd name="T19" fmla="*/ 181 h 353"/>
                  <a:gd name="T20" fmla="*/ 489 w 541"/>
                  <a:gd name="T21" fmla="*/ 24 h 353"/>
                  <a:gd name="T22" fmla="*/ 511 w 541"/>
                  <a:gd name="T23" fmla="*/ 11 h 353"/>
                  <a:gd name="T24" fmla="*/ 529 w 541"/>
                  <a:gd name="T25" fmla="*/ 1 h 353"/>
                  <a:gd name="T26" fmla="*/ 530 w 541"/>
                  <a:gd name="T27" fmla="*/ 0 h 353"/>
                  <a:gd name="T28" fmla="*/ 531 w 541"/>
                  <a:gd name="T29" fmla="*/ 0 h 353"/>
                  <a:gd name="T30" fmla="*/ 541 w 541"/>
                  <a:gd name="T31" fmla="*/ 3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41" h="353">
                    <a:moveTo>
                      <a:pt x="541" y="30"/>
                    </a:moveTo>
                    <a:cubicBezTo>
                      <a:pt x="541" y="37"/>
                      <a:pt x="539" y="42"/>
                      <a:pt x="535" y="45"/>
                    </a:cubicBezTo>
                    <a:cubicBezTo>
                      <a:pt x="532" y="47"/>
                      <a:pt x="532" y="47"/>
                      <a:pt x="532" y="47"/>
                    </a:cubicBezTo>
                    <a:cubicBezTo>
                      <a:pt x="532" y="47"/>
                      <a:pt x="532" y="47"/>
                      <a:pt x="532" y="47"/>
                    </a:cubicBezTo>
                    <a:cubicBezTo>
                      <a:pt x="3" y="353"/>
                      <a:pt x="3" y="353"/>
                      <a:pt x="3" y="353"/>
                    </a:cubicBezTo>
                    <a:cubicBezTo>
                      <a:pt x="2" y="353"/>
                      <a:pt x="2" y="353"/>
                      <a:pt x="2" y="353"/>
                    </a:cubicBezTo>
                    <a:cubicBezTo>
                      <a:pt x="2" y="353"/>
                      <a:pt x="2" y="353"/>
                      <a:pt x="2" y="353"/>
                    </a:cubicBezTo>
                    <a:cubicBezTo>
                      <a:pt x="0" y="307"/>
                      <a:pt x="0" y="307"/>
                      <a:pt x="0" y="307"/>
                    </a:cubicBezTo>
                    <a:cubicBezTo>
                      <a:pt x="0" y="307"/>
                      <a:pt x="0" y="307"/>
                      <a:pt x="0" y="307"/>
                    </a:cubicBezTo>
                    <a:cubicBezTo>
                      <a:pt x="216" y="181"/>
                      <a:pt x="216" y="181"/>
                      <a:pt x="216" y="181"/>
                    </a:cubicBezTo>
                    <a:cubicBezTo>
                      <a:pt x="489" y="24"/>
                      <a:pt x="489" y="24"/>
                      <a:pt x="489" y="24"/>
                    </a:cubicBezTo>
                    <a:cubicBezTo>
                      <a:pt x="511" y="11"/>
                      <a:pt x="511" y="11"/>
                      <a:pt x="511" y="11"/>
                    </a:cubicBezTo>
                    <a:cubicBezTo>
                      <a:pt x="529" y="1"/>
                      <a:pt x="529" y="1"/>
                      <a:pt x="529" y="1"/>
                    </a:cubicBezTo>
                    <a:cubicBezTo>
                      <a:pt x="530" y="0"/>
                      <a:pt x="530" y="0"/>
                      <a:pt x="530" y="0"/>
                    </a:cubicBezTo>
                    <a:cubicBezTo>
                      <a:pt x="531" y="0"/>
                      <a:pt x="531" y="0"/>
                      <a:pt x="531" y="0"/>
                    </a:cubicBezTo>
                    <a:cubicBezTo>
                      <a:pt x="537" y="10"/>
                      <a:pt x="541" y="20"/>
                      <a:pt x="541" y="30"/>
                    </a:cubicBezTo>
                  </a:path>
                </a:pathLst>
              </a:custGeom>
              <a:solidFill>
                <a:srgbClr val="485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5" name="iṣ1îḍe"/>
              <p:cNvSpPr/>
              <p:nvPr/>
            </p:nvSpPr>
            <p:spPr bwMode="auto">
              <a:xfrm>
                <a:off x="4291" y="4128"/>
                <a:ext cx="153" cy="128"/>
              </a:xfrm>
              <a:custGeom>
                <a:avLst/>
                <a:gdLst>
                  <a:gd name="T0" fmla="*/ 1 w 90"/>
                  <a:gd name="T1" fmla="*/ 67 h 75"/>
                  <a:gd name="T2" fmla="*/ 7 w 90"/>
                  <a:gd name="T3" fmla="*/ 55 h 75"/>
                  <a:gd name="T4" fmla="*/ 7 w 90"/>
                  <a:gd name="T5" fmla="*/ 54 h 75"/>
                  <a:gd name="T6" fmla="*/ 28 w 90"/>
                  <a:gd name="T7" fmla="*/ 11 h 75"/>
                  <a:gd name="T8" fmla="*/ 29 w 90"/>
                  <a:gd name="T9" fmla="*/ 10 h 75"/>
                  <a:gd name="T10" fmla="*/ 29 w 90"/>
                  <a:gd name="T11" fmla="*/ 10 h 75"/>
                  <a:gd name="T12" fmla="*/ 58 w 90"/>
                  <a:gd name="T13" fmla="*/ 7 h 75"/>
                  <a:gd name="T14" fmla="*/ 79 w 90"/>
                  <a:gd name="T15" fmla="*/ 28 h 75"/>
                  <a:gd name="T16" fmla="*/ 79 w 90"/>
                  <a:gd name="T17" fmla="*/ 28 h 75"/>
                  <a:gd name="T18" fmla="*/ 79 w 90"/>
                  <a:gd name="T19" fmla="*/ 28 h 75"/>
                  <a:gd name="T20" fmla="*/ 90 w 90"/>
                  <a:gd name="T21" fmla="*/ 57 h 75"/>
                  <a:gd name="T22" fmla="*/ 74 w 90"/>
                  <a:gd name="T23" fmla="*/ 75 h 75"/>
                  <a:gd name="T24" fmla="*/ 74 w 90"/>
                  <a:gd name="T25" fmla="*/ 75 h 75"/>
                  <a:gd name="T26" fmla="*/ 21 w 90"/>
                  <a:gd name="T27" fmla="*/ 74 h 75"/>
                  <a:gd name="T28" fmla="*/ 21 w 90"/>
                  <a:gd name="T29" fmla="*/ 74 h 75"/>
                  <a:gd name="T30" fmla="*/ 20 w 90"/>
                  <a:gd name="T31" fmla="*/ 74 h 75"/>
                  <a:gd name="T32" fmla="*/ 5 w 90"/>
                  <a:gd name="T33" fmla="*/ 74 h 75"/>
                  <a:gd name="T34" fmla="*/ 1 w 90"/>
                  <a:gd name="T35" fmla="*/ 73 h 75"/>
                  <a:gd name="T36" fmla="*/ 1 w 90"/>
                  <a:gd name="T37" fmla="*/ 72 h 75"/>
                  <a:gd name="T38" fmla="*/ 1 w 90"/>
                  <a:gd name="T39" fmla="*/ 71 h 75"/>
                  <a:gd name="T40" fmla="*/ 1 w 90"/>
                  <a:gd name="T41" fmla="*/ 67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0" h="75">
                    <a:moveTo>
                      <a:pt x="1" y="67"/>
                    </a:moveTo>
                    <a:cubicBezTo>
                      <a:pt x="7" y="55"/>
                      <a:pt x="7" y="55"/>
                      <a:pt x="7" y="55"/>
                    </a:cubicBezTo>
                    <a:cubicBezTo>
                      <a:pt x="7" y="54"/>
                      <a:pt x="7" y="54"/>
                      <a:pt x="7" y="54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34" y="1"/>
                      <a:pt x="45" y="0"/>
                      <a:pt x="58" y="7"/>
                    </a:cubicBezTo>
                    <a:cubicBezTo>
                      <a:pt x="66" y="12"/>
                      <a:pt x="74" y="19"/>
                      <a:pt x="79" y="28"/>
                    </a:cubicBezTo>
                    <a:cubicBezTo>
                      <a:pt x="79" y="28"/>
                      <a:pt x="79" y="28"/>
                      <a:pt x="79" y="28"/>
                    </a:cubicBezTo>
                    <a:cubicBezTo>
                      <a:pt x="79" y="28"/>
                      <a:pt x="79" y="28"/>
                      <a:pt x="79" y="28"/>
                    </a:cubicBezTo>
                    <a:cubicBezTo>
                      <a:pt x="86" y="37"/>
                      <a:pt x="90" y="48"/>
                      <a:pt x="90" y="57"/>
                    </a:cubicBezTo>
                    <a:cubicBezTo>
                      <a:pt x="90" y="69"/>
                      <a:pt x="83" y="75"/>
                      <a:pt x="74" y="75"/>
                    </a:cubicBezTo>
                    <a:cubicBezTo>
                      <a:pt x="74" y="75"/>
                      <a:pt x="74" y="75"/>
                      <a:pt x="74" y="75"/>
                    </a:cubicBezTo>
                    <a:cubicBezTo>
                      <a:pt x="21" y="74"/>
                      <a:pt x="21" y="74"/>
                      <a:pt x="21" y="74"/>
                    </a:cubicBezTo>
                    <a:cubicBezTo>
                      <a:pt x="21" y="74"/>
                      <a:pt x="21" y="74"/>
                      <a:pt x="21" y="74"/>
                    </a:cubicBezTo>
                    <a:cubicBezTo>
                      <a:pt x="20" y="74"/>
                      <a:pt x="20" y="74"/>
                      <a:pt x="20" y="74"/>
                    </a:cubicBezTo>
                    <a:cubicBezTo>
                      <a:pt x="5" y="74"/>
                      <a:pt x="5" y="74"/>
                      <a:pt x="5" y="74"/>
                    </a:cubicBezTo>
                    <a:cubicBezTo>
                      <a:pt x="3" y="74"/>
                      <a:pt x="2" y="73"/>
                      <a:pt x="1" y="73"/>
                    </a:cubicBezTo>
                    <a:cubicBezTo>
                      <a:pt x="1" y="72"/>
                      <a:pt x="1" y="72"/>
                      <a:pt x="1" y="72"/>
                    </a:cubicBezTo>
                    <a:cubicBezTo>
                      <a:pt x="1" y="71"/>
                      <a:pt x="1" y="71"/>
                      <a:pt x="1" y="71"/>
                    </a:cubicBezTo>
                    <a:cubicBezTo>
                      <a:pt x="0" y="70"/>
                      <a:pt x="0" y="69"/>
                      <a:pt x="1" y="67"/>
                    </a:cubicBezTo>
                  </a:path>
                </a:pathLst>
              </a:custGeom>
              <a:solidFill>
                <a:srgbClr val="485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6" name="iṧḷíďê"/>
              <p:cNvSpPr/>
              <p:nvPr/>
            </p:nvSpPr>
            <p:spPr bwMode="auto">
              <a:xfrm>
                <a:off x="4291" y="4132"/>
                <a:ext cx="153" cy="124"/>
              </a:xfrm>
              <a:custGeom>
                <a:avLst/>
                <a:gdLst>
                  <a:gd name="T0" fmla="*/ 75 w 90"/>
                  <a:gd name="T1" fmla="*/ 73 h 73"/>
                  <a:gd name="T2" fmla="*/ 74 w 90"/>
                  <a:gd name="T3" fmla="*/ 73 h 73"/>
                  <a:gd name="T4" fmla="*/ 74 w 90"/>
                  <a:gd name="T5" fmla="*/ 73 h 73"/>
                  <a:gd name="T6" fmla="*/ 74 w 90"/>
                  <a:gd name="T7" fmla="*/ 73 h 73"/>
                  <a:gd name="T8" fmla="*/ 74 w 90"/>
                  <a:gd name="T9" fmla="*/ 73 h 73"/>
                  <a:gd name="T10" fmla="*/ 75 w 90"/>
                  <a:gd name="T11" fmla="*/ 73 h 73"/>
                  <a:gd name="T12" fmla="*/ 81 w 90"/>
                  <a:gd name="T13" fmla="*/ 72 h 73"/>
                  <a:gd name="T14" fmla="*/ 81 w 90"/>
                  <a:gd name="T15" fmla="*/ 72 h 73"/>
                  <a:gd name="T16" fmla="*/ 77 w 90"/>
                  <a:gd name="T17" fmla="*/ 73 h 73"/>
                  <a:gd name="T18" fmla="*/ 81 w 90"/>
                  <a:gd name="T19" fmla="*/ 72 h 73"/>
                  <a:gd name="T20" fmla="*/ 86 w 90"/>
                  <a:gd name="T21" fmla="*/ 38 h 73"/>
                  <a:gd name="T22" fmla="*/ 86 w 90"/>
                  <a:gd name="T23" fmla="*/ 40 h 73"/>
                  <a:gd name="T24" fmla="*/ 87 w 90"/>
                  <a:gd name="T25" fmla="*/ 41 h 73"/>
                  <a:gd name="T26" fmla="*/ 89 w 90"/>
                  <a:gd name="T27" fmla="*/ 49 h 73"/>
                  <a:gd name="T28" fmla="*/ 89 w 90"/>
                  <a:gd name="T29" fmla="*/ 52 h 73"/>
                  <a:gd name="T30" fmla="*/ 89 w 90"/>
                  <a:gd name="T31" fmla="*/ 52 h 73"/>
                  <a:gd name="T32" fmla="*/ 90 w 90"/>
                  <a:gd name="T33" fmla="*/ 55 h 73"/>
                  <a:gd name="T34" fmla="*/ 87 w 90"/>
                  <a:gd name="T35" fmla="*/ 67 h 73"/>
                  <a:gd name="T36" fmla="*/ 90 w 90"/>
                  <a:gd name="T37" fmla="*/ 55 h 73"/>
                  <a:gd name="T38" fmla="*/ 86 w 90"/>
                  <a:gd name="T39" fmla="*/ 38 h 73"/>
                  <a:gd name="T40" fmla="*/ 79 w 90"/>
                  <a:gd name="T41" fmla="*/ 26 h 73"/>
                  <a:gd name="T42" fmla="*/ 79 w 90"/>
                  <a:gd name="T43" fmla="*/ 26 h 73"/>
                  <a:gd name="T44" fmla="*/ 80 w 90"/>
                  <a:gd name="T45" fmla="*/ 26 h 73"/>
                  <a:gd name="T46" fmla="*/ 81 w 90"/>
                  <a:gd name="T47" fmla="*/ 29 h 73"/>
                  <a:gd name="T48" fmla="*/ 82 w 90"/>
                  <a:gd name="T49" fmla="*/ 30 h 73"/>
                  <a:gd name="T50" fmla="*/ 83 w 90"/>
                  <a:gd name="T51" fmla="*/ 33 h 73"/>
                  <a:gd name="T52" fmla="*/ 85 w 90"/>
                  <a:gd name="T53" fmla="*/ 37 h 73"/>
                  <a:gd name="T54" fmla="*/ 85 w 90"/>
                  <a:gd name="T55" fmla="*/ 37 h 73"/>
                  <a:gd name="T56" fmla="*/ 79 w 90"/>
                  <a:gd name="T57" fmla="*/ 26 h 73"/>
                  <a:gd name="T58" fmla="*/ 79 w 90"/>
                  <a:gd name="T59" fmla="*/ 26 h 73"/>
                  <a:gd name="T60" fmla="*/ 42 w 90"/>
                  <a:gd name="T61" fmla="*/ 0 h 73"/>
                  <a:gd name="T62" fmla="*/ 29 w 90"/>
                  <a:gd name="T63" fmla="*/ 8 h 73"/>
                  <a:gd name="T64" fmla="*/ 29 w 90"/>
                  <a:gd name="T65" fmla="*/ 8 h 73"/>
                  <a:gd name="T66" fmla="*/ 28 w 90"/>
                  <a:gd name="T67" fmla="*/ 9 h 73"/>
                  <a:gd name="T68" fmla="*/ 7 w 90"/>
                  <a:gd name="T69" fmla="*/ 52 h 73"/>
                  <a:gd name="T70" fmla="*/ 7 w 90"/>
                  <a:gd name="T71" fmla="*/ 53 h 73"/>
                  <a:gd name="T72" fmla="*/ 1 w 90"/>
                  <a:gd name="T73" fmla="*/ 65 h 73"/>
                  <a:gd name="T74" fmla="*/ 0 w 90"/>
                  <a:gd name="T75" fmla="*/ 67 h 73"/>
                  <a:gd name="T76" fmla="*/ 1 w 90"/>
                  <a:gd name="T77" fmla="*/ 69 h 73"/>
                  <a:gd name="T78" fmla="*/ 1 w 90"/>
                  <a:gd name="T79" fmla="*/ 70 h 73"/>
                  <a:gd name="T80" fmla="*/ 1 w 90"/>
                  <a:gd name="T81" fmla="*/ 70 h 73"/>
                  <a:gd name="T82" fmla="*/ 10 w 90"/>
                  <a:gd name="T83" fmla="*/ 65 h 73"/>
                  <a:gd name="T84" fmla="*/ 21 w 90"/>
                  <a:gd name="T85" fmla="*/ 59 h 73"/>
                  <a:gd name="T86" fmla="*/ 22 w 90"/>
                  <a:gd name="T87" fmla="*/ 58 h 73"/>
                  <a:gd name="T88" fmla="*/ 38 w 90"/>
                  <a:gd name="T89" fmla="*/ 49 h 73"/>
                  <a:gd name="T90" fmla="*/ 76 w 90"/>
                  <a:gd name="T91" fmla="*/ 28 h 73"/>
                  <a:gd name="T92" fmla="*/ 79 w 90"/>
                  <a:gd name="T93" fmla="*/ 26 h 73"/>
                  <a:gd name="T94" fmla="*/ 79 w 90"/>
                  <a:gd name="T95" fmla="*/ 26 h 73"/>
                  <a:gd name="T96" fmla="*/ 79 w 90"/>
                  <a:gd name="T97" fmla="*/ 26 h 73"/>
                  <a:gd name="T98" fmla="*/ 79 w 90"/>
                  <a:gd name="T99" fmla="*/ 26 h 73"/>
                  <a:gd name="T100" fmla="*/ 58 w 90"/>
                  <a:gd name="T101" fmla="*/ 5 h 73"/>
                  <a:gd name="T102" fmla="*/ 42 w 90"/>
                  <a:gd name="T103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0" h="73">
                    <a:moveTo>
                      <a:pt x="75" y="73"/>
                    </a:moveTo>
                    <a:cubicBezTo>
                      <a:pt x="74" y="73"/>
                      <a:pt x="74" y="73"/>
                      <a:pt x="74" y="73"/>
                    </a:cubicBezTo>
                    <a:cubicBezTo>
                      <a:pt x="74" y="73"/>
                      <a:pt x="74" y="73"/>
                      <a:pt x="74" y="73"/>
                    </a:cubicBezTo>
                    <a:cubicBezTo>
                      <a:pt x="74" y="73"/>
                      <a:pt x="74" y="73"/>
                      <a:pt x="74" y="73"/>
                    </a:cubicBezTo>
                    <a:cubicBezTo>
                      <a:pt x="74" y="73"/>
                      <a:pt x="74" y="73"/>
                      <a:pt x="74" y="73"/>
                    </a:cubicBezTo>
                    <a:cubicBezTo>
                      <a:pt x="75" y="73"/>
                      <a:pt x="75" y="73"/>
                      <a:pt x="75" y="73"/>
                    </a:cubicBezTo>
                    <a:moveTo>
                      <a:pt x="81" y="72"/>
                    </a:moveTo>
                    <a:cubicBezTo>
                      <a:pt x="81" y="72"/>
                      <a:pt x="81" y="72"/>
                      <a:pt x="81" y="72"/>
                    </a:cubicBezTo>
                    <a:cubicBezTo>
                      <a:pt x="80" y="72"/>
                      <a:pt x="78" y="73"/>
                      <a:pt x="77" y="73"/>
                    </a:cubicBezTo>
                    <a:cubicBezTo>
                      <a:pt x="79" y="73"/>
                      <a:pt x="80" y="72"/>
                      <a:pt x="81" y="72"/>
                    </a:cubicBezTo>
                    <a:moveTo>
                      <a:pt x="86" y="38"/>
                    </a:moveTo>
                    <a:cubicBezTo>
                      <a:pt x="86" y="39"/>
                      <a:pt x="86" y="39"/>
                      <a:pt x="86" y="40"/>
                    </a:cubicBezTo>
                    <a:cubicBezTo>
                      <a:pt x="87" y="41"/>
                      <a:pt x="87" y="41"/>
                      <a:pt x="87" y="41"/>
                    </a:cubicBezTo>
                    <a:cubicBezTo>
                      <a:pt x="88" y="43"/>
                      <a:pt x="89" y="46"/>
                      <a:pt x="89" y="49"/>
                    </a:cubicBezTo>
                    <a:cubicBezTo>
                      <a:pt x="89" y="50"/>
                      <a:pt x="89" y="51"/>
                      <a:pt x="89" y="52"/>
                    </a:cubicBezTo>
                    <a:cubicBezTo>
                      <a:pt x="89" y="52"/>
                      <a:pt x="89" y="52"/>
                      <a:pt x="89" y="52"/>
                    </a:cubicBezTo>
                    <a:cubicBezTo>
                      <a:pt x="90" y="53"/>
                      <a:pt x="90" y="54"/>
                      <a:pt x="90" y="55"/>
                    </a:cubicBezTo>
                    <a:cubicBezTo>
                      <a:pt x="90" y="60"/>
                      <a:pt x="88" y="64"/>
                      <a:pt x="87" y="67"/>
                    </a:cubicBezTo>
                    <a:cubicBezTo>
                      <a:pt x="89" y="64"/>
                      <a:pt x="90" y="60"/>
                      <a:pt x="90" y="55"/>
                    </a:cubicBezTo>
                    <a:cubicBezTo>
                      <a:pt x="90" y="50"/>
                      <a:pt x="88" y="44"/>
                      <a:pt x="86" y="38"/>
                    </a:cubicBezTo>
                    <a:moveTo>
                      <a:pt x="79" y="26"/>
                    </a:moveTo>
                    <a:cubicBezTo>
                      <a:pt x="79" y="26"/>
                      <a:pt x="79" y="26"/>
                      <a:pt x="79" y="26"/>
                    </a:cubicBezTo>
                    <a:cubicBezTo>
                      <a:pt x="80" y="26"/>
                      <a:pt x="80" y="26"/>
                      <a:pt x="80" y="26"/>
                    </a:cubicBezTo>
                    <a:cubicBezTo>
                      <a:pt x="80" y="27"/>
                      <a:pt x="81" y="28"/>
                      <a:pt x="81" y="29"/>
                    </a:cubicBezTo>
                    <a:cubicBezTo>
                      <a:pt x="82" y="30"/>
                      <a:pt x="82" y="30"/>
                      <a:pt x="82" y="30"/>
                    </a:cubicBezTo>
                    <a:cubicBezTo>
                      <a:pt x="82" y="31"/>
                      <a:pt x="83" y="32"/>
                      <a:pt x="83" y="33"/>
                    </a:cubicBezTo>
                    <a:cubicBezTo>
                      <a:pt x="84" y="34"/>
                      <a:pt x="85" y="36"/>
                      <a:pt x="85" y="37"/>
                    </a:cubicBezTo>
                    <a:cubicBezTo>
                      <a:pt x="85" y="37"/>
                      <a:pt x="85" y="37"/>
                      <a:pt x="85" y="37"/>
                    </a:cubicBezTo>
                    <a:cubicBezTo>
                      <a:pt x="84" y="33"/>
                      <a:pt x="82" y="29"/>
                      <a:pt x="79" y="26"/>
                    </a:cubicBezTo>
                    <a:cubicBezTo>
                      <a:pt x="79" y="26"/>
                      <a:pt x="79" y="26"/>
                      <a:pt x="79" y="26"/>
                    </a:cubicBezTo>
                    <a:moveTo>
                      <a:pt x="42" y="0"/>
                    </a:moveTo>
                    <a:cubicBezTo>
                      <a:pt x="36" y="0"/>
                      <a:pt x="32" y="3"/>
                      <a:pt x="29" y="8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7" y="52"/>
                      <a:pt x="7" y="52"/>
                      <a:pt x="7" y="52"/>
                    </a:cubicBezTo>
                    <a:cubicBezTo>
                      <a:pt x="7" y="53"/>
                      <a:pt x="7" y="53"/>
                      <a:pt x="7" y="53"/>
                    </a:cubicBezTo>
                    <a:cubicBezTo>
                      <a:pt x="1" y="65"/>
                      <a:pt x="1" y="65"/>
                      <a:pt x="1" y="65"/>
                    </a:cubicBezTo>
                    <a:cubicBezTo>
                      <a:pt x="0" y="66"/>
                      <a:pt x="0" y="67"/>
                      <a:pt x="0" y="67"/>
                    </a:cubicBezTo>
                    <a:cubicBezTo>
                      <a:pt x="0" y="68"/>
                      <a:pt x="0" y="69"/>
                      <a:pt x="1" y="69"/>
                    </a:cubicBezTo>
                    <a:cubicBezTo>
                      <a:pt x="1" y="70"/>
                      <a:pt x="1" y="70"/>
                      <a:pt x="1" y="70"/>
                    </a:cubicBezTo>
                    <a:cubicBezTo>
                      <a:pt x="1" y="70"/>
                      <a:pt x="1" y="70"/>
                      <a:pt x="1" y="70"/>
                    </a:cubicBezTo>
                    <a:cubicBezTo>
                      <a:pt x="10" y="65"/>
                      <a:pt x="10" y="65"/>
                      <a:pt x="10" y="65"/>
                    </a:cubicBezTo>
                    <a:cubicBezTo>
                      <a:pt x="21" y="59"/>
                      <a:pt x="21" y="59"/>
                      <a:pt x="21" y="59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38" y="49"/>
                      <a:pt x="38" y="49"/>
                      <a:pt x="38" y="49"/>
                    </a:cubicBezTo>
                    <a:cubicBezTo>
                      <a:pt x="76" y="28"/>
                      <a:pt x="76" y="28"/>
                      <a:pt x="76" y="28"/>
                    </a:cubicBezTo>
                    <a:cubicBezTo>
                      <a:pt x="79" y="26"/>
                      <a:pt x="79" y="26"/>
                      <a:pt x="79" y="26"/>
                    </a:cubicBezTo>
                    <a:cubicBezTo>
                      <a:pt x="79" y="26"/>
                      <a:pt x="79" y="26"/>
                      <a:pt x="79" y="26"/>
                    </a:cubicBezTo>
                    <a:cubicBezTo>
                      <a:pt x="79" y="26"/>
                      <a:pt x="79" y="26"/>
                      <a:pt x="79" y="26"/>
                    </a:cubicBezTo>
                    <a:cubicBezTo>
                      <a:pt x="79" y="26"/>
                      <a:pt x="79" y="26"/>
                      <a:pt x="79" y="26"/>
                    </a:cubicBezTo>
                    <a:cubicBezTo>
                      <a:pt x="74" y="17"/>
                      <a:pt x="66" y="10"/>
                      <a:pt x="58" y="5"/>
                    </a:cubicBezTo>
                    <a:cubicBezTo>
                      <a:pt x="52" y="2"/>
                      <a:pt x="47" y="0"/>
                      <a:pt x="42" y="0"/>
                    </a:cubicBezTo>
                  </a:path>
                </a:pathLst>
              </a:custGeom>
              <a:solidFill>
                <a:srgbClr val="5B6E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7" name="ïṣlîḋé"/>
              <p:cNvSpPr/>
              <p:nvPr/>
            </p:nvSpPr>
            <p:spPr bwMode="auto">
              <a:xfrm>
                <a:off x="4293" y="4176"/>
                <a:ext cx="151" cy="80"/>
              </a:xfrm>
              <a:custGeom>
                <a:avLst/>
                <a:gdLst>
                  <a:gd name="T0" fmla="*/ 0 w 89"/>
                  <a:gd name="T1" fmla="*/ 44 h 47"/>
                  <a:gd name="T2" fmla="*/ 0 w 89"/>
                  <a:gd name="T3" fmla="*/ 45 h 47"/>
                  <a:gd name="T4" fmla="*/ 4 w 89"/>
                  <a:gd name="T5" fmla="*/ 46 h 47"/>
                  <a:gd name="T6" fmla="*/ 8 w 89"/>
                  <a:gd name="T7" fmla="*/ 46 h 47"/>
                  <a:gd name="T8" fmla="*/ 20 w 89"/>
                  <a:gd name="T9" fmla="*/ 46 h 47"/>
                  <a:gd name="T10" fmla="*/ 20 w 89"/>
                  <a:gd name="T11" fmla="*/ 46 h 47"/>
                  <a:gd name="T12" fmla="*/ 20 w 89"/>
                  <a:gd name="T13" fmla="*/ 46 h 47"/>
                  <a:gd name="T14" fmla="*/ 20 w 89"/>
                  <a:gd name="T15" fmla="*/ 46 h 47"/>
                  <a:gd name="T16" fmla="*/ 73 w 89"/>
                  <a:gd name="T17" fmla="*/ 47 h 47"/>
                  <a:gd name="T18" fmla="*/ 73 w 89"/>
                  <a:gd name="T19" fmla="*/ 47 h 47"/>
                  <a:gd name="T20" fmla="*/ 80 w 89"/>
                  <a:gd name="T21" fmla="*/ 46 h 47"/>
                  <a:gd name="T22" fmla="*/ 81 w 89"/>
                  <a:gd name="T23" fmla="*/ 46 h 47"/>
                  <a:gd name="T24" fmla="*/ 89 w 89"/>
                  <a:gd name="T25" fmla="*/ 29 h 47"/>
                  <a:gd name="T26" fmla="*/ 88 w 89"/>
                  <a:gd name="T27" fmla="*/ 26 h 47"/>
                  <a:gd name="T28" fmla="*/ 88 w 89"/>
                  <a:gd name="T29" fmla="*/ 26 h 47"/>
                  <a:gd name="T30" fmla="*/ 88 w 89"/>
                  <a:gd name="T31" fmla="*/ 23 h 47"/>
                  <a:gd name="T32" fmla="*/ 86 w 89"/>
                  <a:gd name="T33" fmla="*/ 15 h 47"/>
                  <a:gd name="T34" fmla="*/ 85 w 89"/>
                  <a:gd name="T35" fmla="*/ 14 h 47"/>
                  <a:gd name="T36" fmla="*/ 84 w 89"/>
                  <a:gd name="T37" fmla="*/ 11 h 47"/>
                  <a:gd name="T38" fmla="*/ 84 w 89"/>
                  <a:gd name="T39" fmla="*/ 11 h 47"/>
                  <a:gd name="T40" fmla="*/ 82 w 89"/>
                  <a:gd name="T41" fmla="*/ 7 h 47"/>
                  <a:gd name="T42" fmla="*/ 81 w 89"/>
                  <a:gd name="T43" fmla="*/ 4 h 47"/>
                  <a:gd name="T44" fmla="*/ 80 w 89"/>
                  <a:gd name="T45" fmla="*/ 3 h 47"/>
                  <a:gd name="T46" fmla="*/ 79 w 89"/>
                  <a:gd name="T47" fmla="*/ 0 h 47"/>
                  <a:gd name="T48" fmla="*/ 78 w 89"/>
                  <a:gd name="T49" fmla="*/ 0 h 47"/>
                  <a:gd name="T50" fmla="*/ 78 w 89"/>
                  <a:gd name="T51" fmla="*/ 0 h 47"/>
                  <a:gd name="T52" fmla="*/ 78 w 89"/>
                  <a:gd name="T53" fmla="*/ 0 h 47"/>
                  <a:gd name="T54" fmla="*/ 75 w 89"/>
                  <a:gd name="T55" fmla="*/ 2 h 47"/>
                  <a:gd name="T56" fmla="*/ 37 w 89"/>
                  <a:gd name="T57" fmla="*/ 23 h 47"/>
                  <a:gd name="T58" fmla="*/ 21 w 89"/>
                  <a:gd name="T59" fmla="*/ 32 h 47"/>
                  <a:gd name="T60" fmla="*/ 20 w 89"/>
                  <a:gd name="T61" fmla="*/ 33 h 47"/>
                  <a:gd name="T62" fmla="*/ 9 w 89"/>
                  <a:gd name="T63" fmla="*/ 39 h 47"/>
                  <a:gd name="T64" fmla="*/ 0 w 89"/>
                  <a:gd name="T65" fmla="*/ 4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9" h="47">
                    <a:moveTo>
                      <a:pt x="0" y="44"/>
                    </a:moveTo>
                    <a:cubicBezTo>
                      <a:pt x="0" y="45"/>
                      <a:pt x="0" y="45"/>
                      <a:pt x="0" y="45"/>
                    </a:cubicBezTo>
                    <a:cubicBezTo>
                      <a:pt x="1" y="45"/>
                      <a:pt x="2" y="46"/>
                      <a:pt x="4" y="46"/>
                    </a:cubicBezTo>
                    <a:cubicBezTo>
                      <a:pt x="8" y="46"/>
                      <a:pt x="8" y="46"/>
                      <a:pt x="8" y="46"/>
                    </a:cubicBezTo>
                    <a:cubicBezTo>
                      <a:pt x="20" y="46"/>
                      <a:pt x="20" y="46"/>
                      <a:pt x="20" y="46"/>
                    </a:cubicBezTo>
                    <a:cubicBezTo>
                      <a:pt x="20" y="46"/>
                      <a:pt x="20" y="46"/>
                      <a:pt x="20" y="46"/>
                    </a:cubicBezTo>
                    <a:cubicBezTo>
                      <a:pt x="20" y="46"/>
                      <a:pt x="20" y="46"/>
                      <a:pt x="20" y="46"/>
                    </a:cubicBezTo>
                    <a:cubicBezTo>
                      <a:pt x="20" y="46"/>
                      <a:pt x="20" y="46"/>
                      <a:pt x="20" y="46"/>
                    </a:cubicBezTo>
                    <a:cubicBezTo>
                      <a:pt x="73" y="47"/>
                      <a:pt x="73" y="47"/>
                      <a:pt x="73" y="47"/>
                    </a:cubicBezTo>
                    <a:cubicBezTo>
                      <a:pt x="73" y="47"/>
                      <a:pt x="73" y="47"/>
                      <a:pt x="73" y="47"/>
                    </a:cubicBezTo>
                    <a:cubicBezTo>
                      <a:pt x="75" y="47"/>
                      <a:pt x="78" y="47"/>
                      <a:pt x="80" y="46"/>
                    </a:cubicBezTo>
                    <a:cubicBezTo>
                      <a:pt x="81" y="46"/>
                      <a:pt x="81" y="46"/>
                      <a:pt x="81" y="46"/>
                    </a:cubicBezTo>
                    <a:cubicBezTo>
                      <a:pt x="86" y="43"/>
                      <a:pt x="89" y="37"/>
                      <a:pt x="89" y="29"/>
                    </a:cubicBezTo>
                    <a:cubicBezTo>
                      <a:pt x="89" y="28"/>
                      <a:pt x="89" y="27"/>
                      <a:pt x="88" y="26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5"/>
                      <a:pt x="88" y="24"/>
                      <a:pt x="88" y="23"/>
                    </a:cubicBezTo>
                    <a:cubicBezTo>
                      <a:pt x="88" y="20"/>
                      <a:pt x="87" y="17"/>
                      <a:pt x="86" y="15"/>
                    </a:cubicBezTo>
                    <a:cubicBezTo>
                      <a:pt x="85" y="14"/>
                      <a:pt x="85" y="14"/>
                      <a:pt x="85" y="14"/>
                    </a:cubicBezTo>
                    <a:cubicBezTo>
                      <a:pt x="85" y="13"/>
                      <a:pt x="85" y="12"/>
                      <a:pt x="84" y="11"/>
                    </a:cubicBezTo>
                    <a:cubicBezTo>
                      <a:pt x="84" y="11"/>
                      <a:pt x="84" y="11"/>
                      <a:pt x="84" y="11"/>
                    </a:cubicBezTo>
                    <a:cubicBezTo>
                      <a:pt x="84" y="10"/>
                      <a:pt x="83" y="8"/>
                      <a:pt x="82" y="7"/>
                    </a:cubicBezTo>
                    <a:cubicBezTo>
                      <a:pt x="82" y="6"/>
                      <a:pt x="81" y="5"/>
                      <a:pt x="81" y="4"/>
                    </a:cubicBezTo>
                    <a:cubicBezTo>
                      <a:pt x="80" y="3"/>
                      <a:pt x="80" y="3"/>
                      <a:pt x="80" y="3"/>
                    </a:cubicBezTo>
                    <a:cubicBezTo>
                      <a:pt x="80" y="2"/>
                      <a:pt x="79" y="1"/>
                      <a:pt x="79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75" y="2"/>
                      <a:pt x="75" y="2"/>
                      <a:pt x="75" y="2"/>
                    </a:cubicBezTo>
                    <a:cubicBezTo>
                      <a:pt x="37" y="23"/>
                      <a:pt x="37" y="23"/>
                      <a:pt x="37" y="23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0" y="44"/>
                      <a:pt x="0" y="44"/>
                      <a:pt x="0" y="44"/>
                    </a:cubicBezTo>
                  </a:path>
                </a:pathLst>
              </a:custGeom>
              <a:solidFill>
                <a:srgbClr val="485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8" name="i$liḑè"/>
              <p:cNvSpPr/>
              <p:nvPr/>
            </p:nvSpPr>
            <p:spPr bwMode="auto">
              <a:xfrm>
                <a:off x="4293" y="4176"/>
                <a:ext cx="151" cy="80"/>
              </a:xfrm>
              <a:custGeom>
                <a:avLst/>
                <a:gdLst>
                  <a:gd name="T0" fmla="*/ 78 w 89"/>
                  <a:gd name="T1" fmla="*/ 0 h 47"/>
                  <a:gd name="T2" fmla="*/ 78 w 89"/>
                  <a:gd name="T3" fmla="*/ 0 h 47"/>
                  <a:gd name="T4" fmla="*/ 78 w 89"/>
                  <a:gd name="T5" fmla="*/ 0 h 47"/>
                  <a:gd name="T6" fmla="*/ 75 w 89"/>
                  <a:gd name="T7" fmla="*/ 2 h 47"/>
                  <a:gd name="T8" fmla="*/ 37 w 89"/>
                  <a:gd name="T9" fmla="*/ 23 h 47"/>
                  <a:gd name="T10" fmla="*/ 21 w 89"/>
                  <a:gd name="T11" fmla="*/ 32 h 47"/>
                  <a:gd name="T12" fmla="*/ 20 w 89"/>
                  <a:gd name="T13" fmla="*/ 33 h 47"/>
                  <a:gd name="T14" fmla="*/ 9 w 89"/>
                  <a:gd name="T15" fmla="*/ 39 h 47"/>
                  <a:gd name="T16" fmla="*/ 0 w 89"/>
                  <a:gd name="T17" fmla="*/ 44 h 47"/>
                  <a:gd name="T18" fmla="*/ 0 w 89"/>
                  <a:gd name="T19" fmla="*/ 45 h 47"/>
                  <a:gd name="T20" fmla="*/ 4 w 89"/>
                  <a:gd name="T21" fmla="*/ 46 h 47"/>
                  <a:gd name="T22" fmla="*/ 8 w 89"/>
                  <a:gd name="T23" fmla="*/ 46 h 47"/>
                  <a:gd name="T24" fmla="*/ 20 w 89"/>
                  <a:gd name="T25" fmla="*/ 46 h 47"/>
                  <a:gd name="T26" fmla="*/ 20 w 89"/>
                  <a:gd name="T27" fmla="*/ 46 h 47"/>
                  <a:gd name="T28" fmla="*/ 20 w 89"/>
                  <a:gd name="T29" fmla="*/ 46 h 47"/>
                  <a:gd name="T30" fmla="*/ 20 w 89"/>
                  <a:gd name="T31" fmla="*/ 46 h 47"/>
                  <a:gd name="T32" fmla="*/ 73 w 89"/>
                  <a:gd name="T33" fmla="*/ 47 h 47"/>
                  <a:gd name="T34" fmla="*/ 73 w 89"/>
                  <a:gd name="T35" fmla="*/ 47 h 47"/>
                  <a:gd name="T36" fmla="*/ 73 w 89"/>
                  <a:gd name="T37" fmla="*/ 47 h 47"/>
                  <a:gd name="T38" fmla="*/ 73 w 89"/>
                  <a:gd name="T39" fmla="*/ 47 h 47"/>
                  <a:gd name="T40" fmla="*/ 80 w 89"/>
                  <a:gd name="T41" fmla="*/ 46 h 47"/>
                  <a:gd name="T42" fmla="*/ 81 w 89"/>
                  <a:gd name="T43" fmla="*/ 46 h 47"/>
                  <a:gd name="T44" fmla="*/ 89 w 89"/>
                  <a:gd name="T45" fmla="*/ 29 h 47"/>
                  <a:gd name="T46" fmla="*/ 88 w 89"/>
                  <a:gd name="T47" fmla="*/ 26 h 47"/>
                  <a:gd name="T48" fmla="*/ 88 w 89"/>
                  <a:gd name="T49" fmla="*/ 26 h 47"/>
                  <a:gd name="T50" fmla="*/ 88 w 89"/>
                  <a:gd name="T51" fmla="*/ 23 h 47"/>
                  <a:gd name="T52" fmla="*/ 86 w 89"/>
                  <a:gd name="T53" fmla="*/ 15 h 47"/>
                  <a:gd name="T54" fmla="*/ 85 w 89"/>
                  <a:gd name="T55" fmla="*/ 14 h 47"/>
                  <a:gd name="T56" fmla="*/ 84 w 89"/>
                  <a:gd name="T57" fmla="*/ 11 h 47"/>
                  <a:gd name="T58" fmla="*/ 84 w 89"/>
                  <a:gd name="T59" fmla="*/ 11 h 47"/>
                  <a:gd name="T60" fmla="*/ 82 w 89"/>
                  <a:gd name="T61" fmla="*/ 7 h 47"/>
                  <a:gd name="T62" fmla="*/ 81 w 89"/>
                  <a:gd name="T63" fmla="*/ 4 h 47"/>
                  <a:gd name="T64" fmla="*/ 80 w 89"/>
                  <a:gd name="T65" fmla="*/ 3 h 47"/>
                  <a:gd name="T66" fmla="*/ 79 w 89"/>
                  <a:gd name="T67" fmla="*/ 0 h 47"/>
                  <a:gd name="T68" fmla="*/ 78 w 89"/>
                  <a:gd name="T69" fmla="*/ 0 h 47"/>
                  <a:gd name="T70" fmla="*/ 78 w 89"/>
                  <a:gd name="T71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9" h="47">
                    <a:moveTo>
                      <a:pt x="78" y="0"/>
                    </a:moveTo>
                    <a:cubicBezTo>
                      <a:pt x="78" y="0"/>
                      <a:pt x="78" y="0"/>
                      <a:pt x="78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75" y="2"/>
                      <a:pt x="75" y="2"/>
                      <a:pt x="75" y="2"/>
                    </a:cubicBezTo>
                    <a:cubicBezTo>
                      <a:pt x="37" y="23"/>
                      <a:pt x="37" y="23"/>
                      <a:pt x="37" y="23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" y="45"/>
                      <a:pt x="2" y="46"/>
                      <a:pt x="4" y="46"/>
                    </a:cubicBezTo>
                    <a:cubicBezTo>
                      <a:pt x="8" y="46"/>
                      <a:pt x="8" y="46"/>
                      <a:pt x="8" y="46"/>
                    </a:cubicBezTo>
                    <a:cubicBezTo>
                      <a:pt x="20" y="46"/>
                      <a:pt x="20" y="46"/>
                      <a:pt x="20" y="46"/>
                    </a:cubicBezTo>
                    <a:cubicBezTo>
                      <a:pt x="20" y="46"/>
                      <a:pt x="20" y="46"/>
                      <a:pt x="20" y="46"/>
                    </a:cubicBezTo>
                    <a:cubicBezTo>
                      <a:pt x="20" y="46"/>
                      <a:pt x="20" y="46"/>
                      <a:pt x="20" y="46"/>
                    </a:cubicBezTo>
                    <a:cubicBezTo>
                      <a:pt x="20" y="46"/>
                      <a:pt x="20" y="46"/>
                      <a:pt x="20" y="46"/>
                    </a:cubicBezTo>
                    <a:cubicBezTo>
                      <a:pt x="73" y="47"/>
                      <a:pt x="73" y="47"/>
                      <a:pt x="73" y="47"/>
                    </a:cubicBezTo>
                    <a:cubicBezTo>
                      <a:pt x="73" y="47"/>
                      <a:pt x="73" y="47"/>
                      <a:pt x="73" y="47"/>
                    </a:cubicBezTo>
                    <a:cubicBezTo>
                      <a:pt x="73" y="47"/>
                      <a:pt x="73" y="47"/>
                      <a:pt x="73" y="47"/>
                    </a:cubicBezTo>
                    <a:cubicBezTo>
                      <a:pt x="73" y="47"/>
                      <a:pt x="73" y="47"/>
                      <a:pt x="73" y="47"/>
                    </a:cubicBezTo>
                    <a:cubicBezTo>
                      <a:pt x="76" y="47"/>
                      <a:pt x="78" y="47"/>
                      <a:pt x="80" y="46"/>
                    </a:cubicBezTo>
                    <a:cubicBezTo>
                      <a:pt x="81" y="46"/>
                      <a:pt x="81" y="46"/>
                      <a:pt x="81" y="46"/>
                    </a:cubicBezTo>
                    <a:cubicBezTo>
                      <a:pt x="86" y="43"/>
                      <a:pt x="89" y="37"/>
                      <a:pt x="89" y="29"/>
                    </a:cubicBezTo>
                    <a:cubicBezTo>
                      <a:pt x="89" y="28"/>
                      <a:pt x="89" y="27"/>
                      <a:pt x="88" y="26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5"/>
                      <a:pt x="88" y="24"/>
                      <a:pt x="88" y="23"/>
                    </a:cubicBezTo>
                    <a:cubicBezTo>
                      <a:pt x="88" y="20"/>
                      <a:pt x="87" y="17"/>
                      <a:pt x="86" y="15"/>
                    </a:cubicBezTo>
                    <a:cubicBezTo>
                      <a:pt x="85" y="14"/>
                      <a:pt x="85" y="14"/>
                      <a:pt x="85" y="14"/>
                    </a:cubicBezTo>
                    <a:cubicBezTo>
                      <a:pt x="85" y="13"/>
                      <a:pt x="85" y="12"/>
                      <a:pt x="84" y="11"/>
                    </a:cubicBezTo>
                    <a:cubicBezTo>
                      <a:pt x="84" y="11"/>
                      <a:pt x="84" y="11"/>
                      <a:pt x="84" y="11"/>
                    </a:cubicBezTo>
                    <a:cubicBezTo>
                      <a:pt x="84" y="10"/>
                      <a:pt x="83" y="8"/>
                      <a:pt x="82" y="7"/>
                    </a:cubicBezTo>
                    <a:cubicBezTo>
                      <a:pt x="82" y="6"/>
                      <a:pt x="81" y="5"/>
                      <a:pt x="81" y="4"/>
                    </a:cubicBezTo>
                    <a:cubicBezTo>
                      <a:pt x="80" y="3"/>
                      <a:pt x="80" y="3"/>
                      <a:pt x="80" y="3"/>
                    </a:cubicBezTo>
                    <a:cubicBezTo>
                      <a:pt x="80" y="2"/>
                      <a:pt x="79" y="1"/>
                      <a:pt x="79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78" y="0"/>
                      <a:pt x="78" y="0"/>
                      <a:pt x="78" y="0"/>
                    </a:cubicBezTo>
                  </a:path>
                </a:pathLst>
              </a:custGeom>
              <a:solidFill>
                <a:srgbClr val="3B48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9" name="íşlîḋe"/>
              <p:cNvSpPr/>
              <p:nvPr/>
            </p:nvSpPr>
            <p:spPr bwMode="auto">
              <a:xfrm>
                <a:off x="4291" y="4222"/>
                <a:ext cx="36" cy="32"/>
              </a:xfrm>
              <a:custGeom>
                <a:avLst/>
                <a:gdLst>
                  <a:gd name="T0" fmla="*/ 1 w 21"/>
                  <a:gd name="T1" fmla="*/ 16 h 19"/>
                  <a:gd name="T2" fmla="*/ 1 w 21"/>
                  <a:gd name="T3" fmla="*/ 17 h 19"/>
                  <a:gd name="T4" fmla="*/ 1 w 21"/>
                  <a:gd name="T5" fmla="*/ 17 h 19"/>
                  <a:gd name="T6" fmla="*/ 1 w 21"/>
                  <a:gd name="T7" fmla="*/ 18 h 19"/>
                  <a:gd name="T8" fmla="*/ 5 w 21"/>
                  <a:gd name="T9" fmla="*/ 19 h 19"/>
                  <a:gd name="T10" fmla="*/ 9 w 21"/>
                  <a:gd name="T11" fmla="*/ 19 h 19"/>
                  <a:gd name="T12" fmla="*/ 21 w 21"/>
                  <a:gd name="T13" fmla="*/ 19 h 19"/>
                  <a:gd name="T14" fmla="*/ 21 w 21"/>
                  <a:gd name="T15" fmla="*/ 19 h 19"/>
                  <a:gd name="T16" fmla="*/ 21 w 21"/>
                  <a:gd name="T17" fmla="*/ 19 h 19"/>
                  <a:gd name="T18" fmla="*/ 21 w 21"/>
                  <a:gd name="T19" fmla="*/ 6 h 19"/>
                  <a:gd name="T20" fmla="*/ 21 w 21"/>
                  <a:gd name="T21" fmla="*/ 5 h 19"/>
                  <a:gd name="T22" fmla="*/ 7 w 21"/>
                  <a:gd name="T23" fmla="*/ 0 h 19"/>
                  <a:gd name="T24" fmla="*/ 1 w 21"/>
                  <a:gd name="T25" fmla="*/ 12 h 19"/>
                  <a:gd name="T26" fmla="*/ 1 w 21"/>
                  <a:gd name="T27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" h="19">
                    <a:moveTo>
                      <a:pt x="1" y="16"/>
                    </a:move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2" y="18"/>
                      <a:pt x="3" y="19"/>
                      <a:pt x="5" y="19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0" y="14"/>
                      <a:pt x="0" y="15"/>
                      <a:pt x="1" y="16"/>
                    </a:cubicBezTo>
                    <a:close/>
                  </a:path>
                </a:pathLst>
              </a:custGeom>
              <a:solidFill>
                <a:srgbClr val="2428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0" name="îṡļïḓê"/>
              <p:cNvSpPr/>
              <p:nvPr/>
            </p:nvSpPr>
            <p:spPr bwMode="auto">
              <a:xfrm>
                <a:off x="4301" y="4213"/>
                <a:ext cx="34" cy="44"/>
              </a:xfrm>
              <a:custGeom>
                <a:avLst/>
                <a:gdLst>
                  <a:gd name="T0" fmla="*/ 0 w 20"/>
                  <a:gd name="T1" fmla="*/ 8 h 26"/>
                  <a:gd name="T2" fmla="*/ 10 w 20"/>
                  <a:gd name="T3" fmla="*/ 23 h 26"/>
                  <a:gd name="T4" fmla="*/ 20 w 20"/>
                  <a:gd name="T5" fmla="*/ 19 h 26"/>
                  <a:gd name="T6" fmla="*/ 10 w 20"/>
                  <a:gd name="T7" fmla="*/ 3 h 26"/>
                  <a:gd name="T8" fmla="*/ 0 w 20"/>
                  <a:gd name="T9" fmla="*/ 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6">
                    <a:moveTo>
                      <a:pt x="0" y="8"/>
                    </a:moveTo>
                    <a:cubicBezTo>
                      <a:pt x="0" y="13"/>
                      <a:pt x="5" y="20"/>
                      <a:pt x="10" y="23"/>
                    </a:cubicBezTo>
                    <a:cubicBezTo>
                      <a:pt x="15" y="26"/>
                      <a:pt x="20" y="24"/>
                      <a:pt x="20" y="19"/>
                    </a:cubicBezTo>
                    <a:cubicBezTo>
                      <a:pt x="20" y="13"/>
                      <a:pt x="15" y="7"/>
                      <a:pt x="10" y="3"/>
                    </a:cubicBezTo>
                    <a:cubicBezTo>
                      <a:pt x="5" y="0"/>
                      <a:pt x="0" y="2"/>
                      <a:pt x="0" y="8"/>
                    </a:cubicBezTo>
                    <a:close/>
                  </a:path>
                </a:pathLst>
              </a:custGeom>
              <a:solidFill>
                <a:srgbClr val="2428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1" name="îṡḷîḑè"/>
              <p:cNvSpPr/>
              <p:nvPr/>
            </p:nvSpPr>
            <p:spPr bwMode="auto">
              <a:xfrm>
                <a:off x="2791" y="3396"/>
                <a:ext cx="126" cy="220"/>
              </a:xfrm>
              <a:custGeom>
                <a:avLst/>
                <a:gdLst>
                  <a:gd name="T0" fmla="*/ 0 w 126"/>
                  <a:gd name="T1" fmla="*/ 147 h 220"/>
                  <a:gd name="T2" fmla="*/ 0 w 126"/>
                  <a:gd name="T3" fmla="*/ 0 h 220"/>
                  <a:gd name="T4" fmla="*/ 126 w 126"/>
                  <a:gd name="T5" fmla="*/ 74 h 220"/>
                  <a:gd name="T6" fmla="*/ 126 w 126"/>
                  <a:gd name="T7" fmla="*/ 220 h 220"/>
                  <a:gd name="T8" fmla="*/ 0 w 126"/>
                  <a:gd name="T9" fmla="*/ 147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220">
                    <a:moveTo>
                      <a:pt x="0" y="147"/>
                    </a:moveTo>
                    <a:lnTo>
                      <a:pt x="0" y="0"/>
                    </a:lnTo>
                    <a:lnTo>
                      <a:pt x="126" y="74"/>
                    </a:lnTo>
                    <a:lnTo>
                      <a:pt x="126" y="220"/>
                    </a:lnTo>
                    <a:lnTo>
                      <a:pt x="0" y="147"/>
                    </a:lnTo>
                    <a:close/>
                  </a:path>
                </a:pathLst>
              </a:custGeom>
              <a:solidFill>
                <a:srgbClr val="7E57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2" name="íṥ1iḑé"/>
              <p:cNvSpPr/>
              <p:nvPr/>
            </p:nvSpPr>
            <p:spPr bwMode="auto">
              <a:xfrm>
                <a:off x="2791" y="3396"/>
                <a:ext cx="126" cy="220"/>
              </a:xfrm>
              <a:custGeom>
                <a:avLst/>
                <a:gdLst>
                  <a:gd name="T0" fmla="*/ 0 w 126"/>
                  <a:gd name="T1" fmla="*/ 147 h 220"/>
                  <a:gd name="T2" fmla="*/ 0 w 126"/>
                  <a:gd name="T3" fmla="*/ 0 h 220"/>
                  <a:gd name="T4" fmla="*/ 126 w 126"/>
                  <a:gd name="T5" fmla="*/ 74 h 220"/>
                  <a:gd name="T6" fmla="*/ 126 w 126"/>
                  <a:gd name="T7" fmla="*/ 220 h 220"/>
                  <a:gd name="T8" fmla="*/ 0 w 126"/>
                  <a:gd name="T9" fmla="*/ 147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220">
                    <a:moveTo>
                      <a:pt x="0" y="147"/>
                    </a:moveTo>
                    <a:lnTo>
                      <a:pt x="0" y="0"/>
                    </a:lnTo>
                    <a:lnTo>
                      <a:pt x="126" y="74"/>
                    </a:lnTo>
                    <a:lnTo>
                      <a:pt x="126" y="220"/>
                    </a:lnTo>
                    <a:lnTo>
                      <a:pt x="0" y="14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3" name="i$lîde"/>
              <p:cNvSpPr/>
              <p:nvPr/>
            </p:nvSpPr>
            <p:spPr bwMode="auto">
              <a:xfrm>
                <a:off x="2791" y="3396"/>
                <a:ext cx="126" cy="220"/>
              </a:xfrm>
              <a:custGeom>
                <a:avLst/>
                <a:gdLst>
                  <a:gd name="T0" fmla="*/ 0 w 126"/>
                  <a:gd name="T1" fmla="*/ 0 h 220"/>
                  <a:gd name="T2" fmla="*/ 0 w 126"/>
                  <a:gd name="T3" fmla="*/ 147 h 220"/>
                  <a:gd name="T4" fmla="*/ 126 w 126"/>
                  <a:gd name="T5" fmla="*/ 220 h 220"/>
                  <a:gd name="T6" fmla="*/ 126 w 126"/>
                  <a:gd name="T7" fmla="*/ 74 h 220"/>
                  <a:gd name="T8" fmla="*/ 0 w 126"/>
                  <a:gd name="T9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220">
                    <a:moveTo>
                      <a:pt x="0" y="0"/>
                    </a:moveTo>
                    <a:lnTo>
                      <a:pt x="0" y="147"/>
                    </a:lnTo>
                    <a:lnTo>
                      <a:pt x="126" y="220"/>
                    </a:lnTo>
                    <a:lnTo>
                      <a:pt x="126" y="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E57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4" name="ïs1îḋè"/>
              <p:cNvSpPr/>
              <p:nvPr/>
            </p:nvSpPr>
            <p:spPr bwMode="auto">
              <a:xfrm>
                <a:off x="2791" y="3396"/>
                <a:ext cx="126" cy="220"/>
              </a:xfrm>
              <a:custGeom>
                <a:avLst/>
                <a:gdLst>
                  <a:gd name="T0" fmla="*/ 0 w 126"/>
                  <a:gd name="T1" fmla="*/ 0 h 220"/>
                  <a:gd name="T2" fmla="*/ 0 w 126"/>
                  <a:gd name="T3" fmla="*/ 147 h 220"/>
                  <a:gd name="T4" fmla="*/ 126 w 126"/>
                  <a:gd name="T5" fmla="*/ 220 h 220"/>
                  <a:gd name="T6" fmla="*/ 126 w 126"/>
                  <a:gd name="T7" fmla="*/ 74 h 220"/>
                  <a:gd name="T8" fmla="*/ 0 w 126"/>
                  <a:gd name="T9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220">
                    <a:moveTo>
                      <a:pt x="0" y="0"/>
                    </a:moveTo>
                    <a:lnTo>
                      <a:pt x="0" y="147"/>
                    </a:lnTo>
                    <a:lnTo>
                      <a:pt x="126" y="220"/>
                    </a:lnTo>
                    <a:lnTo>
                      <a:pt x="126" y="7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5" name="ïṡļîďé"/>
              <p:cNvSpPr/>
              <p:nvPr/>
            </p:nvSpPr>
            <p:spPr bwMode="auto">
              <a:xfrm>
                <a:off x="2791" y="3323"/>
                <a:ext cx="253" cy="147"/>
              </a:xfrm>
              <a:custGeom>
                <a:avLst/>
                <a:gdLst>
                  <a:gd name="T0" fmla="*/ 0 w 253"/>
                  <a:gd name="T1" fmla="*/ 73 h 147"/>
                  <a:gd name="T2" fmla="*/ 126 w 253"/>
                  <a:gd name="T3" fmla="*/ 0 h 147"/>
                  <a:gd name="T4" fmla="*/ 253 w 253"/>
                  <a:gd name="T5" fmla="*/ 73 h 147"/>
                  <a:gd name="T6" fmla="*/ 126 w 253"/>
                  <a:gd name="T7" fmla="*/ 147 h 147"/>
                  <a:gd name="T8" fmla="*/ 0 w 253"/>
                  <a:gd name="T9" fmla="*/ 73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3" h="147">
                    <a:moveTo>
                      <a:pt x="0" y="73"/>
                    </a:moveTo>
                    <a:lnTo>
                      <a:pt x="126" y="0"/>
                    </a:lnTo>
                    <a:lnTo>
                      <a:pt x="253" y="73"/>
                    </a:lnTo>
                    <a:lnTo>
                      <a:pt x="126" y="147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7E57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6" name="íşḻîďê"/>
              <p:cNvSpPr/>
              <p:nvPr/>
            </p:nvSpPr>
            <p:spPr bwMode="auto">
              <a:xfrm>
                <a:off x="2791" y="3323"/>
                <a:ext cx="253" cy="147"/>
              </a:xfrm>
              <a:custGeom>
                <a:avLst/>
                <a:gdLst>
                  <a:gd name="T0" fmla="*/ 0 w 253"/>
                  <a:gd name="T1" fmla="*/ 73 h 147"/>
                  <a:gd name="T2" fmla="*/ 126 w 253"/>
                  <a:gd name="T3" fmla="*/ 0 h 147"/>
                  <a:gd name="T4" fmla="*/ 253 w 253"/>
                  <a:gd name="T5" fmla="*/ 73 h 147"/>
                  <a:gd name="T6" fmla="*/ 126 w 253"/>
                  <a:gd name="T7" fmla="*/ 147 h 147"/>
                  <a:gd name="T8" fmla="*/ 0 w 253"/>
                  <a:gd name="T9" fmla="*/ 73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3" h="147">
                    <a:moveTo>
                      <a:pt x="0" y="73"/>
                    </a:moveTo>
                    <a:lnTo>
                      <a:pt x="126" y="0"/>
                    </a:lnTo>
                    <a:lnTo>
                      <a:pt x="253" y="73"/>
                    </a:lnTo>
                    <a:lnTo>
                      <a:pt x="126" y="147"/>
                    </a:lnTo>
                    <a:lnTo>
                      <a:pt x="0" y="7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7" name="ïṩļïḑe"/>
              <p:cNvSpPr/>
              <p:nvPr/>
            </p:nvSpPr>
            <p:spPr bwMode="auto">
              <a:xfrm>
                <a:off x="2791" y="3323"/>
                <a:ext cx="253" cy="147"/>
              </a:xfrm>
              <a:custGeom>
                <a:avLst/>
                <a:gdLst>
                  <a:gd name="T0" fmla="*/ 126 w 253"/>
                  <a:gd name="T1" fmla="*/ 0 h 147"/>
                  <a:gd name="T2" fmla="*/ 0 w 253"/>
                  <a:gd name="T3" fmla="*/ 73 h 147"/>
                  <a:gd name="T4" fmla="*/ 126 w 253"/>
                  <a:gd name="T5" fmla="*/ 147 h 147"/>
                  <a:gd name="T6" fmla="*/ 253 w 253"/>
                  <a:gd name="T7" fmla="*/ 73 h 147"/>
                  <a:gd name="T8" fmla="*/ 126 w 253"/>
                  <a:gd name="T9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3" h="147">
                    <a:moveTo>
                      <a:pt x="126" y="0"/>
                    </a:moveTo>
                    <a:lnTo>
                      <a:pt x="0" y="73"/>
                    </a:lnTo>
                    <a:lnTo>
                      <a:pt x="126" y="147"/>
                    </a:lnTo>
                    <a:lnTo>
                      <a:pt x="253" y="73"/>
                    </a:lnTo>
                    <a:lnTo>
                      <a:pt x="126" y="0"/>
                    </a:lnTo>
                    <a:close/>
                  </a:path>
                </a:pathLst>
              </a:custGeom>
              <a:solidFill>
                <a:srgbClr val="7E57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8" name="iśľîḍe"/>
              <p:cNvSpPr/>
              <p:nvPr/>
            </p:nvSpPr>
            <p:spPr bwMode="auto">
              <a:xfrm>
                <a:off x="2791" y="3323"/>
                <a:ext cx="253" cy="147"/>
              </a:xfrm>
              <a:custGeom>
                <a:avLst/>
                <a:gdLst>
                  <a:gd name="T0" fmla="*/ 126 w 253"/>
                  <a:gd name="T1" fmla="*/ 0 h 147"/>
                  <a:gd name="T2" fmla="*/ 0 w 253"/>
                  <a:gd name="T3" fmla="*/ 73 h 147"/>
                  <a:gd name="T4" fmla="*/ 126 w 253"/>
                  <a:gd name="T5" fmla="*/ 147 h 147"/>
                  <a:gd name="T6" fmla="*/ 253 w 253"/>
                  <a:gd name="T7" fmla="*/ 73 h 147"/>
                  <a:gd name="T8" fmla="*/ 126 w 253"/>
                  <a:gd name="T9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3" h="147">
                    <a:moveTo>
                      <a:pt x="126" y="0"/>
                    </a:moveTo>
                    <a:lnTo>
                      <a:pt x="0" y="73"/>
                    </a:lnTo>
                    <a:lnTo>
                      <a:pt x="126" y="147"/>
                    </a:lnTo>
                    <a:lnTo>
                      <a:pt x="253" y="73"/>
                    </a:lnTo>
                    <a:lnTo>
                      <a:pt x="12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9" name="ïşľîďé"/>
              <p:cNvSpPr/>
              <p:nvPr/>
            </p:nvSpPr>
            <p:spPr bwMode="auto">
              <a:xfrm>
                <a:off x="2917" y="3396"/>
                <a:ext cx="127" cy="220"/>
              </a:xfrm>
              <a:custGeom>
                <a:avLst/>
                <a:gdLst>
                  <a:gd name="T0" fmla="*/ 0 w 127"/>
                  <a:gd name="T1" fmla="*/ 74 h 220"/>
                  <a:gd name="T2" fmla="*/ 127 w 127"/>
                  <a:gd name="T3" fmla="*/ 0 h 220"/>
                  <a:gd name="T4" fmla="*/ 127 w 127"/>
                  <a:gd name="T5" fmla="*/ 147 h 220"/>
                  <a:gd name="T6" fmla="*/ 0 w 127"/>
                  <a:gd name="T7" fmla="*/ 220 h 220"/>
                  <a:gd name="T8" fmla="*/ 0 w 127"/>
                  <a:gd name="T9" fmla="*/ 74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220">
                    <a:moveTo>
                      <a:pt x="0" y="74"/>
                    </a:moveTo>
                    <a:lnTo>
                      <a:pt x="127" y="0"/>
                    </a:lnTo>
                    <a:lnTo>
                      <a:pt x="127" y="147"/>
                    </a:lnTo>
                    <a:lnTo>
                      <a:pt x="0" y="22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00A1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0" name="îš1íďe"/>
              <p:cNvSpPr/>
              <p:nvPr/>
            </p:nvSpPr>
            <p:spPr bwMode="auto">
              <a:xfrm>
                <a:off x="2917" y="3396"/>
                <a:ext cx="127" cy="220"/>
              </a:xfrm>
              <a:custGeom>
                <a:avLst/>
                <a:gdLst>
                  <a:gd name="T0" fmla="*/ 0 w 127"/>
                  <a:gd name="T1" fmla="*/ 74 h 220"/>
                  <a:gd name="T2" fmla="*/ 127 w 127"/>
                  <a:gd name="T3" fmla="*/ 0 h 220"/>
                  <a:gd name="T4" fmla="*/ 127 w 127"/>
                  <a:gd name="T5" fmla="*/ 147 h 220"/>
                  <a:gd name="T6" fmla="*/ 0 w 127"/>
                  <a:gd name="T7" fmla="*/ 220 h 220"/>
                  <a:gd name="T8" fmla="*/ 0 w 127"/>
                  <a:gd name="T9" fmla="*/ 74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220">
                    <a:moveTo>
                      <a:pt x="0" y="74"/>
                    </a:moveTo>
                    <a:lnTo>
                      <a:pt x="127" y="0"/>
                    </a:lnTo>
                    <a:lnTo>
                      <a:pt x="127" y="147"/>
                    </a:lnTo>
                    <a:lnTo>
                      <a:pt x="0" y="22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7E57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1" name="îṧļîḑé"/>
              <p:cNvSpPr/>
              <p:nvPr/>
            </p:nvSpPr>
            <p:spPr bwMode="auto">
              <a:xfrm>
                <a:off x="2368" y="1983"/>
                <a:ext cx="127" cy="219"/>
              </a:xfrm>
              <a:custGeom>
                <a:avLst/>
                <a:gdLst>
                  <a:gd name="T0" fmla="*/ 0 w 127"/>
                  <a:gd name="T1" fmla="*/ 146 h 219"/>
                  <a:gd name="T2" fmla="*/ 0 w 127"/>
                  <a:gd name="T3" fmla="*/ 0 h 219"/>
                  <a:gd name="T4" fmla="*/ 127 w 127"/>
                  <a:gd name="T5" fmla="*/ 73 h 219"/>
                  <a:gd name="T6" fmla="*/ 127 w 127"/>
                  <a:gd name="T7" fmla="*/ 219 h 219"/>
                  <a:gd name="T8" fmla="*/ 0 w 127"/>
                  <a:gd name="T9" fmla="*/ 146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219">
                    <a:moveTo>
                      <a:pt x="0" y="146"/>
                    </a:moveTo>
                    <a:lnTo>
                      <a:pt x="0" y="0"/>
                    </a:lnTo>
                    <a:lnTo>
                      <a:pt x="127" y="73"/>
                    </a:lnTo>
                    <a:lnTo>
                      <a:pt x="127" y="219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7A97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2" name="îŝlíḑé"/>
              <p:cNvSpPr/>
              <p:nvPr/>
            </p:nvSpPr>
            <p:spPr bwMode="auto">
              <a:xfrm>
                <a:off x="2368" y="1910"/>
                <a:ext cx="255" cy="146"/>
              </a:xfrm>
              <a:custGeom>
                <a:avLst/>
                <a:gdLst>
                  <a:gd name="T0" fmla="*/ 0 w 255"/>
                  <a:gd name="T1" fmla="*/ 73 h 146"/>
                  <a:gd name="T2" fmla="*/ 127 w 255"/>
                  <a:gd name="T3" fmla="*/ 0 h 146"/>
                  <a:gd name="T4" fmla="*/ 255 w 255"/>
                  <a:gd name="T5" fmla="*/ 73 h 146"/>
                  <a:gd name="T6" fmla="*/ 127 w 255"/>
                  <a:gd name="T7" fmla="*/ 146 h 146"/>
                  <a:gd name="T8" fmla="*/ 0 w 255"/>
                  <a:gd name="T9" fmla="*/ 73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146">
                    <a:moveTo>
                      <a:pt x="0" y="73"/>
                    </a:moveTo>
                    <a:lnTo>
                      <a:pt x="127" y="0"/>
                    </a:lnTo>
                    <a:lnTo>
                      <a:pt x="255" y="73"/>
                    </a:lnTo>
                    <a:lnTo>
                      <a:pt x="127" y="146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A5BA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3" name="íşļiḑê"/>
              <p:cNvSpPr/>
              <p:nvPr/>
            </p:nvSpPr>
            <p:spPr bwMode="auto">
              <a:xfrm>
                <a:off x="2495" y="1983"/>
                <a:ext cx="128" cy="219"/>
              </a:xfrm>
              <a:custGeom>
                <a:avLst/>
                <a:gdLst>
                  <a:gd name="T0" fmla="*/ 0 w 128"/>
                  <a:gd name="T1" fmla="*/ 73 h 219"/>
                  <a:gd name="T2" fmla="*/ 128 w 128"/>
                  <a:gd name="T3" fmla="*/ 0 h 219"/>
                  <a:gd name="T4" fmla="*/ 128 w 128"/>
                  <a:gd name="T5" fmla="*/ 146 h 219"/>
                  <a:gd name="T6" fmla="*/ 0 w 128"/>
                  <a:gd name="T7" fmla="*/ 219 h 219"/>
                  <a:gd name="T8" fmla="*/ 0 w 128"/>
                  <a:gd name="T9" fmla="*/ 73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219">
                    <a:moveTo>
                      <a:pt x="0" y="73"/>
                    </a:moveTo>
                    <a:lnTo>
                      <a:pt x="128" y="0"/>
                    </a:lnTo>
                    <a:lnTo>
                      <a:pt x="128" y="146"/>
                    </a:lnTo>
                    <a:lnTo>
                      <a:pt x="0" y="219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00A1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4" name="ïsḻíḓê"/>
              <p:cNvSpPr/>
              <p:nvPr/>
            </p:nvSpPr>
            <p:spPr bwMode="auto">
              <a:xfrm>
                <a:off x="2495" y="1983"/>
                <a:ext cx="128" cy="219"/>
              </a:xfrm>
              <a:custGeom>
                <a:avLst/>
                <a:gdLst>
                  <a:gd name="T0" fmla="*/ 0 w 128"/>
                  <a:gd name="T1" fmla="*/ 73 h 219"/>
                  <a:gd name="T2" fmla="*/ 128 w 128"/>
                  <a:gd name="T3" fmla="*/ 0 h 219"/>
                  <a:gd name="T4" fmla="*/ 128 w 128"/>
                  <a:gd name="T5" fmla="*/ 146 h 219"/>
                  <a:gd name="T6" fmla="*/ 0 w 128"/>
                  <a:gd name="T7" fmla="*/ 219 h 219"/>
                  <a:gd name="T8" fmla="*/ 0 w 128"/>
                  <a:gd name="T9" fmla="*/ 73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219">
                    <a:moveTo>
                      <a:pt x="0" y="73"/>
                    </a:moveTo>
                    <a:lnTo>
                      <a:pt x="128" y="0"/>
                    </a:lnTo>
                    <a:lnTo>
                      <a:pt x="128" y="146"/>
                    </a:lnTo>
                    <a:lnTo>
                      <a:pt x="0" y="219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5B7E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5" name="íṧḻíḓe"/>
              <p:cNvSpPr/>
              <p:nvPr/>
            </p:nvSpPr>
            <p:spPr bwMode="auto">
              <a:xfrm>
                <a:off x="2283" y="2276"/>
                <a:ext cx="127" cy="219"/>
              </a:xfrm>
              <a:custGeom>
                <a:avLst/>
                <a:gdLst>
                  <a:gd name="T0" fmla="*/ 0 w 127"/>
                  <a:gd name="T1" fmla="*/ 146 h 219"/>
                  <a:gd name="T2" fmla="*/ 0 w 127"/>
                  <a:gd name="T3" fmla="*/ 0 h 219"/>
                  <a:gd name="T4" fmla="*/ 127 w 127"/>
                  <a:gd name="T5" fmla="*/ 73 h 219"/>
                  <a:gd name="T6" fmla="*/ 127 w 127"/>
                  <a:gd name="T7" fmla="*/ 219 h 219"/>
                  <a:gd name="T8" fmla="*/ 0 w 127"/>
                  <a:gd name="T9" fmla="*/ 146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219">
                    <a:moveTo>
                      <a:pt x="0" y="146"/>
                    </a:moveTo>
                    <a:lnTo>
                      <a:pt x="0" y="0"/>
                    </a:lnTo>
                    <a:lnTo>
                      <a:pt x="127" y="73"/>
                    </a:lnTo>
                    <a:lnTo>
                      <a:pt x="127" y="219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CF3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6" name="ïṣļíḋê"/>
              <p:cNvSpPr/>
              <p:nvPr/>
            </p:nvSpPr>
            <p:spPr bwMode="auto">
              <a:xfrm>
                <a:off x="2283" y="2276"/>
                <a:ext cx="127" cy="219"/>
              </a:xfrm>
              <a:custGeom>
                <a:avLst/>
                <a:gdLst>
                  <a:gd name="T0" fmla="*/ 0 w 127"/>
                  <a:gd name="T1" fmla="*/ 146 h 219"/>
                  <a:gd name="T2" fmla="*/ 0 w 127"/>
                  <a:gd name="T3" fmla="*/ 0 h 219"/>
                  <a:gd name="T4" fmla="*/ 127 w 127"/>
                  <a:gd name="T5" fmla="*/ 73 h 219"/>
                  <a:gd name="T6" fmla="*/ 127 w 127"/>
                  <a:gd name="T7" fmla="*/ 219 h 219"/>
                  <a:gd name="T8" fmla="*/ 0 w 127"/>
                  <a:gd name="T9" fmla="*/ 146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219">
                    <a:moveTo>
                      <a:pt x="0" y="146"/>
                    </a:moveTo>
                    <a:lnTo>
                      <a:pt x="0" y="0"/>
                    </a:lnTo>
                    <a:lnTo>
                      <a:pt x="127" y="73"/>
                    </a:lnTo>
                    <a:lnTo>
                      <a:pt x="127" y="219"/>
                    </a:lnTo>
                    <a:lnTo>
                      <a:pt x="0" y="14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7" name="íŝļïdé"/>
              <p:cNvSpPr/>
              <p:nvPr/>
            </p:nvSpPr>
            <p:spPr bwMode="auto">
              <a:xfrm>
                <a:off x="2283" y="2276"/>
                <a:ext cx="127" cy="219"/>
              </a:xfrm>
              <a:custGeom>
                <a:avLst/>
                <a:gdLst>
                  <a:gd name="T0" fmla="*/ 0 w 127"/>
                  <a:gd name="T1" fmla="*/ 0 h 219"/>
                  <a:gd name="T2" fmla="*/ 0 w 127"/>
                  <a:gd name="T3" fmla="*/ 146 h 219"/>
                  <a:gd name="T4" fmla="*/ 127 w 127"/>
                  <a:gd name="T5" fmla="*/ 219 h 219"/>
                  <a:gd name="T6" fmla="*/ 127 w 127"/>
                  <a:gd name="T7" fmla="*/ 73 h 219"/>
                  <a:gd name="T8" fmla="*/ 0 w 127"/>
                  <a:gd name="T9" fmla="*/ 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219">
                    <a:moveTo>
                      <a:pt x="0" y="0"/>
                    </a:moveTo>
                    <a:lnTo>
                      <a:pt x="0" y="146"/>
                    </a:lnTo>
                    <a:lnTo>
                      <a:pt x="127" y="219"/>
                    </a:lnTo>
                    <a:lnTo>
                      <a:pt x="127" y="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51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8" name="ïṥľîde"/>
              <p:cNvSpPr/>
              <p:nvPr/>
            </p:nvSpPr>
            <p:spPr bwMode="auto">
              <a:xfrm>
                <a:off x="2283" y="2276"/>
                <a:ext cx="127" cy="219"/>
              </a:xfrm>
              <a:custGeom>
                <a:avLst/>
                <a:gdLst>
                  <a:gd name="T0" fmla="*/ 0 w 127"/>
                  <a:gd name="T1" fmla="*/ 0 h 219"/>
                  <a:gd name="T2" fmla="*/ 0 w 127"/>
                  <a:gd name="T3" fmla="*/ 146 h 219"/>
                  <a:gd name="T4" fmla="*/ 127 w 127"/>
                  <a:gd name="T5" fmla="*/ 219 h 219"/>
                  <a:gd name="T6" fmla="*/ 127 w 127"/>
                  <a:gd name="T7" fmla="*/ 73 h 219"/>
                  <a:gd name="T8" fmla="*/ 0 w 127"/>
                  <a:gd name="T9" fmla="*/ 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219">
                    <a:moveTo>
                      <a:pt x="0" y="0"/>
                    </a:moveTo>
                    <a:lnTo>
                      <a:pt x="0" y="146"/>
                    </a:lnTo>
                    <a:lnTo>
                      <a:pt x="127" y="219"/>
                    </a:lnTo>
                    <a:lnTo>
                      <a:pt x="127" y="7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9" name="ïŝľiḋê"/>
              <p:cNvSpPr/>
              <p:nvPr/>
            </p:nvSpPr>
            <p:spPr bwMode="auto">
              <a:xfrm>
                <a:off x="2283" y="2203"/>
                <a:ext cx="255" cy="146"/>
              </a:xfrm>
              <a:custGeom>
                <a:avLst/>
                <a:gdLst>
                  <a:gd name="T0" fmla="*/ 0 w 255"/>
                  <a:gd name="T1" fmla="*/ 73 h 146"/>
                  <a:gd name="T2" fmla="*/ 127 w 255"/>
                  <a:gd name="T3" fmla="*/ 0 h 146"/>
                  <a:gd name="T4" fmla="*/ 255 w 255"/>
                  <a:gd name="T5" fmla="*/ 73 h 146"/>
                  <a:gd name="T6" fmla="*/ 127 w 255"/>
                  <a:gd name="T7" fmla="*/ 146 h 146"/>
                  <a:gd name="T8" fmla="*/ 0 w 255"/>
                  <a:gd name="T9" fmla="*/ 73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146">
                    <a:moveTo>
                      <a:pt x="0" y="73"/>
                    </a:moveTo>
                    <a:lnTo>
                      <a:pt x="127" y="0"/>
                    </a:lnTo>
                    <a:lnTo>
                      <a:pt x="255" y="73"/>
                    </a:lnTo>
                    <a:lnTo>
                      <a:pt x="127" y="146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CF3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0" name="íś1îḋê"/>
              <p:cNvSpPr/>
              <p:nvPr/>
            </p:nvSpPr>
            <p:spPr bwMode="auto">
              <a:xfrm>
                <a:off x="2283" y="2203"/>
                <a:ext cx="255" cy="146"/>
              </a:xfrm>
              <a:custGeom>
                <a:avLst/>
                <a:gdLst>
                  <a:gd name="T0" fmla="*/ 0 w 255"/>
                  <a:gd name="T1" fmla="*/ 73 h 146"/>
                  <a:gd name="T2" fmla="*/ 127 w 255"/>
                  <a:gd name="T3" fmla="*/ 0 h 146"/>
                  <a:gd name="T4" fmla="*/ 255 w 255"/>
                  <a:gd name="T5" fmla="*/ 73 h 146"/>
                  <a:gd name="T6" fmla="*/ 127 w 255"/>
                  <a:gd name="T7" fmla="*/ 146 h 146"/>
                  <a:gd name="T8" fmla="*/ 0 w 255"/>
                  <a:gd name="T9" fmla="*/ 73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146">
                    <a:moveTo>
                      <a:pt x="0" y="73"/>
                    </a:moveTo>
                    <a:lnTo>
                      <a:pt x="127" y="0"/>
                    </a:lnTo>
                    <a:lnTo>
                      <a:pt x="255" y="73"/>
                    </a:lnTo>
                    <a:lnTo>
                      <a:pt x="127" y="146"/>
                    </a:lnTo>
                    <a:lnTo>
                      <a:pt x="0" y="7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1" name="îśḻiḑê"/>
              <p:cNvSpPr/>
              <p:nvPr/>
            </p:nvSpPr>
            <p:spPr bwMode="auto">
              <a:xfrm>
                <a:off x="2283" y="2203"/>
                <a:ext cx="255" cy="146"/>
              </a:xfrm>
              <a:custGeom>
                <a:avLst/>
                <a:gdLst>
                  <a:gd name="T0" fmla="*/ 127 w 255"/>
                  <a:gd name="T1" fmla="*/ 0 h 146"/>
                  <a:gd name="T2" fmla="*/ 0 w 255"/>
                  <a:gd name="T3" fmla="*/ 73 h 146"/>
                  <a:gd name="T4" fmla="*/ 127 w 255"/>
                  <a:gd name="T5" fmla="*/ 146 h 146"/>
                  <a:gd name="T6" fmla="*/ 255 w 255"/>
                  <a:gd name="T7" fmla="*/ 73 h 146"/>
                  <a:gd name="T8" fmla="*/ 127 w 255"/>
                  <a:gd name="T9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146">
                    <a:moveTo>
                      <a:pt x="127" y="0"/>
                    </a:moveTo>
                    <a:lnTo>
                      <a:pt x="0" y="73"/>
                    </a:lnTo>
                    <a:lnTo>
                      <a:pt x="127" y="146"/>
                    </a:lnTo>
                    <a:lnTo>
                      <a:pt x="255" y="7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F667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2" name="isḷîḑê"/>
              <p:cNvSpPr/>
              <p:nvPr/>
            </p:nvSpPr>
            <p:spPr bwMode="auto">
              <a:xfrm>
                <a:off x="2283" y="2203"/>
                <a:ext cx="255" cy="146"/>
              </a:xfrm>
              <a:custGeom>
                <a:avLst/>
                <a:gdLst>
                  <a:gd name="T0" fmla="*/ 127 w 255"/>
                  <a:gd name="T1" fmla="*/ 0 h 146"/>
                  <a:gd name="T2" fmla="*/ 0 w 255"/>
                  <a:gd name="T3" fmla="*/ 73 h 146"/>
                  <a:gd name="T4" fmla="*/ 127 w 255"/>
                  <a:gd name="T5" fmla="*/ 146 h 146"/>
                  <a:gd name="T6" fmla="*/ 255 w 255"/>
                  <a:gd name="T7" fmla="*/ 73 h 146"/>
                  <a:gd name="T8" fmla="*/ 127 w 255"/>
                  <a:gd name="T9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146">
                    <a:moveTo>
                      <a:pt x="127" y="0"/>
                    </a:moveTo>
                    <a:lnTo>
                      <a:pt x="0" y="73"/>
                    </a:lnTo>
                    <a:lnTo>
                      <a:pt x="127" y="146"/>
                    </a:lnTo>
                    <a:lnTo>
                      <a:pt x="255" y="73"/>
                    </a:lnTo>
                    <a:lnTo>
                      <a:pt x="12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3" name="ís1iḑe"/>
              <p:cNvSpPr/>
              <p:nvPr/>
            </p:nvSpPr>
            <p:spPr bwMode="auto">
              <a:xfrm>
                <a:off x="2410" y="2276"/>
                <a:ext cx="128" cy="219"/>
              </a:xfrm>
              <a:custGeom>
                <a:avLst/>
                <a:gdLst>
                  <a:gd name="T0" fmla="*/ 0 w 128"/>
                  <a:gd name="T1" fmla="*/ 73 h 219"/>
                  <a:gd name="T2" fmla="*/ 128 w 128"/>
                  <a:gd name="T3" fmla="*/ 0 h 219"/>
                  <a:gd name="T4" fmla="*/ 128 w 128"/>
                  <a:gd name="T5" fmla="*/ 146 h 219"/>
                  <a:gd name="T6" fmla="*/ 0 w 128"/>
                  <a:gd name="T7" fmla="*/ 219 h 219"/>
                  <a:gd name="T8" fmla="*/ 0 w 128"/>
                  <a:gd name="T9" fmla="*/ 73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219">
                    <a:moveTo>
                      <a:pt x="0" y="73"/>
                    </a:moveTo>
                    <a:lnTo>
                      <a:pt x="128" y="0"/>
                    </a:lnTo>
                    <a:lnTo>
                      <a:pt x="128" y="146"/>
                    </a:lnTo>
                    <a:lnTo>
                      <a:pt x="0" y="219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CF3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4" name="îṥḷïḍe"/>
              <p:cNvSpPr/>
              <p:nvPr/>
            </p:nvSpPr>
            <p:spPr bwMode="auto">
              <a:xfrm>
                <a:off x="1736" y="1616"/>
                <a:ext cx="336" cy="586"/>
              </a:xfrm>
              <a:custGeom>
                <a:avLst/>
                <a:gdLst>
                  <a:gd name="T0" fmla="*/ 336 w 336"/>
                  <a:gd name="T1" fmla="*/ 0 h 586"/>
                  <a:gd name="T2" fmla="*/ 0 w 336"/>
                  <a:gd name="T3" fmla="*/ 195 h 586"/>
                  <a:gd name="T4" fmla="*/ 0 w 336"/>
                  <a:gd name="T5" fmla="*/ 586 h 586"/>
                  <a:gd name="T6" fmla="*/ 336 w 336"/>
                  <a:gd name="T7" fmla="*/ 391 h 586"/>
                  <a:gd name="T8" fmla="*/ 336 w 336"/>
                  <a:gd name="T9" fmla="*/ 0 h 5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6" h="586">
                    <a:moveTo>
                      <a:pt x="336" y="0"/>
                    </a:moveTo>
                    <a:lnTo>
                      <a:pt x="0" y="195"/>
                    </a:lnTo>
                    <a:lnTo>
                      <a:pt x="0" y="586"/>
                    </a:lnTo>
                    <a:lnTo>
                      <a:pt x="336" y="391"/>
                    </a:lnTo>
                    <a:lnTo>
                      <a:pt x="336" y="0"/>
                    </a:lnTo>
                    <a:close/>
                  </a:path>
                </a:pathLst>
              </a:custGeom>
              <a:solidFill>
                <a:srgbClr val="5C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5" name="îṣľîdê"/>
              <p:cNvSpPr/>
              <p:nvPr/>
            </p:nvSpPr>
            <p:spPr bwMode="auto">
              <a:xfrm>
                <a:off x="1736" y="1616"/>
                <a:ext cx="336" cy="586"/>
              </a:xfrm>
              <a:custGeom>
                <a:avLst/>
                <a:gdLst>
                  <a:gd name="T0" fmla="*/ 336 w 336"/>
                  <a:gd name="T1" fmla="*/ 0 h 586"/>
                  <a:gd name="T2" fmla="*/ 0 w 336"/>
                  <a:gd name="T3" fmla="*/ 195 h 586"/>
                  <a:gd name="T4" fmla="*/ 0 w 336"/>
                  <a:gd name="T5" fmla="*/ 586 h 586"/>
                  <a:gd name="T6" fmla="*/ 336 w 336"/>
                  <a:gd name="T7" fmla="*/ 391 h 586"/>
                  <a:gd name="T8" fmla="*/ 336 w 336"/>
                  <a:gd name="T9" fmla="*/ 0 h 5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6" h="586">
                    <a:moveTo>
                      <a:pt x="336" y="0"/>
                    </a:moveTo>
                    <a:lnTo>
                      <a:pt x="0" y="195"/>
                    </a:lnTo>
                    <a:lnTo>
                      <a:pt x="0" y="586"/>
                    </a:lnTo>
                    <a:lnTo>
                      <a:pt x="336" y="391"/>
                    </a:lnTo>
                    <a:lnTo>
                      <a:pt x="3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6" name="ïŝľïḋê"/>
              <p:cNvSpPr/>
              <p:nvPr/>
            </p:nvSpPr>
            <p:spPr bwMode="auto">
              <a:xfrm>
                <a:off x="1736" y="1616"/>
                <a:ext cx="336" cy="586"/>
              </a:xfrm>
              <a:custGeom>
                <a:avLst/>
                <a:gdLst>
                  <a:gd name="T0" fmla="*/ 336 w 336"/>
                  <a:gd name="T1" fmla="*/ 0 h 586"/>
                  <a:gd name="T2" fmla="*/ 0 w 336"/>
                  <a:gd name="T3" fmla="*/ 195 h 586"/>
                  <a:gd name="T4" fmla="*/ 0 w 336"/>
                  <a:gd name="T5" fmla="*/ 586 h 586"/>
                  <a:gd name="T6" fmla="*/ 336 w 336"/>
                  <a:gd name="T7" fmla="*/ 391 h 586"/>
                  <a:gd name="T8" fmla="*/ 336 w 336"/>
                  <a:gd name="T9" fmla="*/ 0 h 5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6" h="586">
                    <a:moveTo>
                      <a:pt x="336" y="0"/>
                    </a:moveTo>
                    <a:lnTo>
                      <a:pt x="0" y="195"/>
                    </a:lnTo>
                    <a:lnTo>
                      <a:pt x="0" y="586"/>
                    </a:lnTo>
                    <a:lnTo>
                      <a:pt x="336" y="391"/>
                    </a:lnTo>
                    <a:lnTo>
                      <a:pt x="336" y="0"/>
                    </a:lnTo>
                    <a:close/>
                  </a:path>
                </a:pathLst>
              </a:custGeom>
              <a:solidFill>
                <a:srgbClr val="21AD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7" name="ïŝḻíḓê"/>
              <p:cNvSpPr/>
              <p:nvPr/>
            </p:nvSpPr>
            <p:spPr bwMode="auto">
              <a:xfrm>
                <a:off x="1736" y="1616"/>
                <a:ext cx="336" cy="586"/>
              </a:xfrm>
              <a:custGeom>
                <a:avLst/>
                <a:gdLst>
                  <a:gd name="T0" fmla="*/ 336 w 336"/>
                  <a:gd name="T1" fmla="*/ 0 h 586"/>
                  <a:gd name="T2" fmla="*/ 0 w 336"/>
                  <a:gd name="T3" fmla="*/ 195 h 586"/>
                  <a:gd name="T4" fmla="*/ 0 w 336"/>
                  <a:gd name="T5" fmla="*/ 586 h 586"/>
                  <a:gd name="T6" fmla="*/ 336 w 336"/>
                  <a:gd name="T7" fmla="*/ 391 h 586"/>
                  <a:gd name="T8" fmla="*/ 336 w 336"/>
                  <a:gd name="T9" fmla="*/ 0 h 5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6" h="586">
                    <a:moveTo>
                      <a:pt x="336" y="0"/>
                    </a:moveTo>
                    <a:lnTo>
                      <a:pt x="0" y="195"/>
                    </a:lnTo>
                    <a:lnTo>
                      <a:pt x="0" y="586"/>
                    </a:lnTo>
                    <a:lnTo>
                      <a:pt x="336" y="391"/>
                    </a:lnTo>
                    <a:lnTo>
                      <a:pt x="3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8" name="íś1îďe"/>
              <p:cNvSpPr/>
              <p:nvPr/>
            </p:nvSpPr>
            <p:spPr bwMode="auto">
              <a:xfrm>
                <a:off x="1923" y="1893"/>
                <a:ext cx="81" cy="107"/>
              </a:xfrm>
              <a:custGeom>
                <a:avLst/>
                <a:gdLst>
                  <a:gd name="T0" fmla="*/ 48 w 48"/>
                  <a:gd name="T1" fmla="*/ 18 h 63"/>
                  <a:gd name="T2" fmla="*/ 24 w 48"/>
                  <a:gd name="T3" fmla="*/ 8 h 63"/>
                  <a:gd name="T4" fmla="*/ 0 w 48"/>
                  <a:gd name="T5" fmla="*/ 45 h 63"/>
                  <a:gd name="T6" fmla="*/ 24 w 48"/>
                  <a:gd name="T7" fmla="*/ 55 h 63"/>
                  <a:gd name="T8" fmla="*/ 48 w 48"/>
                  <a:gd name="T9" fmla="*/ 18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62">
                    <a:moveTo>
                      <a:pt x="48" y="18"/>
                    </a:moveTo>
                    <a:cubicBezTo>
                      <a:pt x="48" y="5"/>
                      <a:pt x="37" y="0"/>
                      <a:pt x="24" y="8"/>
                    </a:cubicBezTo>
                    <a:cubicBezTo>
                      <a:pt x="11" y="15"/>
                      <a:pt x="0" y="32"/>
                      <a:pt x="0" y="45"/>
                    </a:cubicBezTo>
                    <a:cubicBezTo>
                      <a:pt x="0" y="58"/>
                      <a:pt x="11" y="63"/>
                      <a:pt x="24" y="55"/>
                    </a:cubicBezTo>
                    <a:cubicBezTo>
                      <a:pt x="37" y="48"/>
                      <a:pt x="48" y="31"/>
                      <a:pt x="48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9" name="ïSḷïdé"/>
              <p:cNvSpPr/>
              <p:nvPr/>
            </p:nvSpPr>
            <p:spPr bwMode="auto">
              <a:xfrm>
                <a:off x="1923" y="1735"/>
                <a:ext cx="81" cy="107"/>
              </a:xfrm>
              <a:custGeom>
                <a:avLst/>
                <a:gdLst>
                  <a:gd name="T0" fmla="*/ 48 w 48"/>
                  <a:gd name="T1" fmla="*/ 18 h 63"/>
                  <a:gd name="T2" fmla="*/ 24 w 48"/>
                  <a:gd name="T3" fmla="*/ 8 h 63"/>
                  <a:gd name="T4" fmla="*/ 0 w 48"/>
                  <a:gd name="T5" fmla="*/ 45 h 63"/>
                  <a:gd name="T6" fmla="*/ 24 w 48"/>
                  <a:gd name="T7" fmla="*/ 55 h 63"/>
                  <a:gd name="T8" fmla="*/ 48 w 48"/>
                  <a:gd name="T9" fmla="*/ 18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62">
                    <a:moveTo>
                      <a:pt x="48" y="18"/>
                    </a:moveTo>
                    <a:cubicBezTo>
                      <a:pt x="48" y="5"/>
                      <a:pt x="37" y="0"/>
                      <a:pt x="24" y="8"/>
                    </a:cubicBezTo>
                    <a:cubicBezTo>
                      <a:pt x="11" y="15"/>
                      <a:pt x="0" y="32"/>
                      <a:pt x="0" y="45"/>
                    </a:cubicBezTo>
                    <a:cubicBezTo>
                      <a:pt x="0" y="59"/>
                      <a:pt x="11" y="63"/>
                      <a:pt x="24" y="55"/>
                    </a:cubicBezTo>
                    <a:cubicBezTo>
                      <a:pt x="37" y="48"/>
                      <a:pt x="48" y="31"/>
                      <a:pt x="48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0" name="iṣḻïḑê"/>
              <p:cNvSpPr/>
              <p:nvPr/>
            </p:nvSpPr>
            <p:spPr bwMode="auto">
              <a:xfrm>
                <a:off x="1792" y="1889"/>
                <a:ext cx="81" cy="107"/>
              </a:xfrm>
              <a:custGeom>
                <a:avLst/>
                <a:gdLst>
                  <a:gd name="T0" fmla="*/ 48 w 48"/>
                  <a:gd name="T1" fmla="*/ 18 h 63"/>
                  <a:gd name="T2" fmla="*/ 24 w 48"/>
                  <a:gd name="T3" fmla="*/ 8 h 63"/>
                  <a:gd name="T4" fmla="*/ 0 w 48"/>
                  <a:gd name="T5" fmla="*/ 45 h 63"/>
                  <a:gd name="T6" fmla="*/ 24 w 48"/>
                  <a:gd name="T7" fmla="*/ 55 h 63"/>
                  <a:gd name="T8" fmla="*/ 48 w 48"/>
                  <a:gd name="T9" fmla="*/ 18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62">
                    <a:moveTo>
                      <a:pt x="48" y="18"/>
                    </a:moveTo>
                    <a:cubicBezTo>
                      <a:pt x="48" y="5"/>
                      <a:pt x="37" y="0"/>
                      <a:pt x="24" y="8"/>
                    </a:cubicBezTo>
                    <a:cubicBezTo>
                      <a:pt x="11" y="15"/>
                      <a:pt x="0" y="32"/>
                      <a:pt x="0" y="45"/>
                    </a:cubicBezTo>
                    <a:cubicBezTo>
                      <a:pt x="0" y="58"/>
                      <a:pt x="11" y="63"/>
                      <a:pt x="24" y="55"/>
                    </a:cubicBezTo>
                    <a:cubicBezTo>
                      <a:pt x="37" y="48"/>
                      <a:pt x="48" y="31"/>
                      <a:pt x="48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1" name="îṡ1ïďê"/>
              <p:cNvSpPr/>
              <p:nvPr/>
            </p:nvSpPr>
            <p:spPr bwMode="auto">
              <a:xfrm>
                <a:off x="1829" y="1928"/>
                <a:ext cx="140" cy="33"/>
              </a:xfrm>
              <a:custGeom>
                <a:avLst/>
                <a:gdLst>
                  <a:gd name="T0" fmla="*/ 12 w 140"/>
                  <a:gd name="T1" fmla="*/ 0 h 33"/>
                  <a:gd name="T2" fmla="*/ 0 w 140"/>
                  <a:gd name="T3" fmla="*/ 29 h 33"/>
                  <a:gd name="T4" fmla="*/ 126 w 140"/>
                  <a:gd name="T5" fmla="*/ 33 h 33"/>
                  <a:gd name="T6" fmla="*/ 140 w 140"/>
                  <a:gd name="T7" fmla="*/ 4 h 33"/>
                  <a:gd name="T8" fmla="*/ 12 w 140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" h="33">
                    <a:moveTo>
                      <a:pt x="12" y="0"/>
                    </a:moveTo>
                    <a:lnTo>
                      <a:pt x="0" y="29"/>
                    </a:lnTo>
                    <a:lnTo>
                      <a:pt x="126" y="33"/>
                    </a:lnTo>
                    <a:lnTo>
                      <a:pt x="140" y="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2" name="íṩḻiḍê"/>
              <p:cNvSpPr/>
              <p:nvPr/>
            </p:nvSpPr>
            <p:spPr bwMode="auto">
              <a:xfrm>
                <a:off x="1829" y="1784"/>
                <a:ext cx="140" cy="163"/>
              </a:xfrm>
              <a:custGeom>
                <a:avLst/>
                <a:gdLst>
                  <a:gd name="T0" fmla="*/ 126 w 140"/>
                  <a:gd name="T1" fmla="*/ 0 h 163"/>
                  <a:gd name="T2" fmla="*/ 0 w 140"/>
                  <a:gd name="T3" fmla="*/ 150 h 163"/>
                  <a:gd name="T4" fmla="*/ 12 w 140"/>
                  <a:gd name="T5" fmla="*/ 163 h 163"/>
                  <a:gd name="T6" fmla="*/ 140 w 140"/>
                  <a:gd name="T7" fmla="*/ 14 h 163"/>
                  <a:gd name="T8" fmla="*/ 126 w 140"/>
                  <a:gd name="T9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" h="163">
                    <a:moveTo>
                      <a:pt x="126" y="0"/>
                    </a:moveTo>
                    <a:lnTo>
                      <a:pt x="0" y="150"/>
                    </a:lnTo>
                    <a:lnTo>
                      <a:pt x="12" y="163"/>
                    </a:lnTo>
                    <a:lnTo>
                      <a:pt x="140" y="14"/>
                    </a:lnTo>
                    <a:lnTo>
                      <a:pt x="1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3" name="iSḻïḓe"/>
              <p:cNvSpPr/>
              <p:nvPr/>
            </p:nvSpPr>
            <p:spPr bwMode="auto">
              <a:xfrm>
                <a:off x="2283" y="3737"/>
                <a:ext cx="678" cy="390"/>
              </a:xfrm>
              <a:custGeom>
                <a:avLst/>
                <a:gdLst>
                  <a:gd name="T0" fmla="*/ 0 w 678"/>
                  <a:gd name="T1" fmla="*/ 195 h 390"/>
                  <a:gd name="T2" fmla="*/ 340 w 678"/>
                  <a:gd name="T3" fmla="*/ 0 h 390"/>
                  <a:gd name="T4" fmla="*/ 678 w 678"/>
                  <a:gd name="T5" fmla="*/ 195 h 390"/>
                  <a:gd name="T6" fmla="*/ 340 w 678"/>
                  <a:gd name="T7" fmla="*/ 390 h 390"/>
                  <a:gd name="T8" fmla="*/ 0 w 678"/>
                  <a:gd name="T9" fmla="*/ 195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8" h="390">
                    <a:moveTo>
                      <a:pt x="0" y="195"/>
                    </a:moveTo>
                    <a:lnTo>
                      <a:pt x="340" y="0"/>
                    </a:lnTo>
                    <a:lnTo>
                      <a:pt x="678" y="195"/>
                    </a:lnTo>
                    <a:lnTo>
                      <a:pt x="340" y="390"/>
                    </a:lnTo>
                    <a:lnTo>
                      <a:pt x="0" y="19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4" name="ïsḷiďê"/>
              <p:cNvSpPr/>
              <p:nvPr/>
            </p:nvSpPr>
            <p:spPr bwMode="auto">
              <a:xfrm>
                <a:off x="2283" y="3932"/>
                <a:ext cx="678" cy="244"/>
              </a:xfrm>
              <a:custGeom>
                <a:avLst/>
                <a:gdLst>
                  <a:gd name="T0" fmla="*/ 0 w 678"/>
                  <a:gd name="T1" fmla="*/ 0 h 244"/>
                  <a:gd name="T2" fmla="*/ 0 w 678"/>
                  <a:gd name="T3" fmla="*/ 49 h 244"/>
                  <a:gd name="T4" fmla="*/ 340 w 678"/>
                  <a:gd name="T5" fmla="*/ 244 h 244"/>
                  <a:gd name="T6" fmla="*/ 678 w 678"/>
                  <a:gd name="T7" fmla="*/ 49 h 244"/>
                  <a:gd name="T8" fmla="*/ 678 w 678"/>
                  <a:gd name="T9" fmla="*/ 0 h 244"/>
                  <a:gd name="T10" fmla="*/ 340 w 678"/>
                  <a:gd name="T11" fmla="*/ 195 h 244"/>
                  <a:gd name="T12" fmla="*/ 0 w 678"/>
                  <a:gd name="T13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8" h="244">
                    <a:moveTo>
                      <a:pt x="0" y="0"/>
                    </a:moveTo>
                    <a:lnTo>
                      <a:pt x="0" y="49"/>
                    </a:lnTo>
                    <a:lnTo>
                      <a:pt x="340" y="244"/>
                    </a:lnTo>
                    <a:lnTo>
                      <a:pt x="678" y="49"/>
                    </a:lnTo>
                    <a:lnTo>
                      <a:pt x="678" y="0"/>
                    </a:lnTo>
                    <a:lnTo>
                      <a:pt x="340" y="1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5" name="işļïḓé"/>
              <p:cNvSpPr/>
              <p:nvPr/>
            </p:nvSpPr>
            <p:spPr bwMode="auto">
              <a:xfrm>
                <a:off x="2623" y="3932"/>
                <a:ext cx="338" cy="244"/>
              </a:xfrm>
              <a:custGeom>
                <a:avLst/>
                <a:gdLst>
                  <a:gd name="T0" fmla="*/ 0 w 338"/>
                  <a:gd name="T1" fmla="*/ 195 h 244"/>
                  <a:gd name="T2" fmla="*/ 0 w 338"/>
                  <a:gd name="T3" fmla="*/ 244 h 244"/>
                  <a:gd name="T4" fmla="*/ 338 w 338"/>
                  <a:gd name="T5" fmla="*/ 49 h 244"/>
                  <a:gd name="T6" fmla="*/ 338 w 338"/>
                  <a:gd name="T7" fmla="*/ 0 h 244"/>
                  <a:gd name="T8" fmla="*/ 0 w 338"/>
                  <a:gd name="T9" fmla="*/ 195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244">
                    <a:moveTo>
                      <a:pt x="0" y="195"/>
                    </a:moveTo>
                    <a:lnTo>
                      <a:pt x="0" y="244"/>
                    </a:lnTo>
                    <a:lnTo>
                      <a:pt x="338" y="49"/>
                    </a:lnTo>
                    <a:lnTo>
                      <a:pt x="338" y="0"/>
                    </a:lnTo>
                    <a:lnTo>
                      <a:pt x="0" y="195"/>
                    </a:lnTo>
                    <a:close/>
                  </a:path>
                </a:pathLst>
              </a:custGeom>
              <a:solidFill>
                <a:srgbClr val="D3D1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6" name="ïS1ïďè"/>
              <p:cNvSpPr/>
              <p:nvPr/>
            </p:nvSpPr>
            <p:spPr bwMode="auto">
              <a:xfrm>
                <a:off x="1692" y="1788"/>
                <a:ext cx="44" cy="414"/>
              </a:xfrm>
              <a:custGeom>
                <a:avLst/>
                <a:gdLst>
                  <a:gd name="T0" fmla="*/ 44 w 44"/>
                  <a:gd name="T1" fmla="*/ 414 h 414"/>
                  <a:gd name="T2" fmla="*/ 0 w 44"/>
                  <a:gd name="T3" fmla="*/ 388 h 414"/>
                  <a:gd name="T4" fmla="*/ 0 w 44"/>
                  <a:gd name="T5" fmla="*/ 0 h 414"/>
                  <a:gd name="T6" fmla="*/ 44 w 44"/>
                  <a:gd name="T7" fmla="*/ 23 h 414"/>
                  <a:gd name="T8" fmla="*/ 44 w 44"/>
                  <a:gd name="T9" fmla="*/ 41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12">
                    <a:moveTo>
                      <a:pt x="44" y="414"/>
                    </a:moveTo>
                    <a:lnTo>
                      <a:pt x="0" y="388"/>
                    </a:lnTo>
                    <a:lnTo>
                      <a:pt x="0" y="0"/>
                    </a:lnTo>
                    <a:lnTo>
                      <a:pt x="44" y="23"/>
                    </a:lnTo>
                    <a:lnTo>
                      <a:pt x="44" y="414"/>
                    </a:lnTo>
                    <a:close/>
                  </a:path>
                </a:pathLst>
              </a:custGeom>
              <a:solidFill>
                <a:srgbClr val="5C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7" name="ïṩľidè"/>
              <p:cNvSpPr/>
              <p:nvPr/>
            </p:nvSpPr>
            <p:spPr bwMode="auto">
              <a:xfrm>
                <a:off x="1692" y="1788"/>
                <a:ext cx="44" cy="414"/>
              </a:xfrm>
              <a:custGeom>
                <a:avLst/>
                <a:gdLst>
                  <a:gd name="T0" fmla="*/ 44 w 44"/>
                  <a:gd name="T1" fmla="*/ 414 h 414"/>
                  <a:gd name="T2" fmla="*/ 0 w 44"/>
                  <a:gd name="T3" fmla="*/ 388 h 414"/>
                  <a:gd name="T4" fmla="*/ 0 w 44"/>
                  <a:gd name="T5" fmla="*/ 0 h 414"/>
                  <a:gd name="T6" fmla="*/ 44 w 44"/>
                  <a:gd name="T7" fmla="*/ 23 h 414"/>
                  <a:gd name="T8" fmla="*/ 44 w 44"/>
                  <a:gd name="T9" fmla="*/ 41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12">
                    <a:moveTo>
                      <a:pt x="44" y="414"/>
                    </a:moveTo>
                    <a:lnTo>
                      <a:pt x="0" y="388"/>
                    </a:lnTo>
                    <a:lnTo>
                      <a:pt x="0" y="0"/>
                    </a:lnTo>
                    <a:lnTo>
                      <a:pt x="44" y="23"/>
                    </a:lnTo>
                    <a:lnTo>
                      <a:pt x="44" y="41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8" name="íṥļïḑe"/>
              <p:cNvSpPr/>
              <p:nvPr/>
            </p:nvSpPr>
            <p:spPr bwMode="auto">
              <a:xfrm flipH="1">
                <a:off x="4164" y="3553"/>
                <a:ext cx="0" cy="50"/>
              </a:xfrm>
              <a:custGeom>
                <a:avLst/>
                <a:gdLst>
                  <a:gd name="T0" fmla="*/ 0 h 50"/>
                  <a:gd name="T1" fmla="*/ 50 h 50"/>
                  <a:gd name="T2" fmla="*/ 0 h 5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50">
                    <a:moveTo>
                      <a:pt x="0" y="0"/>
                    </a:moveTo>
                    <a:lnTo>
                      <a:pt x="0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B90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9" name="ïṡḻîďè"/>
              <p:cNvSpPr/>
              <p:nvPr/>
            </p:nvSpPr>
            <p:spPr bwMode="auto">
              <a:xfrm flipH="1">
                <a:off x="4164" y="3553"/>
                <a:ext cx="0" cy="50"/>
              </a:xfrm>
              <a:custGeom>
                <a:avLst/>
                <a:gdLst>
                  <a:gd name="T0" fmla="*/ 0 h 50"/>
                  <a:gd name="T1" fmla="*/ 50 h 50"/>
                  <a:gd name="T2" fmla="*/ 0 h 5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50">
                    <a:moveTo>
                      <a:pt x="0" y="0"/>
                    </a:moveTo>
                    <a:lnTo>
                      <a:pt x="0" y="5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0" name="íṡľiḓê"/>
              <p:cNvSpPr/>
              <p:nvPr/>
            </p:nvSpPr>
            <p:spPr bwMode="auto">
              <a:xfrm>
                <a:off x="4186" y="3299"/>
                <a:ext cx="465" cy="315"/>
              </a:xfrm>
              <a:custGeom>
                <a:avLst/>
                <a:gdLst>
                  <a:gd name="T0" fmla="*/ 465 w 465"/>
                  <a:gd name="T1" fmla="*/ 0 h 315"/>
                  <a:gd name="T2" fmla="*/ 0 w 465"/>
                  <a:gd name="T3" fmla="*/ 268 h 315"/>
                  <a:gd name="T4" fmla="*/ 0 w 465"/>
                  <a:gd name="T5" fmla="*/ 315 h 315"/>
                  <a:gd name="T6" fmla="*/ 465 w 465"/>
                  <a:gd name="T7" fmla="*/ 47 h 315"/>
                  <a:gd name="T8" fmla="*/ 465 w 465"/>
                  <a:gd name="T9" fmla="*/ 0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5" h="315">
                    <a:moveTo>
                      <a:pt x="465" y="0"/>
                    </a:moveTo>
                    <a:lnTo>
                      <a:pt x="0" y="268"/>
                    </a:lnTo>
                    <a:lnTo>
                      <a:pt x="0" y="315"/>
                    </a:lnTo>
                    <a:lnTo>
                      <a:pt x="465" y="47"/>
                    </a:lnTo>
                    <a:lnTo>
                      <a:pt x="465" y="0"/>
                    </a:lnTo>
                    <a:close/>
                  </a:path>
                </a:pathLst>
              </a:custGeom>
              <a:solidFill>
                <a:srgbClr val="4663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1" name="iṣḷiḋè"/>
              <p:cNvSpPr/>
              <p:nvPr/>
            </p:nvSpPr>
            <p:spPr bwMode="auto">
              <a:xfrm>
                <a:off x="4186" y="3299"/>
                <a:ext cx="465" cy="315"/>
              </a:xfrm>
              <a:custGeom>
                <a:avLst/>
                <a:gdLst>
                  <a:gd name="T0" fmla="*/ 465 w 465"/>
                  <a:gd name="T1" fmla="*/ 0 h 315"/>
                  <a:gd name="T2" fmla="*/ 0 w 465"/>
                  <a:gd name="T3" fmla="*/ 268 h 315"/>
                  <a:gd name="T4" fmla="*/ 0 w 465"/>
                  <a:gd name="T5" fmla="*/ 315 h 315"/>
                  <a:gd name="T6" fmla="*/ 465 w 465"/>
                  <a:gd name="T7" fmla="*/ 47 h 315"/>
                  <a:gd name="T8" fmla="*/ 465 w 465"/>
                  <a:gd name="T9" fmla="*/ 0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5" h="315">
                    <a:moveTo>
                      <a:pt x="465" y="0"/>
                    </a:moveTo>
                    <a:lnTo>
                      <a:pt x="0" y="268"/>
                    </a:lnTo>
                    <a:lnTo>
                      <a:pt x="0" y="315"/>
                    </a:lnTo>
                    <a:lnTo>
                      <a:pt x="465" y="47"/>
                    </a:lnTo>
                    <a:lnTo>
                      <a:pt x="46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2" name="îś1îďe"/>
              <p:cNvSpPr/>
              <p:nvPr/>
            </p:nvSpPr>
            <p:spPr bwMode="auto">
              <a:xfrm>
                <a:off x="4164" y="3553"/>
                <a:ext cx="22" cy="61"/>
              </a:xfrm>
              <a:custGeom>
                <a:avLst/>
                <a:gdLst>
                  <a:gd name="T0" fmla="*/ 0 w 22"/>
                  <a:gd name="T1" fmla="*/ 0 h 61"/>
                  <a:gd name="T2" fmla="*/ 0 w 22"/>
                  <a:gd name="T3" fmla="*/ 50 h 61"/>
                  <a:gd name="T4" fmla="*/ 22 w 22"/>
                  <a:gd name="T5" fmla="*/ 61 h 61"/>
                  <a:gd name="T6" fmla="*/ 22 w 22"/>
                  <a:gd name="T7" fmla="*/ 14 h 61"/>
                  <a:gd name="T8" fmla="*/ 0 w 22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1">
                    <a:moveTo>
                      <a:pt x="0" y="0"/>
                    </a:moveTo>
                    <a:lnTo>
                      <a:pt x="0" y="50"/>
                    </a:lnTo>
                    <a:lnTo>
                      <a:pt x="22" y="61"/>
                    </a:lnTo>
                    <a:lnTo>
                      <a:pt x="22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8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3" name="îŝḻíďè"/>
              <p:cNvSpPr/>
              <p:nvPr/>
            </p:nvSpPr>
            <p:spPr bwMode="auto">
              <a:xfrm>
                <a:off x="4164" y="3553"/>
                <a:ext cx="22" cy="61"/>
              </a:xfrm>
              <a:custGeom>
                <a:avLst/>
                <a:gdLst>
                  <a:gd name="T0" fmla="*/ 0 w 22"/>
                  <a:gd name="T1" fmla="*/ 0 h 61"/>
                  <a:gd name="T2" fmla="*/ 0 w 22"/>
                  <a:gd name="T3" fmla="*/ 50 h 61"/>
                  <a:gd name="T4" fmla="*/ 22 w 22"/>
                  <a:gd name="T5" fmla="*/ 61 h 61"/>
                  <a:gd name="T6" fmla="*/ 22 w 22"/>
                  <a:gd name="T7" fmla="*/ 14 h 61"/>
                  <a:gd name="T8" fmla="*/ 0 w 22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1">
                    <a:moveTo>
                      <a:pt x="0" y="0"/>
                    </a:moveTo>
                    <a:lnTo>
                      <a:pt x="0" y="50"/>
                    </a:lnTo>
                    <a:lnTo>
                      <a:pt x="22" y="61"/>
                    </a:lnTo>
                    <a:lnTo>
                      <a:pt x="22" y="1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4" name="íśľîďè"/>
              <p:cNvSpPr/>
              <p:nvPr/>
            </p:nvSpPr>
            <p:spPr bwMode="auto">
              <a:xfrm>
                <a:off x="4164" y="3285"/>
                <a:ext cx="487" cy="282"/>
              </a:xfrm>
              <a:custGeom>
                <a:avLst/>
                <a:gdLst>
                  <a:gd name="T0" fmla="*/ 465 w 487"/>
                  <a:gd name="T1" fmla="*/ 0 h 282"/>
                  <a:gd name="T2" fmla="*/ 0 w 487"/>
                  <a:gd name="T3" fmla="*/ 268 h 282"/>
                  <a:gd name="T4" fmla="*/ 22 w 487"/>
                  <a:gd name="T5" fmla="*/ 282 h 282"/>
                  <a:gd name="T6" fmla="*/ 487 w 487"/>
                  <a:gd name="T7" fmla="*/ 14 h 282"/>
                  <a:gd name="T8" fmla="*/ 465 w 487"/>
                  <a:gd name="T9" fmla="*/ 0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282">
                    <a:moveTo>
                      <a:pt x="465" y="0"/>
                    </a:moveTo>
                    <a:lnTo>
                      <a:pt x="0" y="268"/>
                    </a:lnTo>
                    <a:lnTo>
                      <a:pt x="22" y="282"/>
                    </a:lnTo>
                    <a:lnTo>
                      <a:pt x="487" y="14"/>
                    </a:lnTo>
                    <a:lnTo>
                      <a:pt x="465" y="0"/>
                    </a:lnTo>
                    <a:close/>
                  </a:path>
                </a:pathLst>
              </a:custGeom>
              <a:solidFill>
                <a:srgbClr val="849D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5" name="î$1ïḓé"/>
              <p:cNvSpPr/>
              <p:nvPr/>
            </p:nvSpPr>
            <p:spPr bwMode="auto">
              <a:xfrm>
                <a:off x="4164" y="3285"/>
                <a:ext cx="487" cy="282"/>
              </a:xfrm>
              <a:custGeom>
                <a:avLst/>
                <a:gdLst>
                  <a:gd name="T0" fmla="*/ 465 w 487"/>
                  <a:gd name="T1" fmla="*/ 0 h 282"/>
                  <a:gd name="T2" fmla="*/ 0 w 487"/>
                  <a:gd name="T3" fmla="*/ 268 h 282"/>
                  <a:gd name="T4" fmla="*/ 22 w 487"/>
                  <a:gd name="T5" fmla="*/ 282 h 282"/>
                  <a:gd name="T6" fmla="*/ 487 w 487"/>
                  <a:gd name="T7" fmla="*/ 14 h 282"/>
                  <a:gd name="T8" fmla="*/ 465 w 487"/>
                  <a:gd name="T9" fmla="*/ 0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282">
                    <a:moveTo>
                      <a:pt x="465" y="0"/>
                    </a:moveTo>
                    <a:lnTo>
                      <a:pt x="0" y="268"/>
                    </a:lnTo>
                    <a:lnTo>
                      <a:pt x="22" y="282"/>
                    </a:lnTo>
                    <a:lnTo>
                      <a:pt x="487" y="14"/>
                    </a:lnTo>
                    <a:lnTo>
                      <a:pt x="46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6" name="ïŝḷîdé"/>
              <p:cNvSpPr/>
              <p:nvPr/>
            </p:nvSpPr>
            <p:spPr bwMode="auto">
              <a:xfrm>
                <a:off x="4102" y="3250"/>
                <a:ext cx="466" cy="317"/>
              </a:xfrm>
              <a:custGeom>
                <a:avLst/>
                <a:gdLst>
                  <a:gd name="T0" fmla="*/ 466 w 466"/>
                  <a:gd name="T1" fmla="*/ 0 h 317"/>
                  <a:gd name="T2" fmla="*/ 0 w 466"/>
                  <a:gd name="T3" fmla="*/ 268 h 317"/>
                  <a:gd name="T4" fmla="*/ 0 w 466"/>
                  <a:gd name="T5" fmla="*/ 317 h 317"/>
                  <a:gd name="T6" fmla="*/ 466 w 466"/>
                  <a:gd name="T7" fmla="*/ 49 h 317"/>
                  <a:gd name="T8" fmla="*/ 466 w 466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6" h="317">
                    <a:moveTo>
                      <a:pt x="466" y="0"/>
                    </a:moveTo>
                    <a:lnTo>
                      <a:pt x="0" y="268"/>
                    </a:lnTo>
                    <a:lnTo>
                      <a:pt x="0" y="317"/>
                    </a:lnTo>
                    <a:lnTo>
                      <a:pt x="466" y="49"/>
                    </a:lnTo>
                    <a:lnTo>
                      <a:pt x="466" y="0"/>
                    </a:lnTo>
                    <a:close/>
                  </a:path>
                </a:pathLst>
              </a:custGeom>
              <a:solidFill>
                <a:srgbClr val="4663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7" name="îslídè"/>
              <p:cNvSpPr/>
              <p:nvPr/>
            </p:nvSpPr>
            <p:spPr bwMode="auto">
              <a:xfrm>
                <a:off x="4102" y="3250"/>
                <a:ext cx="466" cy="317"/>
              </a:xfrm>
              <a:custGeom>
                <a:avLst/>
                <a:gdLst>
                  <a:gd name="T0" fmla="*/ 466 w 466"/>
                  <a:gd name="T1" fmla="*/ 0 h 317"/>
                  <a:gd name="T2" fmla="*/ 0 w 466"/>
                  <a:gd name="T3" fmla="*/ 268 h 317"/>
                  <a:gd name="T4" fmla="*/ 0 w 466"/>
                  <a:gd name="T5" fmla="*/ 317 h 317"/>
                  <a:gd name="T6" fmla="*/ 466 w 466"/>
                  <a:gd name="T7" fmla="*/ 49 h 317"/>
                  <a:gd name="T8" fmla="*/ 466 w 466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6" h="317">
                    <a:moveTo>
                      <a:pt x="466" y="0"/>
                    </a:moveTo>
                    <a:lnTo>
                      <a:pt x="0" y="268"/>
                    </a:lnTo>
                    <a:lnTo>
                      <a:pt x="0" y="317"/>
                    </a:lnTo>
                    <a:lnTo>
                      <a:pt x="466" y="49"/>
                    </a:lnTo>
                    <a:lnTo>
                      <a:pt x="46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8" name="ï$ľîde"/>
              <p:cNvSpPr/>
              <p:nvPr/>
            </p:nvSpPr>
            <p:spPr bwMode="auto">
              <a:xfrm>
                <a:off x="4080" y="3506"/>
                <a:ext cx="22" cy="61"/>
              </a:xfrm>
              <a:custGeom>
                <a:avLst/>
                <a:gdLst>
                  <a:gd name="T0" fmla="*/ 0 w 22"/>
                  <a:gd name="T1" fmla="*/ 0 h 61"/>
                  <a:gd name="T2" fmla="*/ 0 w 22"/>
                  <a:gd name="T3" fmla="*/ 47 h 61"/>
                  <a:gd name="T4" fmla="*/ 22 w 22"/>
                  <a:gd name="T5" fmla="*/ 61 h 61"/>
                  <a:gd name="T6" fmla="*/ 22 w 22"/>
                  <a:gd name="T7" fmla="*/ 12 h 61"/>
                  <a:gd name="T8" fmla="*/ 0 w 22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1">
                    <a:moveTo>
                      <a:pt x="0" y="0"/>
                    </a:moveTo>
                    <a:lnTo>
                      <a:pt x="0" y="47"/>
                    </a:lnTo>
                    <a:lnTo>
                      <a:pt x="22" y="61"/>
                    </a:lnTo>
                    <a:lnTo>
                      <a:pt x="2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8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9" name="íşľiḓè"/>
              <p:cNvSpPr/>
              <p:nvPr/>
            </p:nvSpPr>
            <p:spPr bwMode="auto">
              <a:xfrm>
                <a:off x="4080" y="3506"/>
                <a:ext cx="22" cy="61"/>
              </a:xfrm>
              <a:custGeom>
                <a:avLst/>
                <a:gdLst>
                  <a:gd name="T0" fmla="*/ 0 w 22"/>
                  <a:gd name="T1" fmla="*/ 0 h 61"/>
                  <a:gd name="T2" fmla="*/ 0 w 22"/>
                  <a:gd name="T3" fmla="*/ 47 h 61"/>
                  <a:gd name="T4" fmla="*/ 22 w 22"/>
                  <a:gd name="T5" fmla="*/ 61 h 61"/>
                  <a:gd name="T6" fmla="*/ 22 w 22"/>
                  <a:gd name="T7" fmla="*/ 12 h 61"/>
                  <a:gd name="T8" fmla="*/ 0 w 22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1">
                    <a:moveTo>
                      <a:pt x="0" y="0"/>
                    </a:moveTo>
                    <a:lnTo>
                      <a:pt x="0" y="47"/>
                    </a:lnTo>
                    <a:lnTo>
                      <a:pt x="22" y="61"/>
                    </a:lnTo>
                    <a:lnTo>
                      <a:pt x="22" y="1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0" name="îṣļíḍe"/>
              <p:cNvSpPr/>
              <p:nvPr/>
            </p:nvSpPr>
            <p:spPr bwMode="auto">
              <a:xfrm>
                <a:off x="4080" y="3238"/>
                <a:ext cx="488" cy="280"/>
              </a:xfrm>
              <a:custGeom>
                <a:avLst/>
                <a:gdLst>
                  <a:gd name="T0" fmla="*/ 464 w 488"/>
                  <a:gd name="T1" fmla="*/ 0 h 280"/>
                  <a:gd name="T2" fmla="*/ 0 w 488"/>
                  <a:gd name="T3" fmla="*/ 268 h 280"/>
                  <a:gd name="T4" fmla="*/ 22 w 488"/>
                  <a:gd name="T5" fmla="*/ 280 h 280"/>
                  <a:gd name="T6" fmla="*/ 488 w 488"/>
                  <a:gd name="T7" fmla="*/ 12 h 280"/>
                  <a:gd name="T8" fmla="*/ 464 w 488"/>
                  <a:gd name="T9" fmla="*/ 0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8" h="280">
                    <a:moveTo>
                      <a:pt x="464" y="0"/>
                    </a:moveTo>
                    <a:lnTo>
                      <a:pt x="0" y="268"/>
                    </a:lnTo>
                    <a:lnTo>
                      <a:pt x="22" y="280"/>
                    </a:lnTo>
                    <a:lnTo>
                      <a:pt x="488" y="12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rgbClr val="849D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1" name="íşļîḓe"/>
              <p:cNvSpPr/>
              <p:nvPr/>
            </p:nvSpPr>
            <p:spPr bwMode="auto">
              <a:xfrm>
                <a:off x="4080" y="3238"/>
                <a:ext cx="488" cy="280"/>
              </a:xfrm>
              <a:custGeom>
                <a:avLst/>
                <a:gdLst>
                  <a:gd name="T0" fmla="*/ 464 w 488"/>
                  <a:gd name="T1" fmla="*/ 0 h 280"/>
                  <a:gd name="T2" fmla="*/ 0 w 488"/>
                  <a:gd name="T3" fmla="*/ 268 h 280"/>
                  <a:gd name="T4" fmla="*/ 22 w 488"/>
                  <a:gd name="T5" fmla="*/ 280 h 280"/>
                  <a:gd name="T6" fmla="*/ 488 w 488"/>
                  <a:gd name="T7" fmla="*/ 12 h 280"/>
                  <a:gd name="T8" fmla="*/ 464 w 488"/>
                  <a:gd name="T9" fmla="*/ 0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8" h="280">
                    <a:moveTo>
                      <a:pt x="464" y="0"/>
                    </a:moveTo>
                    <a:lnTo>
                      <a:pt x="0" y="268"/>
                    </a:lnTo>
                    <a:lnTo>
                      <a:pt x="22" y="280"/>
                    </a:lnTo>
                    <a:lnTo>
                      <a:pt x="488" y="12"/>
                    </a:lnTo>
                    <a:lnTo>
                      <a:pt x="46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2" name="íSḷíḑé"/>
              <p:cNvSpPr/>
              <p:nvPr/>
            </p:nvSpPr>
            <p:spPr bwMode="auto">
              <a:xfrm>
                <a:off x="4271" y="3348"/>
                <a:ext cx="465" cy="316"/>
              </a:xfrm>
              <a:custGeom>
                <a:avLst/>
                <a:gdLst>
                  <a:gd name="T0" fmla="*/ 465 w 465"/>
                  <a:gd name="T1" fmla="*/ 0 h 316"/>
                  <a:gd name="T2" fmla="*/ 465 w 465"/>
                  <a:gd name="T3" fmla="*/ 48 h 316"/>
                  <a:gd name="T4" fmla="*/ 0 w 465"/>
                  <a:gd name="T5" fmla="*/ 316 h 316"/>
                  <a:gd name="T6" fmla="*/ 465 w 465"/>
                  <a:gd name="T7" fmla="*/ 48 h 316"/>
                  <a:gd name="T8" fmla="*/ 465 w 465"/>
                  <a:gd name="T9" fmla="*/ 0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5" h="316">
                    <a:moveTo>
                      <a:pt x="465" y="0"/>
                    </a:moveTo>
                    <a:lnTo>
                      <a:pt x="465" y="48"/>
                    </a:lnTo>
                    <a:lnTo>
                      <a:pt x="0" y="316"/>
                    </a:lnTo>
                    <a:lnTo>
                      <a:pt x="465" y="48"/>
                    </a:lnTo>
                    <a:lnTo>
                      <a:pt x="465" y="0"/>
                    </a:lnTo>
                    <a:close/>
                  </a:path>
                </a:pathLst>
              </a:custGeom>
              <a:solidFill>
                <a:srgbClr val="7476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3" name="iSliḓé"/>
              <p:cNvSpPr/>
              <p:nvPr/>
            </p:nvSpPr>
            <p:spPr bwMode="auto">
              <a:xfrm>
                <a:off x="4271" y="3348"/>
                <a:ext cx="465" cy="316"/>
              </a:xfrm>
              <a:custGeom>
                <a:avLst/>
                <a:gdLst>
                  <a:gd name="T0" fmla="*/ 465 w 465"/>
                  <a:gd name="T1" fmla="*/ 0 h 316"/>
                  <a:gd name="T2" fmla="*/ 465 w 465"/>
                  <a:gd name="T3" fmla="*/ 48 h 316"/>
                  <a:gd name="T4" fmla="*/ 0 w 465"/>
                  <a:gd name="T5" fmla="*/ 316 h 316"/>
                  <a:gd name="T6" fmla="*/ 465 w 465"/>
                  <a:gd name="T7" fmla="*/ 48 h 316"/>
                  <a:gd name="T8" fmla="*/ 465 w 465"/>
                  <a:gd name="T9" fmla="*/ 0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5" h="316">
                    <a:moveTo>
                      <a:pt x="465" y="0"/>
                    </a:moveTo>
                    <a:lnTo>
                      <a:pt x="465" y="48"/>
                    </a:lnTo>
                    <a:lnTo>
                      <a:pt x="0" y="316"/>
                    </a:lnTo>
                    <a:lnTo>
                      <a:pt x="465" y="48"/>
                    </a:lnTo>
                    <a:lnTo>
                      <a:pt x="46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4" name="ïS1ïḍé"/>
              <p:cNvSpPr/>
              <p:nvPr/>
            </p:nvSpPr>
            <p:spPr bwMode="auto">
              <a:xfrm>
                <a:off x="4249" y="3335"/>
                <a:ext cx="465" cy="317"/>
              </a:xfrm>
              <a:custGeom>
                <a:avLst/>
                <a:gdLst>
                  <a:gd name="T0" fmla="*/ 465 w 465"/>
                  <a:gd name="T1" fmla="*/ 0 h 317"/>
                  <a:gd name="T2" fmla="*/ 0 w 465"/>
                  <a:gd name="T3" fmla="*/ 268 h 317"/>
                  <a:gd name="T4" fmla="*/ 0 w 465"/>
                  <a:gd name="T5" fmla="*/ 317 h 317"/>
                  <a:gd name="T6" fmla="*/ 0 w 465"/>
                  <a:gd name="T7" fmla="*/ 268 h 317"/>
                  <a:gd name="T8" fmla="*/ 465 w 465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5" h="317">
                    <a:moveTo>
                      <a:pt x="465" y="0"/>
                    </a:moveTo>
                    <a:lnTo>
                      <a:pt x="0" y="268"/>
                    </a:lnTo>
                    <a:lnTo>
                      <a:pt x="0" y="317"/>
                    </a:lnTo>
                    <a:lnTo>
                      <a:pt x="0" y="268"/>
                    </a:lnTo>
                    <a:lnTo>
                      <a:pt x="465" y="0"/>
                    </a:lnTo>
                    <a:close/>
                  </a:path>
                </a:pathLst>
              </a:custGeom>
              <a:solidFill>
                <a:srgbClr val="A2D9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5" name="iŝḻídè"/>
              <p:cNvSpPr/>
              <p:nvPr/>
            </p:nvSpPr>
            <p:spPr bwMode="auto">
              <a:xfrm>
                <a:off x="4249" y="3335"/>
                <a:ext cx="465" cy="317"/>
              </a:xfrm>
              <a:custGeom>
                <a:avLst/>
                <a:gdLst>
                  <a:gd name="T0" fmla="*/ 465 w 465"/>
                  <a:gd name="T1" fmla="*/ 0 h 317"/>
                  <a:gd name="T2" fmla="*/ 0 w 465"/>
                  <a:gd name="T3" fmla="*/ 268 h 317"/>
                  <a:gd name="T4" fmla="*/ 0 w 465"/>
                  <a:gd name="T5" fmla="*/ 317 h 317"/>
                  <a:gd name="T6" fmla="*/ 0 w 465"/>
                  <a:gd name="T7" fmla="*/ 268 h 317"/>
                  <a:gd name="T8" fmla="*/ 465 w 465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5" h="317">
                    <a:moveTo>
                      <a:pt x="465" y="0"/>
                    </a:moveTo>
                    <a:lnTo>
                      <a:pt x="0" y="268"/>
                    </a:lnTo>
                    <a:lnTo>
                      <a:pt x="0" y="317"/>
                    </a:lnTo>
                    <a:lnTo>
                      <a:pt x="0" y="268"/>
                    </a:lnTo>
                    <a:lnTo>
                      <a:pt x="46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6" name="ïśļíďe"/>
              <p:cNvSpPr/>
              <p:nvPr/>
            </p:nvSpPr>
            <p:spPr bwMode="auto">
              <a:xfrm>
                <a:off x="4271" y="3348"/>
                <a:ext cx="465" cy="316"/>
              </a:xfrm>
              <a:custGeom>
                <a:avLst/>
                <a:gdLst>
                  <a:gd name="T0" fmla="*/ 465 w 465"/>
                  <a:gd name="T1" fmla="*/ 0 h 316"/>
                  <a:gd name="T2" fmla="*/ 0 w 465"/>
                  <a:gd name="T3" fmla="*/ 268 h 316"/>
                  <a:gd name="T4" fmla="*/ 0 w 465"/>
                  <a:gd name="T5" fmla="*/ 316 h 316"/>
                  <a:gd name="T6" fmla="*/ 465 w 465"/>
                  <a:gd name="T7" fmla="*/ 48 h 316"/>
                  <a:gd name="T8" fmla="*/ 465 w 465"/>
                  <a:gd name="T9" fmla="*/ 0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5" h="316">
                    <a:moveTo>
                      <a:pt x="465" y="0"/>
                    </a:moveTo>
                    <a:lnTo>
                      <a:pt x="0" y="268"/>
                    </a:lnTo>
                    <a:lnTo>
                      <a:pt x="0" y="316"/>
                    </a:lnTo>
                    <a:lnTo>
                      <a:pt x="465" y="48"/>
                    </a:lnTo>
                    <a:lnTo>
                      <a:pt x="465" y="0"/>
                    </a:lnTo>
                    <a:close/>
                  </a:path>
                </a:pathLst>
              </a:custGeom>
              <a:solidFill>
                <a:srgbClr val="4663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7" name="îśļiḋe"/>
              <p:cNvSpPr/>
              <p:nvPr/>
            </p:nvSpPr>
            <p:spPr bwMode="auto">
              <a:xfrm>
                <a:off x="4271" y="3348"/>
                <a:ext cx="465" cy="316"/>
              </a:xfrm>
              <a:custGeom>
                <a:avLst/>
                <a:gdLst>
                  <a:gd name="T0" fmla="*/ 465 w 465"/>
                  <a:gd name="T1" fmla="*/ 0 h 316"/>
                  <a:gd name="T2" fmla="*/ 0 w 465"/>
                  <a:gd name="T3" fmla="*/ 268 h 316"/>
                  <a:gd name="T4" fmla="*/ 0 w 465"/>
                  <a:gd name="T5" fmla="*/ 316 h 316"/>
                  <a:gd name="T6" fmla="*/ 465 w 465"/>
                  <a:gd name="T7" fmla="*/ 48 h 316"/>
                  <a:gd name="T8" fmla="*/ 465 w 465"/>
                  <a:gd name="T9" fmla="*/ 0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5" h="316">
                    <a:moveTo>
                      <a:pt x="465" y="0"/>
                    </a:moveTo>
                    <a:lnTo>
                      <a:pt x="0" y="268"/>
                    </a:lnTo>
                    <a:lnTo>
                      <a:pt x="0" y="316"/>
                    </a:lnTo>
                    <a:lnTo>
                      <a:pt x="465" y="48"/>
                    </a:lnTo>
                    <a:lnTo>
                      <a:pt x="46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8" name="îšľïdê"/>
              <p:cNvSpPr/>
              <p:nvPr/>
            </p:nvSpPr>
            <p:spPr bwMode="auto">
              <a:xfrm flipH="1">
                <a:off x="4736" y="3348"/>
                <a:ext cx="0" cy="48"/>
              </a:xfrm>
              <a:custGeom>
                <a:avLst/>
                <a:gdLst>
                  <a:gd name="T0" fmla="*/ 0 h 48"/>
                  <a:gd name="T1" fmla="*/ 48 h 48"/>
                  <a:gd name="T2" fmla="*/ 0 h 4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8">
                    <a:moveTo>
                      <a:pt x="0" y="0"/>
                    </a:moveTo>
                    <a:lnTo>
                      <a:pt x="0" y="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663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9" name="iṥḻïḍè"/>
              <p:cNvSpPr/>
              <p:nvPr/>
            </p:nvSpPr>
            <p:spPr bwMode="auto">
              <a:xfrm flipH="1">
                <a:off x="4736" y="3348"/>
                <a:ext cx="0" cy="48"/>
              </a:xfrm>
              <a:custGeom>
                <a:avLst/>
                <a:gdLst>
                  <a:gd name="T0" fmla="*/ 0 h 48"/>
                  <a:gd name="T1" fmla="*/ 48 h 48"/>
                  <a:gd name="T2" fmla="*/ 0 h 4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8">
                    <a:moveTo>
                      <a:pt x="0" y="0"/>
                    </a:moveTo>
                    <a:lnTo>
                      <a:pt x="0" y="4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0" name="ïṡļïḑê"/>
              <p:cNvSpPr/>
              <p:nvPr/>
            </p:nvSpPr>
            <p:spPr bwMode="auto">
              <a:xfrm>
                <a:off x="4249" y="3603"/>
                <a:ext cx="22" cy="61"/>
              </a:xfrm>
              <a:custGeom>
                <a:avLst/>
                <a:gdLst>
                  <a:gd name="T0" fmla="*/ 0 w 22"/>
                  <a:gd name="T1" fmla="*/ 0 h 61"/>
                  <a:gd name="T2" fmla="*/ 0 w 22"/>
                  <a:gd name="T3" fmla="*/ 49 h 61"/>
                  <a:gd name="T4" fmla="*/ 22 w 22"/>
                  <a:gd name="T5" fmla="*/ 61 h 61"/>
                  <a:gd name="T6" fmla="*/ 22 w 22"/>
                  <a:gd name="T7" fmla="*/ 13 h 61"/>
                  <a:gd name="T8" fmla="*/ 0 w 22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1">
                    <a:moveTo>
                      <a:pt x="0" y="0"/>
                    </a:moveTo>
                    <a:lnTo>
                      <a:pt x="0" y="49"/>
                    </a:lnTo>
                    <a:lnTo>
                      <a:pt x="22" y="61"/>
                    </a:lnTo>
                    <a:lnTo>
                      <a:pt x="22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8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1" name="íS1íḑè"/>
              <p:cNvSpPr/>
              <p:nvPr/>
            </p:nvSpPr>
            <p:spPr bwMode="auto">
              <a:xfrm>
                <a:off x="4249" y="3603"/>
                <a:ext cx="22" cy="61"/>
              </a:xfrm>
              <a:custGeom>
                <a:avLst/>
                <a:gdLst>
                  <a:gd name="T0" fmla="*/ 0 w 22"/>
                  <a:gd name="T1" fmla="*/ 0 h 61"/>
                  <a:gd name="T2" fmla="*/ 0 w 22"/>
                  <a:gd name="T3" fmla="*/ 49 h 61"/>
                  <a:gd name="T4" fmla="*/ 22 w 22"/>
                  <a:gd name="T5" fmla="*/ 61 h 61"/>
                  <a:gd name="T6" fmla="*/ 22 w 22"/>
                  <a:gd name="T7" fmla="*/ 13 h 61"/>
                  <a:gd name="T8" fmla="*/ 0 w 22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1">
                    <a:moveTo>
                      <a:pt x="0" y="0"/>
                    </a:moveTo>
                    <a:lnTo>
                      <a:pt x="0" y="49"/>
                    </a:lnTo>
                    <a:lnTo>
                      <a:pt x="22" y="61"/>
                    </a:lnTo>
                    <a:lnTo>
                      <a:pt x="22" y="1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2" name="iṧ1iḋè"/>
              <p:cNvSpPr/>
              <p:nvPr/>
            </p:nvSpPr>
            <p:spPr bwMode="auto">
              <a:xfrm>
                <a:off x="4249" y="3335"/>
                <a:ext cx="487" cy="281"/>
              </a:xfrm>
              <a:custGeom>
                <a:avLst/>
                <a:gdLst>
                  <a:gd name="T0" fmla="*/ 465 w 487"/>
                  <a:gd name="T1" fmla="*/ 0 h 281"/>
                  <a:gd name="T2" fmla="*/ 0 w 487"/>
                  <a:gd name="T3" fmla="*/ 268 h 281"/>
                  <a:gd name="T4" fmla="*/ 22 w 487"/>
                  <a:gd name="T5" fmla="*/ 281 h 281"/>
                  <a:gd name="T6" fmla="*/ 487 w 487"/>
                  <a:gd name="T7" fmla="*/ 13 h 281"/>
                  <a:gd name="T8" fmla="*/ 465 w 487"/>
                  <a:gd name="T9" fmla="*/ 0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281">
                    <a:moveTo>
                      <a:pt x="465" y="0"/>
                    </a:moveTo>
                    <a:lnTo>
                      <a:pt x="0" y="268"/>
                    </a:lnTo>
                    <a:lnTo>
                      <a:pt x="22" y="281"/>
                    </a:lnTo>
                    <a:lnTo>
                      <a:pt x="487" y="13"/>
                    </a:lnTo>
                    <a:lnTo>
                      <a:pt x="465" y="0"/>
                    </a:lnTo>
                    <a:close/>
                  </a:path>
                </a:pathLst>
              </a:custGeom>
              <a:solidFill>
                <a:srgbClr val="849D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3" name="iŝḷiḍè"/>
              <p:cNvSpPr/>
              <p:nvPr/>
            </p:nvSpPr>
            <p:spPr bwMode="auto">
              <a:xfrm>
                <a:off x="4249" y="3335"/>
                <a:ext cx="487" cy="281"/>
              </a:xfrm>
              <a:custGeom>
                <a:avLst/>
                <a:gdLst>
                  <a:gd name="T0" fmla="*/ 465 w 487"/>
                  <a:gd name="T1" fmla="*/ 0 h 281"/>
                  <a:gd name="T2" fmla="*/ 0 w 487"/>
                  <a:gd name="T3" fmla="*/ 268 h 281"/>
                  <a:gd name="T4" fmla="*/ 22 w 487"/>
                  <a:gd name="T5" fmla="*/ 281 h 281"/>
                  <a:gd name="T6" fmla="*/ 487 w 487"/>
                  <a:gd name="T7" fmla="*/ 13 h 281"/>
                  <a:gd name="T8" fmla="*/ 465 w 487"/>
                  <a:gd name="T9" fmla="*/ 0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281">
                    <a:moveTo>
                      <a:pt x="465" y="0"/>
                    </a:moveTo>
                    <a:lnTo>
                      <a:pt x="0" y="268"/>
                    </a:lnTo>
                    <a:lnTo>
                      <a:pt x="22" y="281"/>
                    </a:lnTo>
                    <a:lnTo>
                      <a:pt x="487" y="13"/>
                    </a:lnTo>
                    <a:lnTo>
                      <a:pt x="46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4" name="íśļiḋé"/>
              <p:cNvSpPr/>
              <p:nvPr/>
            </p:nvSpPr>
            <p:spPr bwMode="auto">
              <a:xfrm>
                <a:off x="5190" y="3611"/>
                <a:ext cx="154" cy="156"/>
              </a:xfrm>
              <a:custGeom>
                <a:avLst/>
                <a:gdLst>
                  <a:gd name="T0" fmla="*/ 91 w 91"/>
                  <a:gd name="T1" fmla="*/ 56 h 92"/>
                  <a:gd name="T2" fmla="*/ 85 w 91"/>
                  <a:gd name="T3" fmla="*/ 71 h 92"/>
                  <a:gd name="T4" fmla="*/ 85 w 91"/>
                  <a:gd name="T5" fmla="*/ 71 h 92"/>
                  <a:gd name="T6" fmla="*/ 82 w 91"/>
                  <a:gd name="T7" fmla="*/ 73 h 92"/>
                  <a:gd name="T8" fmla="*/ 82 w 91"/>
                  <a:gd name="T9" fmla="*/ 73 h 92"/>
                  <a:gd name="T10" fmla="*/ 49 w 91"/>
                  <a:gd name="T11" fmla="*/ 92 h 92"/>
                  <a:gd name="T12" fmla="*/ 55 w 91"/>
                  <a:gd name="T13" fmla="*/ 77 h 92"/>
                  <a:gd name="T14" fmla="*/ 44 w 91"/>
                  <a:gd name="T15" fmla="*/ 47 h 92"/>
                  <a:gd name="T16" fmla="*/ 44 w 91"/>
                  <a:gd name="T17" fmla="*/ 47 h 92"/>
                  <a:gd name="T18" fmla="*/ 23 w 91"/>
                  <a:gd name="T19" fmla="*/ 27 h 92"/>
                  <a:gd name="T20" fmla="*/ 0 w 91"/>
                  <a:gd name="T21" fmla="*/ 23 h 92"/>
                  <a:gd name="T22" fmla="*/ 37 w 91"/>
                  <a:gd name="T23" fmla="*/ 2 h 92"/>
                  <a:gd name="T24" fmla="*/ 60 w 91"/>
                  <a:gd name="T25" fmla="*/ 6 h 92"/>
                  <a:gd name="T26" fmla="*/ 81 w 91"/>
                  <a:gd name="T27" fmla="*/ 26 h 92"/>
                  <a:gd name="T28" fmla="*/ 81 w 91"/>
                  <a:gd name="T29" fmla="*/ 26 h 92"/>
                  <a:gd name="T30" fmla="*/ 91 w 91"/>
                  <a:gd name="T31" fmla="*/ 56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1" h="92">
                    <a:moveTo>
                      <a:pt x="91" y="56"/>
                    </a:moveTo>
                    <a:cubicBezTo>
                      <a:pt x="91" y="63"/>
                      <a:pt x="89" y="68"/>
                      <a:pt x="85" y="71"/>
                    </a:cubicBezTo>
                    <a:cubicBezTo>
                      <a:pt x="85" y="71"/>
                      <a:pt x="85" y="71"/>
                      <a:pt x="85" y="71"/>
                    </a:cubicBezTo>
                    <a:cubicBezTo>
                      <a:pt x="82" y="73"/>
                      <a:pt x="82" y="73"/>
                      <a:pt x="82" y="73"/>
                    </a:cubicBezTo>
                    <a:cubicBezTo>
                      <a:pt x="82" y="73"/>
                      <a:pt x="82" y="73"/>
                      <a:pt x="82" y="73"/>
                    </a:cubicBezTo>
                    <a:cubicBezTo>
                      <a:pt x="49" y="92"/>
                      <a:pt x="49" y="92"/>
                      <a:pt x="49" y="92"/>
                    </a:cubicBezTo>
                    <a:cubicBezTo>
                      <a:pt x="53" y="89"/>
                      <a:pt x="55" y="84"/>
                      <a:pt x="55" y="77"/>
                    </a:cubicBezTo>
                    <a:cubicBezTo>
                      <a:pt x="55" y="68"/>
                      <a:pt x="51" y="57"/>
                      <a:pt x="44" y="47"/>
                    </a:cubicBezTo>
                    <a:cubicBezTo>
                      <a:pt x="44" y="47"/>
                      <a:pt x="44" y="47"/>
                      <a:pt x="44" y="47"/>
                    </a:cubicBezTo>
                    <a:cubicBezTo>
                      <a:pt x="39" y="39"/>
                      <a:pt x="31" y="31"/>
                      <a:pt x="23" y="27"/>
                    </a:cubicBezTo>
                    <a:cubicBezTo>
                      <a:pt x="14" y="21"/>
                      <a:pt x="6" y="20"/>
                      <a:pt x="0" y="23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43" y="0"/>
                      <a:pt x="51" y="1"/>
                      <a:pt x="60" y="6"/>
                    </a:cubicBezTo>
                    <a:cubicBezTo>
                      <a:pt x="68" y="10"/>
                      <a:pt x="75" y="17"/>
                      <a:pt x="81" y="26"/>
                    </a:cubicBezTo>
                    <a:cubicBezTo>
                      <a:pt x="81" y="26"/>
                      <a:pt x="81" y="26"/>
                      <a:pt x="81" y="26"/>
                    </a:cubicBezTo>
                    <a:cubicBezTo>
                      <a:pt x="87" y="36"/>
                      <a:pt x="91" y="46"/>
                      <a:pt x="91" y="56"/>
                    </a:cubicBezTo>
                    <a:close/>
                  </a:path>
                </a:pathLst>
              </a:custGeom>
              <a:solidFill>
                <a:srgbClr val="C685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5" name="íşḻiḍé"/>
              <p:cNvSpPr/>
              <p:nvPr/>
            </p:nvSpPr>
            <p:spPr bwMode="auto">
              <a:xfrm>
                <a:off x="5270" y="3767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5BA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6" name="îšḷîďe"/>
              <p:cNvSpPr/>
              <p:nvPr/>
            </p:nvSpPr>
            <p:spPr bwMode="auto">
              <a:xfrm>
                <a:off x="5186" y="3650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0 w 4"/>
                  <a:gd name="T3" fmla="*/ 2 h 2"/>
                  <a:gd name="T4" fmla="*/ 0 w 4"/>
                  <a:gd name="T5" fmla="*/ 2 h 2"/>
                  <a:gd name="T6" fmla="*/ 4 w 4"/>
                  <a:gd name="T7" fmla="*/ 0 h 2"/>
                  <a:gd name="T8" fmla="*/ 4 w 4"/>
                  <a:gd name="T9" fmla="*/ 0 h 2"/>
                  <a:gd name="T10" fmla="*/ 4 w 4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5BA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7" name="ï$lïḑè"/>
              <p:cNvSpPr/>
              <p:nvPr/>
            </p:nvSpPr>
            <p:spPr bwMode="auto">
              <a:xfrm>
                <a:off x="5268" y="3769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5BA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8" name="îSlíḓé"/>
              <p:cNvSpPr/>
              <p:nvPr/>
            </p:nvSpPr>
            <p:spPr bwMode="auto">
              <a:xfrm>
                <a:off x="5241" y="3618"/>
                <a:ext cx="7" cy="3"/>
              </a:xfrm>
              <a:custGeom>
                <a:avLst/>
                <a:gdLst>
                  <a:gd name="T0" fmla="*/ 0 w 7"/>
                  <a:gd name="T1" fmla="*/ 3 h 3"/>
                  <a:gd name="T2" fmla="*/ 7 w 7"/>
                  <a:gd name="T3" fmla="*/ 0 h 3"/>
                  <a:gd name="T4" fmla="*/ 7 w 7"/>
                  <a:gd name="T5" fmla="*/ 0 h 3"/>
                  <a:gd name="T6" fmla="*/ 0 w 7"/>
                  <a:gd name="T7" fmla="*/ 3 h 3"/>
                  <a:gd name="T8" fmla="*/ 0 w 7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0" y="3"/>
                    </a:moveTo>
                    <a:lnTo>
                      <a:pt x="7" y="0"/>
                    </a:lnTo>
                    <a:lnTo>
                      <a:pt x="7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685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7" name="îṣľiďè"/>
            <p:cNvGrpSpPr/>
            <p:nvPr/>
          </p:nvGrpSpPr>
          <p:grpSpPr>
            <a:xfrm>
              <a:off x="3579673" y="2884815"/>
              <a:ext cx="5077192" cy="3340258"/>
              <a:chOff x="1692" y="1472"/>
              <a:chExt cx="4332" cy="2850"/>
            </a:xfrm>
          </p:grpSpPr>
          <p:sp>
            <p:nvSpPr>
              <p:cNvPr id="9" name="îṧ1iḑe"/>
              <p:cNvSpPr/>
              <p:nvPr/>
            </p:nvSpPr>
            <p:spPr bwMode="auto">
              <a:xfrm>
                <a:off x="5322" y="3733"/>
                <a:ext cx="11" cy="5"/>
              </a:xfrm>
              <a:custGeom>
                <a:avLst/>
                <a:gdLst>
                  <a:gd name="T0" fmla="*/ 2 w 11"/>
                  <a:gd name="T1" fmla="*/ 5 h 5"/>
                  <a:gd name="T2" fmla="*/ 11 w 11"/>
                  <a:gd name="T3" fmla="*/ 0 h 5"/>
                  <a:gd name="T4" fmla="*/ 0 w 11"/>
                  <a:gd name="T5" fmla="*/ 5 h 5"/>
                  <a:gd name="T6" fmla="*/ 2 w 11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5">
                    <a:moveTo>
                      <a:pt x="2" y="5"/>
                    </a:moveTo>
                    <a:lnTo>
                      <a:pt x="11" y="0"/>
                    </a:lnTo>
                    <a:lnTo>
                      <a:pt x="0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C685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" name="í$ḷîďé"/>
              <p:cNvSpPr/>
              <p:nvPr/>
            </p:nvSpPr>
            <p:spPr bwMode="auto">
              <a:xfrm>
                <a:off x="5319" y="3738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5BA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" name="íşľíḑè"/>
              <p:cNvSpPr/>
              <p:nvPr/>
            </p:nvSpPr>
            <p:spPr bwMode="auto">
              <a:xfrm>
                <a:off x="5237" y="3621"/>
                <a:ext cx="4" cy="2"/>
              </a:xfrm>
              <a:custGeom>
                <a:avLst/>
                <a:gdLst>
                  <a:gd name="T0" fmla="*/ 2 w 4"/>
                  <a:gd name="T1" fmla="*/ 0 h 2"/>
                  <a:gd name="T2" fmla="*/ 0 w 4"/>
                  <a:gd name="T3" fmla="*/ 2 h 2"/>
                  <a:gd name="T4" fmla="*/ 0 w 4"/>
                  <a:gd name="T5" fmla="*/ 2 h 2"/>
                  <a:gd name="T6" fmla="*/ 4 w 4"/>
                  <a:gd name="T7" fmla="*/ 0 h 2"/>
                  <a:gd name="T8" fmla="*/ 2 w 4"/>
                  <a:gd name="T9" fmla="*/ 0 h 2"/>
                  <a:gd name="T10" fmla="*/ 2 w 4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5BA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" name="îṣḷîde"/>
              <p:cNvSpPr/>
              <p:nvPr/>
            </p:nvSpPr>
            <p:spPr bwMode="auto">
              <a:xfrm>
                <a:off x="5317" y="3740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5BA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" name="iṡļíḍè"/>
              <p:cNvSpPr/>
              <p:nvPr/>
            </p:nvSpPr>
            <p:spPr bwMode="auto">
              <a:xfrm>
                <a:off x="3294" y="3638"/>
                <a:ext cx="678" cy="390"/>
              </a:xfrm>
              <a:custGeom>
                <a:avLst/>
                <a:gdLst>
                  <a:gd name="T0" fmla="*/ 0 w 678"/>
                  <a:gd name="T1" fmla="*/ 195 h 390"/>
                  <a:gd name="T2" fmla="*/ 340 w 678"/>
                  <a:gd name="T3" fmla="*/ 0 h 390"/>
                  <a:gd name="T4" fmla="*/ 678 w 678"/>
                  <a:gd name="T5" fmla="*/ 195 h 390"/>
                  <a:gd name="T6" fmla="*/ 340 w 678"/>
                  <a:gd name="T7" fmla="*/ 390 h 390"/>
                  <a:gd name="T8" fmla="*/ 0 w 678"/>
                  <a:gd name="T9" fmla="*/ 195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8" h="390">
                    <a:moveTo>
                      <a:pt x="0" y="195"/>
                    </a:moveTo>
                    <a:lnTo>
                      <a:pt x="340" y="0"/>
                    </a:lnTo>
                    <a:lnTo>
                      <a:pt x="678" y="195"/>
                    </a:lnTo>
                    <a:lnTo>
                      <a:pt x="340" y="390"/>
                    </a:lnTo>
                    <a:lnTo>
                      <a:pt x="0" y="195"/>
                    </a:lnTo>
                    <a:close/>
                  </a:path>
                </a:pathLst>
              </a:custGeom>
              <a:solidFill>
                <a:srgbClr val="CF3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" name="íşliḑé"/>
              <p:cNvSpPr/>
              <p:nvPr/>
            </p:nvSpPr>
            <p:spPr bwMode="auto">
              <a:xfrm>
                <a:off x="3294" y="3638"/>
                <a:ext cx="678" cy="390"/>
              </a:xfrm>
              <a:custGeom>
                <a:avLst/>
                <a:gdLst>
                  <a:gd name="T0" fmla="*/ 0 w 678"/>
                  <a:gd name="T1" fmla="*/ 195 h 390"/>
                  <a:gd name="T2" fmla="*/ 340 w 678"/>
                  <a:gd name="T3" fmla="*/ 0 h 390"/>
                  <a:gd name="T4" fmla="*/ 678 w 678"/>
                  <a:gd name="T5" fmla="*/ 195 h 390"/>
                  <a:gd name="T6" fmla="*/ 340 w 678"/>
                  <a:gd name="T7" fmla="*/ 390 h 390"/>
                  <a:gd name="T8" fmla="*/ 0 w 678"/>
                  <a:gd name="T9" fmla="*/ 195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8" h="390">
                    <a:moveTo>
                      <a:pt x="0" y="195"/>
                    </a:moveTo>
                    <a:lnTo>
                      <a:pt x="340" y="0"/>
                    </a:lnTo>
                    <a:lnTo>
                      <a:pt x="678" y="195"/>
                    </a:lnTo>
                    <a:lnTo>
                      <a:pt x="340" y="390"/>
                    </a:lnTo>
                    <a:lnTo>
                      <a:pt x="0" y="19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" name="îṩlîḋé"/>
              <p:cNvSpPr/>
              <p:nvPr/>
            </p:nvSpPr>
            <p:spPr bwMode="auto">
              <a:xfrm>
                <a:off x="3294" y="3638"/>
                <a:ext cx="678" cy="390"/>
              </a:xfrm>
              <a:custGeom>
                <a:avLst/>
                <a:gdLst>
                  <a:gd name="T0" fmla="*/ 340 w 678"/>
                  <a:gd name="T1" fmla="*/ 0 h 390"/>
                  <a:gd name="T2" fmla="*/ 0 w 678"/>
                  <a:gd name="T3" fmla="*/ 195 h 390"/>
                  <a:gd name="T4" fmla="*/ 340 w 678"/>
                  <a:gd name="T5" fmla="*/ 390 h 390"/>
                  <a:gd name="T6" fmla="*/ 678 w 678"/>
                  <a:gd name="T7" fmla="*/ 195 h 390"/>
                  <a:gd name="T8" fmla="*/ 340 w 678"/>
                  <a:gd name="T9" fmla="*/ 0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8" h="390">
                    <a:moveTo>
                      <a:pt x="340" y="0"/>
                    </a:moveTo>
                    <a:lnTo>
                      <a:pt x="0" y="195"/>
                    </a:lnTo>
                    <a:lnTo>
                      <a:pt x="340" y="390"/>
                    </a:lnTo>
                    <a:lnTo>
                      <a:pt x="678" y="195"/>
                    </a:lnTo>
                    <a:lnTo>
                      <a:pt x="340" y="0"/>
                    </a:lnTo>
                    <a:close/>
                  </a:path>
                </a:pathLst>
              </a:custGeom>
              <a:solidFill>
                <a:srgbClr val="F667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" name="íṩľîḑé"/>
              <p:cNvSpPr/>
              <p:nvPr/>
            </p:nvSpPr>
            <p:spPr bwMode="auto">
              <a:xfrm>
                <a:off x="3294" y="3638"/>
                <a:ext cx="678" cy="390"/>
              </a:xfrm>
              <a:custGeom>
                <a:avLst/>
                <a:gdLst>
                  <a:gd name="T0" fmla="*/ 340 w 678"/>
                  <a:gd name="T1" fmla="*/ 0 h 390"/>
                  <a:gd name="T2" fmla="*/ 0 w 678"/>
                  <a:gd name="T3" fmla="*/ 195 h 390"/>
                  <a:gd name="T4" fmla="*/ 340 w 678"/>
                  <a:gd name="T5" fmla="*/ 390 h 390"/>
                  <a:gd name="T6" fmla="*/ 678 w 678"/>
                  <a:gd name="T7" fmla="*/ 195 h 390"/>
                  <a:gd name="T8" fmla="*/ 340 w 678"/>
                  <a:gd name="T9" fmla="*/ 0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8" h="390">
                    <a:moveTo>
                      <a:pt x="340" y="0"/>
                    </a:moveTo>
                    <a:lnTo>
                      <a:pt x="0" y="195"/>
                    </a:lnTo>
                    <a:lnTo>
                      <a:pt x="340" y="390"/>
                    </a:lnTo>
                    <a:lnTo>
                      <a:pt x="678" y="195"/>
                    </a:lnTo>
                    <a:lnTo>
                      <a:pt x="34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" name="ïśľïḓe"/>
              <p:cNvSpPr/>
              <p:nvPr/>
            </p:nvSpPr>
            <p:spPr bwMode="auto">
              <a:xfrm>
                <a:off x="3294" y="3833"/>
                <a:ext cx="678" cy="244"/>
              </a:xfrm>
              <a:custGeom>
                <a:avLst/>
                <a:gdLst>
                  <a:gd name="T0" fmla="*/ 0 w 678"/>
                  <a:gd name="T1" fmla="*/ 0 h 244"/>
                  <a:gd name="T2" fmla="*/ 0 w 678"/>
                  <a:gd name="T3" fmla="*/ 48 h 244"/>
                  <a:gd name="T4" fmla="*/ 340 w 678"/>
                  <a:gd name="T5" fmla="*/ 244 h 244"/>
                  <a:gd name="T6" fmla="*/ 678 w 678"/>
                  <a:gd name="T7" fmla="*/ 48 h 244"/>
                  <a:gd name="T8" fmla="*/ 678 w 678"/>
                  <a:gd name="T9" fmla="*/ 0 h 244"/>
                  <a:gd name="T10" fmla="*/ 340 w 678"/>
                  <a:gd name="T11" fmla="*/ 195 h 244"/>
                  <a:gd name="T12" fmla="*/ 0 w 678"/>
                  <a:gd name="T13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8" h="244">
                    <a:moveTo>
                      <a:pt x="0" y="0"/>
                    </a:moveTo>
                    <a:lnTo>
                      <a:pt x="0" y="48"/>
                    </a:lnTo>
                    <a:lnTo>
                      <a:pt x="340" y="244"/>
                    </a:lnTo>
                    <a:lnTo>
                      <a:pt x="678" y="48"/>
                    </a:lnTo>
                    <a:lnTo>
                      <a:pt x="678" y="0"/>
                    </a:lnTo>
                    <a:lnTo>
                      <a:pt x="340" y="1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F3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" name="ïSļïďe"/>
              <p:cNvSpPr/>
              <p:nvPr/>
            </p:nvSpPr>
            <p:spPr bwMode="auto">
              <a:xfrm>
                <a:off x="3294" y="3833"/>
                <a:ext cx="678" cy="244"/>
              </a:xfrm>
              <a:custGeom>
                <a:avLst/>
                <a:gdLst>
                  <a:gd name="T0" fmla="*/ 0 w 678"/>
                  <a:gd name="T1" fmla="*/ 0 h 244"/>
                  <a:gd name="T2" fmla="*/ 0 w 678"/>
                  <a:gd name="T3" fmla="*/ 48 h 244"/>
                  <a:gd name="T4" fmla="*/ 340 w 678"/>
                  <a:gd name="T5" fmla="*/ 244 h 244"/>
                  <a:gd name="T6" fmla="*/ 678 w 678"/>
                  <a:gd name="T7" fmla="*/ 48 h 244"/>
                  <a:gd name="T8" fmla="*/ 678 w 678"/>
                  <a:gd name="T9" fmla="*/ 0 h 244"/>
                  <a:gd name="T10" fmla="*/ 340 w 678"/>
                  <a:gd name="T11" fmla="*/ 195 h 244"/>
                  <a:gd name="T12" fmla="*/ 0 w 678"/>
                  <a:gd name="T13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8" h="244">
                    <a:moveTo>
                      <a:pt x="0" y="0"/>
                    </a:moveTo>
                    <a:lnTo>
                      <a:pt x="0" y="48"/>
                    </a:lnTo>
                    <a:lnTo>
                      <a:pt x="340" y="244"/>
                    </a:lnTo>
                    <a:lnTo>
                      <a:pt x="678" y="48"/>
                    </a:lnTo>
                    <a:lnTo>
                      <a:pt x="678" y="0"/>
                    </a:lnTo>
                    <a:lnTo>
                      <a:pt x="340" y="19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" name="îşḷíḋê"/>
              <p:cNvSpPr/>
              <p:nvPr/>
            </p:nvSpPr>
            <p:spPr bwMode="auto">
              <a:xfrm>
                <a:off x="3499" y="3760"/>
                <a:ext cx="262" cy="158"/>
              </a:xfrm>
              <a:custGeom>
                <a:avLst/>
                <a:gdLst>
                  <a:gd name="T0" fmla="*/ 228 w 262"/>
                  <a:gd name="T1" fmla="*/ 24 h 158"/>
                  <a:gd name="T2" fmla="*/ 203 w 262"/>
                  <a:gd name="T3" fmla="*/ 75 h 158"/>
                  <a:gd name="T4" fmla="*/ 262 w 262"/>
                  <a:gd name="T5" fmla="*/ 121 h 158"/>
                  <a:gd name="T6" fmla="*/ 170 w 262"/>
                  <a:gd name="T7" fmla="*/ 116 h 158"/>
                  <a:gd name="T8" fmla="*/ 121 w 262"/>
                  <a:gd name="T9" fmla="*/ 158 h 158"/>
                  <a:gd name="T10" fmla="*/ 89 w 262"/>
                  <a:gd name="T11" fmla="*/ 104 h 158"/>
                  <a:gd name="T12" fmla="*/ 0 w 262"/>
                  <a:gd name="T13" fmla="*/ 83 h 158"/>
                  <a:gd name="T14" fmla="*/ 72 w 262"/>
                  <a:gd name="T15" fmla="*/ 55 h 158"/>
                  <a:gd name="T16" fmla="*/ 67 w 262"/>
                  <a:gd name="T17" fmla="*/ 0 h 158"/>
                  <a:gd name="T18" fmla="*/ 143 w 262"/>
                  <a:gd name="T19" fmla="*/ 36 h 158"/>
                  <a:gd name="T20" fmla="*/ 228 w 262"/>
                  <a:gd name="T21" fmla="*/ 24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2" h="158">
                    <a:moveTo>
                      <a:pt x="228" y="24"/>
                    </a:moveTo>
                    <a:lnTo>
                      <a:pt x="203" y="75"/>
                    </a:lnTo>
                    <a:lnTo>
                      <a:pt x="262" y="121"/>
                    </a:lnTo>
                    <a:lnTo>
                      <a:pt x="170" y="116"/>
                    </a:lnTo>
                    <a:lnTo>
                      <a:pt x="121" y="158"/>
                    </a:lnTo>
                    <a:lnTo>
                      <a:pt x="89" y="104"/>
                    </a:lnTo>
                    <a:lnTo>
                      <a:pt x="0" y="83"/>
                    </a:lnTo>
                    <a:lnTo>
                      <a:pt x="72" y="55"/>
                    </a:lnTo>
                    <a:lnTo>
                      <a:pt x="67" y="0"/>
                    </a:lnTo>
                    <a:lnTo>
                      <a:pt x="143" y="36"/>
                    </a:lnTo>
                    <a:lnTo>
                      <a:pt x="228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" name="íśľïďe"/>
              <p:cNvSpPr/>
              <p:nvPr/>
            </p:nvSpPr>
            <p:spPr bwMode="auto">
              <a:xfrm>
                <a:off x="3294" y="3833"/>
                <a:ext cx="340" cy="244"/>
              </a:xfrm>
              <a:custGeom>
                <a:avLst/>
                <a:gdLst>
                  <a:gd name="T0" fmla="*/ 0 w 340"/>
                  <a:gd name="T1" fmla="*/ 0 h 244"/>
                  <a:gd name="T2" fmla="*/ 0 w 340"/>
                  <a:gd name="T3" fmla="*/ 48 h 244"/>
                  <a:gd name="T4" fmla="*/ 340 w 340"/>
                  <a:gd name="T5" fmla="*/ 244 h 244"/>
                  <a:gd name="T6" fmla="*/ 340 w 340"/>
                  <a:gd name="T7" fmla="*/ 195 h 244"/>
                  <a:gd name="T8" fmla="*/ 0 w 340"/>
                  <a:gd name="T9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0" h="244">
                    <a:moveTo>
                      <a:pt x="0" y="0"/>
                    </a:moveTo>
                    <a:lnTo>
                      <a:pt x="0" y="48"/>
                    </a:lnTo>
                    <a:lnTo>
                      <a:pt x="340" y="244"/>
                    </a:lnTo>
                    <a:lnTo>
                      <a:pt x="340" y="1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51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" name="isľiḋé"/>
              <p:cNvSpPr/>
              <p:nvPr/>
            </p:nvSpPr>
            <p:spPr bwMode="auto">
              <a:xfrm>
                <a:off x="3294" y="3833"/>
                <a:ext cx="340" cy="244"/>
              </a:xfrm>
              <a:custGeom>
                <a:avLst/>
                <a:gdLst>
                  <a:gd name="T0" fmla="*/ 0 w 340"/>
                  <a:gd name="T1" fmla="*/ 0 h 244"/>
                  <a:gd name="T2" fmla="*/ 0 w 340"/>
                  <a:gd name="T3" fmla="*/ 48 h 244"/>
                  <a:gd name="T4" fmla="*/ 340 w 340"/>
                  <a:gd name="T5" fmla="*/ 244 h 244"/>
                  <a:gd name="T6" fmla="*/ 340 w 340"/>
                  <a:gd name="T7" fmla="*/ 195 h 244"/>
                  <a:gd name="T8" fmla="*/ 0 w 340"/>
                  <a:gd name="T9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0" h="244">
                    <a:moveTo>
                      <a:pt x="0" y="0"/>
                    </a:moveTo>
                    <a:lnTo>
                      <a:pt x="0" y="48"/>
                    </a:lnTo>
                    <a:lnTo>
                      <a:pt x="340" y="244"/>
                    </a:lnTo>
                    <a:lnTo>
                      <a:pt x="340" y="19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" name="ïṩḷïḑe"/>
              <p:cNvSpPr/>
              <p:nvPr/>
            </p:nvSpPr>
            <p:spPr bwMode="auto">
              <a:xfrm>
                <a:off x="1901" y="3068"/>
                <a:ext cx="678" cy="389"/>
              </a:xfrm>
              <a:custGeom>
                <a:avLst/>
                <a:gdLst>
                  <a:gd name="T0" fmla="*/ 0 w 678"/>
                  <a:gd name="T1" fmla="*/ 194 h 389"/>
                  <a:gd name="T2" fmla="*/ 339 w 678"/>
                  <a:gd name="T3" fmla="*/ 0 h 389"/>
                  <a:gd name="T4" fmla="*/ 678 w 678"/>
                  <a:gd name="T5" fmla="*/ 194 h 389"/>
                  <a:gd name="T6" fmla="*/ 338 w 678"/>
                  <a:gd name="T7" fmla="*/ 389 h 389"/>
                  <a:gd name="T8" fmla="*/ 0 w 678"/>
                  <a:gd name="T9" fmla="*/ 194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8" h="389">
                    <a:moveTo>
                      <a:pt x="0" y="194"/>
                    </a:moveTo>
                    <a:lnTo>
                      <a:pt x="339" y="0"/>
                    </a:lnTo>
                    <a:lnTo>
                      <a:pt x="678" y="194"/>
                    </a:lnTo>
                    <a:lnTo>
                      <a:pt x="338" y="389"/>
                    </a:lnTo>
                    <a:lnTo>
                      <a:pt x="0" y="194"/>
                    </a:lnTo>
                    <a:close/>
                  </a:path>
                </a:pathLst>
              </a:custGeom>
              <a:solidFill>
                <a:srgbClr val="416B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2" name="ïṥ1iḋè"/>
              <p:cNvSpPr/>
              <p:nvPr/>
            </p:nvSpPr>
            <p:spPr bwMode="auto">
              <a:xfrm>
                <a:off x="1901" y="3068"/>
                <a:ext cx="678" cy="389"/>
              </a:xfrm>
              <a:custGeom>
                <a:avLst/>
                <a:gdLst>
                  <a:gd name="T0" fmla="*/ 0 w 678"/>
                  <a:gd name="T1" fmla="*/ 194 h 389"/>
                  <a:gd name="T2" fmla="*/ 339 w 678"/>
                  <a:gd name="T3" fmla="*/ 0 h 389"/>
                  <a:gd name="T4" fmla="*/ 678 w 678"/>
                  <a:gd name="T5" fmla="*/ 194 h 389"/>
                  <a:gd name="T6" fmla="*/ 338 w 678"/>
                  <a:gd name="T7" fmla="*/ 389 h 389"/>
                  <a:gd name="T8" fmla="*/ 0 w 678"/>
                  <a:gd name="T9" fmla="*/ 194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8" h="389">
                    <a:moveTo>
                      <a:pt x="0" y="194"/>
                    </a:moveTo>
                    <a:lnTo>
                      <a:pt x="339" y="0"/>
                    </a:lnTo>
                    <a:lnTo>
                      <a:pt x="678" y="194"/>
                    </a:lnTo>
                    <a:lnTo>
                      <a:pt x="338" y="389"/>
                    </a:lnTo>
                    <a:lnTo>
                      <a:pt x="0" y="19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" name="ïŝľiďe"/>
              <p:cNvSpPr/>
              <p:nvPr/>
            </p:nvSpPr>
            <p:spPr bwMode="auto">
              <a:xfrm>
                <a:off x="1901" y="3068"/>
                <a:ext cx="678" cy="389"/>
              </a:xfrm>
              <a:custGeom>
                <a:avLst/>
                <a:gdLst>
                  <a:gd name="T0" fmla="*/ 339 w 678"/>
                  <a:gd name="T1" fmla="*/ 0 h 389"/>
                  <a:gd name="T2" fmla="*/ 0 w 678"/>
                  <a:gd name="T3" fmla="*/ 194 h 389"/>
                  <a:gd name="T4" fmla="*/ 338 w 678"/>
                  <a:gd name="T5" fmla="*/ 389 h 389"/>
                  <a:gd name="T6" fmla="*/ 678 w 678"/>
                  <a:gd name="T7" fmla="*/ 194 h 389"/>
                  <a:gd name="T8" fmla="*/ 339 w 678"/>
                  <a:gd name="T9" fmla="*/ 0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8" h="389">
                    <a:moveTo>
                      <a:pt x="339" y="0"/>
                    </a:moveTo>
                    <a:lnTo>
                      <a:pt x="0" y="194"/>
                    </a:lnTo>
                    <a:lnTo>
                      <a:pt x="338" y="389"/>
                    </a:lnTo>
                    <a:lnTo>
                      <a:pt x="678" y="194"/>
                    </a:lnTo>
                    <a:lnTo>
                      <a:pt x="339" y="0"/>
                    </a:lnTo>
                    <a:close/>
                  </a:path>
                </a:pathLst>
              </a:custGeom>
              <a:solidFill>
                <a:srgbClr val="416B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4" name="ïşlíḍè"/>
              <p:cNvSpPr/>
              <p:nvPr/>
            </p:nvSpPr>
            <p:spPr bwMode="auto">
              <a:xfrm>
                <a:off x="1901" y="3068"/>
                <a:ext cx="678" cy="389"/>
              </a:xfrm>
              <a:custGeom>
                <a:avLst/>
                <a:gdLst>
                  <a:gd name="T0" fmla="*/ 339 w 678"/>
                  <a:gd name="T1" fmla="*/ 0 h 389"/>
                  <a:gd name="T2" fmla="*/ 0 w 678"/>
                  <a:gd name="T3" fmla="*/ 194 h 389"/>
                  <a:gd name="T4" fmla="*/ 338 w 678"/>
                  <a:gd name="T5" fmla="*/ 389 h 389"/>
                  <a:gd name="T6" fmla="*/ 678 w 678"/>
                  <a:gd name="T7" fmla="*/ 194 h 389"/>
                  <a:gd name="T8" fmla="*/ 339 w 678"/>
                  <a:gd name="T9" fmla="*/ 0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8" h="389">
                    <a:moveTo>
                      <a:pt x="339" y="0"/>
                    </a:moveTo>
                    <a:lnTo>
                      <a:pt x="0" y="194"/>
                    </a:lnTo>
                    <a:lnTo>
                      <a:pt x="338" y="389"/>
                    </a:lnTo>
                    <a:lnTo>
                      <a:pt x="678" y="194"/>
                    </a:lnTo>
                    <a:lnTo>
                      <a:pt x="33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5" name="íşľíḑé"/>
              <p:cNvSpPr/>
              <p:nvPr/>
            </p:nvSpPr>
            <p:spPr bwMode="auto">
              <a:xfrm>
                <a:off x="1901" y="3262"/>
                <a:ext cx="678" cy="244"/>
              </a:xfrm>
              <a:custGeom>
                <a:avLst/>
                <a:gdLst>
                  <a:gd name="T0" fmla="*/ 0 w 678"/>
                  <a:gd name="T1" fmla="*/ 0 h 244"/>
                  <a:gd name="T2" fmla="*/ 0 w 678"/>
                  <a:gd name="T3" fmla="*/ 49 h 244"/>
                  <a:gd name="T4" fmla="*/ 339 w 678"/>
                  <a:gd name="T5" fmla="*/ 244 h 244"/>
                  <a:gd name="T6" fmla="*/ 678 w 678"/>
                  <a:gd name="T7" fmla="*/ 49 h 244"/>
                  <a:gd name="T8" fmla="*/ 678 w 678"/>
                  <a:gd name="T9" fmla="*/ 0 h 244"/>
                  <a:gd name="T10" fmla="*/ 338 w 678"/>
                  <a:gd name="T11" fmla="*/ 195 h 244"/>
                  <a:gd name="T12" fmla="*/ 0 w 678"/>
                  <a:gd name="T13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8" h="244">
                    <a:moveTo>
                      <a:pt x="0" y="0"/>
                    </a:moveTo>
                    <a:lnTo>
                      <a:pt x="0" y="49"/>
                    </a:lnTo>
                    <a:lnTo>
                      <a:pt x="339" y="244"/>
                    </a:lnTo>
                    <a:lnTo>
                      <a:pt x="678" y="49"/>
                    </a:lnTo>
                    <a:lnTo>
                      <a:pt x="678" y="0"/>
                    </a:lnTo>
                    <a:lnTo>
                      <a:pt x="338" y="1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42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6" name="îṧḷïdé"/>
              <p:cNvSpPr/>
              <p:nvPr/>
            </p:nvSpPr>
            <p:spPr bwMode="auto">
              <a:xfrm>
                <a:off x="1901" y="3262"/>
                <a:ext cx="678" cy="244"/>
              </a:xfrm>
              <a:custGeom>
                <a:avLst/>
                <a:gdLst>
                  <a:gd name="T0" fmla="*/ 0 w 678"/>
                  <a:gd name="T1" fmla="*/ 0 h 244"/>
                  <a:gd name="T2" fmla="*/ 0 w 678"/>
                  <a:gd name="T3" fmla="*/ 49 h 244"/>
                  <a:gd name="T4" fmla="*/ 339 w 678"/>
                  <a:gd name="T5" fmla="*/ 244 h 244"/>
                  <a:gd name="T6" fmla="*/ 678 w 678"/>
                  <a:gd name="T7" fmla="*/ 49 h 244"/>
                  <a:gd name="T8" fmla="*/ 678 w 678"/>
                  <a:gd name="T9" fmla="*/ 0 h 244"/>
                  <a:gd name="T10" fmla="*/ 338 w 678"/>
                  <a:gd name="T11" fmla="*/ 195 h 244"/>
                  <a:gd name="T12" fmla="*/ 0 w 678"/>
                  <a:gd name="T13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8" h="244">
                    <a:moveTo>
                      <a:pt x="0" y="0"/>
                    </a:moveTo>
                    <a:lnTo>
                      <a:pt x="0" y="49"/>
                    </a:lnTo>
                    <a:lnTo>
                      <a:pt x="339" y="244"/>
                    </a:lnTo>
                    <a:lnTo>
                      <a:pt x="678" y="49"/>
                    </a:lnTo>
                    <a:lnTo>
                      <a:pt x="678" y="0"/>
                    </a:lnTo>
                    <a:lnTo>
                      <a:pt x="338" y="19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7" name="íṣľîḑé"/>
              <p:cNvSpPr/>
              <p:nvPr/>
            </p:nvSpPr>
            <p:spPr bwMode="auto">
              <a:xfrm>
                <a:off x="2103" y="3179"/>
                <a:ext cx="273" cy="167"/>
              </a:xfrm>
              <a:custGeom>
                <a:avLst/>
                <a:gdLst>
                  <a:gd name="T0" fmla="*/ 72 w 161"/>
                  <a:gd name="T1" fmla="*/ 1 h 99"/>
                  <a:gd name="T2" fmla="*/ 156 w 161"/>
                  <a:gd name="T3" fmla="*/ 49 h 99"/>
                  <a:gd name="T4" fmla="*/ 156 w 161"/>
                  <a:gd name="T5" fmla="*/ 63 h 99"/>
                  <a:gd name="T6" fmla="*/ 97 w 161"/>
                  <a:gd name="T7" fmla="*/ 97 h 99"/>
                  <a:gd name="T8" fmla="*/ 89 w 161"/>
                  <a:gd name="T9" fmla="*/ 97 h 99"/>
                  <a:gd name="T10" fmla="*/ 45 w 161"/>
                  <a:gd name="T11" fmla="*/ 71 h 99"/>
                  <a:gd name="T12" fmla="*/ 6 w 161"/>
                  <a:gd name="T13" fmla="*/ 49 h 99"/>
                  <a:gd name="T14" fmla="*/ 6 w 161"/>
                  <a:gd name="T15" fmla="*/ 35 h 99"/>
                  <a:gd name="T16" fmla="*/ 64 w 161"/>
                  <a:gd name="T17" fmla="*/ 1 h 99"/>
                  <a:gd name="T18" fmla="*/ 72 w 161"/>
                  <a:gd name="T19" fmla="*/ 1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1" h="99">
                    <a:moveTo>
                      <a:pt x="72" y="1"/>
                    </a:moveTo>
                    <a:cubicBezTo>
                      <a:pt x="156" y="49"/>
                      <a:pt x="156" y="49"/>
                      <a:pt x="156" y="49"/>
                    </a:cubicBezTo>
                    <a:cubicBezTo>
                      <a:pt x="161" y="52"/>
                      <a:pt x="161" y="60"/>
                      <a:pt x="156" y="63"/>
                    </a:cubicBezTo>
                    <a:cubicBezTo>
                      <a:pt x="97" y="97"/>
                      <a:pt x="97" y="97"/>
                      <a:pt x="97" y="97"/>
                    </a:cubicBezTo>
                    <a:cubicBezTo>
                      <a:pt x="95" y="99"/>
                      <a:pt x="92" y="99"/>
                      <a:pt x="89" y="97"/>
                    </a:cubicBezTo>
                    <a:cubicBezTo>
                      <a:pt x="45" y="71"/>
                      <a:pt x="45" y="71"/>
                      <a:pt x="45" y="71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0" y="46"/>
                      <a:pt x="0" y="38"/>
                      <a:pt x="6" y="35"/>
                    </a:cubicBezTo>
                    <a:cubicBezTo>
                      <a:pt x="64" y="1"/>
                      <a:pt x="64" y="1"/>
                      <a:pt x="64" y="1"/>
                    </a:cubicBezTo>
                    <a:cubicBezTo>
                      <a:pt x="67" y="0"/>
                      <a:pt x="70" y="0"/>
                      <a:pt x="7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8" name="î$ḻïďe"/>
              <p:cNvSpPr/>
              <p:nvPr/>
            </p:nvSpPr>
            <p:spPr bwMode="auto">
              <a:xfrm>
                <a:off x="2176" y="3299"/>
                <a:ext cx="42" cy="47"/>
              </a:xfrm>
              <a:custGeom>
                <a:avLst/>
                <a:gdLst>
                  <a:gd name="T0" fmla="*/ 0 w 42"/>
                  <a:gd name="T1" fmla="*/ 47 h 47"/>
                  <a:gd name="T2" fmla="*/ 42 w 42"/>
                  <a:gd name="T3" fmla="*/ 24 h 47"/>
                  <a:gd name="T4" fmla="*/ 3 w 42"/>
                  <a:gd name="T5" fmla="*/ 0 h 47"/>
                  <a:gd name="T6" fmla="*/ 0 w 42"/>
                  <a:gd name="T7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47">
                    <a:moveTo>
                      <a:pt x="0" y="47"/>
                    </a:moveTo>
                    <a:lnTo>
                      <a:pt x="42" y="24"/>
                    </a:lnTo>
                    <a:lnTo>
                      <a:pt x="3" y="0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9" name="îSlíḋe"/>
              <p:cNvSpPr/>
              <p:nvPr/>
            </p:nvSpPr>
            <p:spPr bwMode="auto">
              <a:xfrm>
                <a:off x="1901" y="3262"/>
                <a:ext cx="339" cy="244"/>
              </a:xfrm>
              <a:custGeom>
                <a:avLst/>
                <a:gdLst>
                  <a:gd name="T0" fmla="*/ 0 w 339"/>
                  <a:gd name="T1" fmla="*/ 0 h 244"/>
                  <a:gd name="T2" fmla="*/ 0 w 339"/>
                  <a:gd name="T3" fmla="*/ 49 h 244"/>
                  <a:gd name="T4" fmla="*/ 339 w 339"/>
                  <a:gd name="T5" fmla="*/ 244 h 244"/>
                  <a:gd name="T6" fmla="*/ 338 w 339"/>
                  <a:gd name="T7" fmla="*/ 195 h 244"/>
                  <a:gd name="T8" fmla="*/ 0 w 339"/>
                  <a:gd name="T9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9" h="244">
                    <a:moveTo>
                      <a:pt x="0" y="0"/>
                    </a:moveTo>
                    <a:lnTo>
                      <a:pt x="0" y="49"/>
                    </a:lnTo>
                    <a:lnTo>
                      <a:pt x="339" y="244"/>
                    </a:lnTo>
                    <a:lnTo>
                      <a:pt x="338" y="1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650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0" name="íś1îḑé"/>
              <p:cNvSpPr/>
              <p:nvPr/>
            </p:nvSpPr>
            <p:spPr bwMode="auto">
              <a:xfrm>
                <a:off x="1901" y="3262"/>
                <a:ext cx="339" cy="244"/>
              </a:xfrm>
              <a:custGeom>
                <a:avLst/>
                <a:gdLst>
                  <a:gd name="T0" fmla="*/ 0 w 339"/>
                  <a:gd name="T1" fmla="*/ 0 h 244"/>
                  <a:gd name="T2" fmla="*/ 0 w 339"/>
                  <a:gd name="T3" fmla="*/ 49 h 244"/>
                  <a:gd name="T4" fmla="*/ 339 w 339"/>
                  <a:gd name="T5" fmla="*/ 244 h 244"/>
                  <a:gd name="T6" fmla="*/ 338 w 339"/>
                  <a:gd name="T7" fmla="*/ 195 h 244"/>
                  <a:gd name="T8" fmla="*/ 0 w 339"/>
                  <a:gd name="T9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9" h="244">
                    <a:moveTo>
                      <a:pt x="0" y="0"/>
                    </a:moveTo>
                    <a:lnTo>
                      <a:pt x="0" y="49"/>
                    </a:lnTo>
                    <a:lnTo>
                      <a:pt x="339" y="244"/>
                    </a:lnTo>
                    <a:lnTo>
                      <a:pt x="338" y="19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1" name="îṥḻîḑè"/>
              <p:cNvSpPr/>
              <p:nvPr/>
            </p:nvSpPr>
            <p:spPr bwMode="auto">
              <a:xfrm>
                <a:off x="3464" y="2980"/>
                <a:ext cx="593" cy="365"/>
              </a:xfrm>
              <a:custGeom>
                <a:avLst/>
                <a:gdLst>
                  <a:gd name="T0" fmla="*/ 42 w 593"/>
                  <a:gd name="T1" fmla="*/ 0 h 365"/>
                  <a:gd name="T2" fmla="*/ 0 w 593"/>
                  <a:gd name="T3" fmla="*/ 24 h 365"/>
                  <a:gd name="T4" fmla="*/ 593 w 593"/>
                  <a:gd name="T5" fmla="*/ 365 h 365"/>
                  <a:gd name="T6" fmla="*/ 0 w 593"/>
                  <a:gd name="T7" fmla="*/ 24 h 365"/>
                  <a:gd name="T8" fmla="*/ 42 w 593"/>
                  <a:gd name="T9" fmla="*/ 0 h 365"/>
                  <a:gd name="T10" fmla="*/ 42 w 593"/>
                  <a:gd name="T11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3" h="365">
                    <a:moveTo>
                      <a:pt x="42" y="0"/>
                    </a:moveTo>
                    <a:lnTo>
                      <a:pt x="0" y="24"/>
                    </a:lnTo>
                    <a:lnTo>
                      <a:pt x="593" y="365"/>
                    </a:lnTo>
                    <a:lnTo>
                      <a:pt x="0" y="24"/>
                    </a:lnTo>
                    <a:lnTo>
                      <a:pt x="42" y="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E7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2" name="îşļïḓè"/>
              <p:cNvSpPr/>
              <p:nvPr/>
            </p:nvSpPr>
            <p:spPr bwMode="auto">
              <a:xfrm>
                <a:off x="3464" y="2980"/>
                <a:ext cx="593" cy="365"/>
              </a:xfrm>
              <a:custGeom>
                <a:avLst/>
                <a:gdLst>
                  <a:gd name="T0" fmla="*/ 42 w 593"/>
                  <a:gd name="T1" fmla="*/ 0 h 365"/>
                  <a:gd name="T2" fmla="*/ 0 w 593"/>
                  <a:gd name="T3" fmla="*/ 24 h 365"/>
                  <a:gd name="T4" fmla="*/ 593 w 593"/>
                  <a:gd name="T5" fmla="*/ 365 h 365"/>
                  <a:gd name="T6" fmla="*/ 0 w 593"/>
                  <a:gd name="T7" fmla="*/ 24 h 365"/>
                  <a:gd name="T8" fmla="*/ 42 w 593"/>
                  <a:gd name="T9" fmla="*/ 0 h 365"/>
                  <a:gd name="T10" fmla="*/ 42 w 593"/>
                  <a:gd name="T11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3" h="365">
                    <a:moveTo>
                      <a:pt x="42" y="0"/>
                    </a:moveTo>
                    <a:lnTo>
                      <a:pt x="0" y="24"/>
                    </a:lnTo>
                    <a:lnTo>
                      <a:pt x="593" y="365"/>
                    </a:lnTo>
                    <a:lnTo>
                      <a:pt x="0" y="24"/>
                    </a:lnTo>
                    <a:lnTo>
                      <a:pt x="42" y="0"/>
                    </a:lnTo>
                    <a:lnTo>
                      <a:pt x="4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3" name="ï$ľîḓe"/>
              <p:cNvSpPr/>
              <p:nvPr/>
            </p:nvSpPr>
            <p:spPr bwMode="auto">
              <a:xfrm>
                <a:off x="3464" y="2980"/>
                <a:ext cx="593" cy="365"/>
              </a:xfrm>
              <a:custGeom>
                <a:avLst/>
                <a:gdLst>
                  <a:gd name="T0" fmla="*/ 42 w 593"/>
                  <a:gd name="T1" fmla="*/ 0 h 365"/>
                  <a:gd name="T2" fmla="*/ 0 w 593"/>
                  <a:gd name="T3" fmla="*/ 24 h 365"/>
                  <a:gd name="T4" fmla="*/ 593 w 593"/>
                  <a:gd name="T5" fmla="*/ 365 h 365"/>
                  <a:gd name="T6" fmla="*/ 591 w 593"/>
                  <a:gd name="T7" fmla="*/ 316 h 365"/>
                  <a:gd name="T8" fmla="*/ 42 w 593"/>
                  <a:gd name="T9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3" h="365">
                    <a:moveTo>
                      <a:pt x="42" y="0"/>
                    </a:moveTo>
                    <a:lnTo>
                      <a:pt x="0" y="24"/>
                    </a:lnTo>
                    <a:lnTo>
                      <a:pt x="593" y="365"/>
                    </a:lnTo>
                    <a:lnTo>
                      <a:pt x="591" y="316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AFB6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4" name="íṡ1iḑé"/>
              <p:cNvSpPr/>
              <p:nvPr/>
            </p:nvSpPr>
            <p:spPr bwMode="auto">
              <a:xfrm>
                <a:off x="3464" y="2980"/>
                <a:ext cx="593" cy="365"/>
              </a:xfrm>
              <a:custGeom>
                <a:avLst/>
                <a:gdLst>
                  <a:gd name="T0" fmla="*/ 42 w 593"/>
                  <a:gd name="T1" fmla="*/ 0 h 365"/>
                  <a:gd name="T2" fmla="*/ 0 w 593"/>
                  <a:gd name="T3" fmla="*/ 24 h 365"/>
                  <a:gd name="T4" fmla="*/ 593 w 593"/>
                  <a:gd name="T5" fmla="*/ 365 h 365"/>
                  <a:gd name="T6" fmla="*/ 591 w 593"/>
                  <a:gd name="T7" fmla="*/ 316 h 365"/>
                  <a:gd name="T8" fmla="*/ 42 w 593"/>
                  <a:gd name="T9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3" h="365">
                    <a:moveTo>
                      <a:pt x="42" y="0"/>
                    </a:moveTo>
                    <a:lnTo>
                      <a:pt x="0" y="24"/>
                    </a:lnTo>
                    <a:lnTo>
                      <a:pt x="593" y="365"/>
                    </a:lnTo>
                    <a:lnTo>
                      <a:pt x="591" y="316"/>
                    </a:lnTo>
                    <a:lnTo>
                      <a:pt x="4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5" name="íśļîḑê"/>
              <p:cNvSpPr/>
              <p:nvPr/>
            </p:nvSpPr>
            <p:spPr bwMode="auto">
              <a:xfrm>
                <a:off x="3464" y="2955"/>
                <a:ext cx="42" cy="49"/>
              </a:xfrm>
              <a:custGeom>
                <a:avLst/>
                <a:gdLst>
                  <a:gd name="T0" fmla="*/ 0 w 42"/>
                  <a:gd name="T1" fmla="*/ 0 h 49"/>
                  <a:gd name="T2" fmla="*/ 0 w 42"/>
                  <a:gd name="T3" fmla="*/ 49 h 49"/>
                  <a:gd name="T4" fmla="*/ 42 w 42"/>
                  <a:gd name="T5" fmla="*/ 25 h 49"/>
                  <a:gd name="T6" fmla="*/ 0 w 42"/>
                  <a:gd name="T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49">
                    <a:moveTo>
                      <a:pt x="0" y="0"/>
                    </a:moveTo>
                    <a:lnTo>
                      <a:pt x="0" y="49"/>
                    </a:lnTo>
                    <a:lnTo>
                      <a:pt x="42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FB6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6" name="íš1ïďe"/>
              <p:cNvSpPr/>
              <p:nvPr/>
            </p:nvSpPr>
            <p:spPr bwMode="auto">
              <a:xfrm>
                <a:off x="3464" y="2955"/>
                <a:ext cx="42" cy="49"/>
              </a:xfrm>
              <a:custGeom>
                <a:avLst/>
                <a:gdLst>
                  <a:gd name="T0" fmla="*/ 0 w 42"/>
                  <a:gd name="T1" fmla="*/ 0 h 49"/>
                  <a:gd name="T2" fmla="*/ 0 w 42"/>
                  <a:gd name="T3" fmla="*/ 49 h 49"/>
                  <a:gd name="T4" fmla="*/ 42 w 42"/>
                  <a:gd name="T5" fmla="*/ 25 h 49"/>
                  <a:gd name="T6" fmla="*/ 0 w 42"/>
                  <a:gd name="T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49">
                    <a:moveTo>
                      <a:pt x="0" y="0"/>
                    </a:moveTo>
                    <a:lnTo>
                      <a:pt x="0" y="49"/>
                    </a:lnTo>
                    <a:lnTo>
                      <a:pt x="42" y="2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7" name="ï$ļíḋê"/>
              <p:cNvSpPr/>
              <p:nvPr/>
            </p:nvSpPr>
            <p:spPr bwMode="auto">
              <a:xfrm>
                <a:off x="3484" y="1801"/>
                <a:ext cx="168" cy="611"/>
              </a:xfrm>
              <a:custGeom>
                <a:avLst/>
                <a:gdLst>
                  <a:gd name="T0" fmla="*/ 83 w 168"/>
                  <a:gd name="T1" fmla="*/ 24 h 611"/>
                  <a:gd name="T2" fmla="*/ 126 w 168"/>
                  <a:gd name="T3" fmla="*/ 0 h 611"/>
                  <a:gd name="T4" fmla="*/ 168 w 168"/>
                  <a:gd name="T5" fmla="*/ 24 h 611"/>
                  <a:gd name="T6" fmla="*/ 43 w 168"/>
                  <a:gd name="T7" fmla="*/ 587 h 611"/>
                  <a:gd name="T8" fmla="*/ 0 w 168"/>
                  <a:gd name="T9" fmla="*/ 611 h 611"/>
                  <a:gd name="T10" fmla="*/ 126 w 168"/>
                  <a:gd name="T11" fmla="*/ 49 h 611"/>
                  <a:gd name="T12" fmla="*/ 83 w 168"/>
                  <a:gd name="T13" fmla="*/ 24 h 6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8" h="611">
                    <a:moveTo>
                      <a:pt x="83" y="24"/>
                    </a:moveTo>
                    <a:lnTo>
                      <a:pt x="126" y="0"/>
                    </a:lnTo>
                    <a:lnTo>
                      <a:pt x="168" y="24"/>
                    </a:lnTo>
                    <a:lnTo>
                      <a:pt x="43" y="587"/>
                    </a:lnTo>
                    <a:lnTo>
                      <a:pt x="0" y="611"/>
                    </a:lnTo>
                    <a:lnTo>
                      <a:pt x="126" y="49"/>
                    </a:lnTo>
                    <a:lnTo>
                      <a:pt x="83" y="24"/>
                    </a:lnTo>
                    <a:close/>
                  </a:path>
                </a:pathLst>
              </a:custGeom>
              <a:solidFill>
                <a:srgbClr val="543E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8" name="îṧlïḍe"/>
              <p:cNvSpPr/>
              <p:nvPr/>
            </p:nvSpPr>
            <p:spPr bwMode="auto">
              <a:xfrm>
                <a:off x="3484" y="1801"/>
                <a:ext cx="168" cy="611"/>
              </a:xfrm>
              <a:custGeom>
                <a:avLst/>
                <a:gdLst>
                  <a:gd name="T0" fmla="*/ 83 w 168"/>
                  <a:gd name="T1" fmla="*/ 24 h 611"/>
                  <a:gd name="T2" fmla="*/ 126 w 168"/>
                  <a:gd name="T3" fmla="*/ 0 h 611"/>
                  <a:gd name="T4" fmla="*/ 168 w 168"/>
                  <a:gd name="T5" fmla="*/ 24 h 611"/>
                  <a:gd name="T6" fmla="*/ 43 w 168"/>
                  <a:gd name="T7" fmla="*/ 587 h 611"/>
                  <a:gd name="T8" fmla="*/ 0 w 168"/>
                  <a:gd name="T9" fmla="*/ 611 h 611"/>
                  <a:gd name="T10" fmla="*/ 126 w 168"/>
                  <a:gd name="T11" fmla="*/ 49 h 611"/>
                  <a:gd name="T12" fmla="*/ 83 w 168"/>
                  <a:gd name="T13" fmla="*/ 24 h 6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8" h="611">
                    <a:moveTo>
                      <a:pt x="83" y="24"/>
                    </a:moveTo>
                    <a:lnTo>
                      <a:pt x="126" y="0"/>
                    </a:lnTo>
                    <a:lnTo>
                      <a:pt x="168" y="24"/>
                    </a:lnTo>
                    <a:lnTo>
                      <a:pt x="43" y="587"/>
                    </a:lnTo>
                    <a:lnTo>
                      <a:pt x="0" y="611"/>
                    </a:lnTo>
                    <a:lnTo>
                      <a:pt x="126" y="49"/>
                    </a:lnTo>
                    <a:lnTo>
                      <a:pt x="83" y="2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9" name="ïṧļïḋe"/>
              <p:cNvSpPr/>
              <p:nvPr/>
            </p:nvSpPr>
            <p:spPr bwMode="auto">
              <a:xfrm>
                <a:off x="3549" y="1961"/>
                <a:ext cx="253" cy="195"/>
              </a:xfrm>
              <a:custGeom>
                <a:avLst/>
                <a:gdLst>
                  <a:gd name="T0" fmla="*/ 0 w 253"/>
                  <a:gd name="T1" fmla="*/ 0 h 195"/>
                  <a:gd name="T2" fmla="*/ 0 w 253"/>
                  <a:gd name="T3" fmla="*/ 49 h 195"/>
                  <a:gd name="T4" fmla="*/ 253 w 253"/>
                  <a:gd name="T5" fmla="*/ 195 h 195"/>
                  <a:gd name="T6" fmla="*/ 253 w 253"/>
                  <a:gd name="T7" fmla="*/ 146 h 195"/>
                  <a:gd name="T8" fmla="*/ 0 w 253"/>
                  <a:gd name="T9" fmla="*/ 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3" h="195">
                    <a:moveTo>
                      <a:pt x="0" y="0"/>
                    </a:moveTo>
                    <a:lnTo>
                      <a:pt x="0" y="49"/>
                    </a:lnTo>
                    <a:lnTo>
                      <a:pt x="253" y="195"/>
                    </a:lnTo>
                    <a:lnTo>
                      <a:pt x="253" y="1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59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0" name="íṥḻidè"/>
              <p:cNvSpPr/>
              <p:nvPr/>
            </p:nvSpPr>
            <p:spPr bwMode="auto">
              <a:xfrm>
                <a:off x="3549" y="1961"/>
                <a:ext cx="253" cy="195"/>
              </a:xfrm>
              <a:custGeom>
                <a:avLst/>
                <a:gdLst>
                  <a:gd name="T0" fmla="*/ 0 w 253"/>
                  <a:gd name="T1" fmla="*/ 0 h 195"/>
                  <a:gd name="T2" fmla="*/ 0 w 253"/>
                  <a:gd name="T3" fmla="*/ 49 h 195"/>
                  <a:gd name="T4" fmla="*/ 253 w 253"/>
                  <a:gd name="T5" fmla="*/ 195 h 195"/>
                  <a:gd name="T6" fmla="*/ 253 w 253"/>
                  <a:gd name="T7" fmla="*/ 146 h 195"/>
                  <a:gd name="T8" fmla="*/ 0 w 253"/>
                  <a:gd name="T9" fmla="*/ 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3" h="195">
                    <a:moveTo>
                      <a:pt x="0" y="0"/>
                    </a:moveTo>
                    <a:lnTo>
                      <a:pt x="0" y="49"/>
                    </a:lnTo>
                    <a:lnTo>
                      <a:pt x="253" y="195"/>
                    </a:lnTo>
                    <a:lnTo>
                      <a:pt x="253" y="146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1" name="ïsľîḍê"/>
              <p:cNvSpPr/>
              <p:nvPr/>
            </p:nvSpPr>
            <p:spPr bwMode="auto">
              <a:xfrm>
                <a:off x="3549" y="1937"/>
                <a:ext cx="295" cy="219"/>
              </a:xfrm>
              <a:custGeom>
                <a:avLst/>
                <a:gdLst>
                  <a:gd name="T0" fmla="*/ 0 w 295"/>
                  <a:gd name="T1" fmla="*/ 24 h 219"/>
                  <a:gd name="T2" fmla="*/ 42 w 295"/>
                  <a:gd name="T3" fmla="*/ 0 h 219"/>
                  <a:gd name="T4" fmla="*/ 295 w 295"/>
                  <a:gd name="T5" fmla="*/ 146 h 219"/>
                  <a:gd name="T6" fmla="*/ 295 w 295"/>
                  <a:gd name="T7" fmla="*/ 195 h 219"/>
                  <a:gd name="T8" fmla="*/ 253 w 295"/>
                  <a:gd name="T9" fmla="*/ 219 h 219"/>
                  <a:gd name="T10" fmla="*/ 253 w 295"/>
                  <a:gd name="T11" fmla="*/ 170 h 219"/>
                  <a:gd name="T12" fmla="*/ 0 w 295"/>
                  <a:gd name="T13" fmla="*/ 24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5" h="219">
                    <a:moveTo>
                      <a:pt x="0" y="24"/>
                    </a:moveTo>
                    <a:lnTo>
                      <a:pt x="42" y="0"/>
                    </a:lnTo>
                    <a:lnTo>
                      <a:pt x="295" y="146"/>
                    </a:lnTo>
                    <a:lnTo>
                      <a:pt x="295" y="195"/>
                    </a:lnTo>
                    <a:lnTo>
                      <a:pt x="253" y="219"/>
                    </a:lnTo>
                    <a:lnTo>
                      <a:pt x="253" y="17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543E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2" name="išlíḓé"/>
              <p:cNvSpPr/>
              <p:nvPr/>
            </p:nvSpPr>
            <p:spPr bwMode="auto">
              <a:xfrm>
                <a:off x="3549" y="1937"/>
                <a:ext cx="295" cy="219"/>
              </a:xfrm>
              <a:custGeom>
                <a:avLst/>
                <a:gdLst>
                  <a:gd name="T0" fmla="*/ 0 w 295"/>
                  <a:gd name="T1" fmla="*/ 24 h 219"/>
                  <a:gd name="T2" fmla="*/ 42 w 295"/>
                  <a:gd name="T3" fmla="*/ 0 h 219"/>
                  <a:gd name="T4" fmla="*/ 295 w 295"/>
                  <a:gd name="T5" fmla="*/ 146 h 219"/>
                  <a:gd name="T6" fmla="*/ 295 w 295"/>
                  <a:gd name="T7" fmla="*/ 195 h 219"/>
                  <a:gd name="T8" fmla="*/ 253 w 295"/>
                  <a:gd name="T9" fmla="*/ 219 h 219"/>
                  <a:gd name="T10" fmla="*/ 253 w 295"/>
                  <a:gd name="T11" fmla="*/ 170 h 219"/>
                  <a:gd name="T12" fmla="*/ 0 w 295"/>
                  <a:gd name="T13" fmla="*/ 24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5" h="219">
                    <a:moveTo>
                      <a:pt x="0" y="24"/>
                    </a:moveTo>
                    <a:lnTo>
                      <a:pt x="42" y="0"/>
                    </a:lnTo>
                    <a:lnTo>
                      <a:pt x="295" y="146"/>
                    </a:lnTo>
                    <a:lnTo>
                      <a:pt x="295" y="195"/>
                    </a:lnTo>
                    <a:lnTo>
                      <a:pt x="253" y="219"/>
                    </a:lnTo>
                    <a:lnTo>
                      <a:pt x="253" y="170"/>
                    </a:lnTo>
                    <a:lnTo>
                      <a:pt x="0" y="2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3" name="îšliḑê"/>
              <p:cNvSpPr/>
              <p:nvPr/>
            </p:nvSpPr>
            <p:spPr bwMode="auto">
              <a:xfrm>
                <a:off x="3623" y="1956"/>
                <a:ext cx="221" cy="127"/>
              </a:xfrm>
              <a:custGeom>
                <a:avLst/>
                <a:gdLst>
                  <a:gd name="T0" fmla="*/ 0 w 221"/>
                  <a:gd name="T1" fmla="*/ 0 h 127"/>
                  <a:gd name="T2" fmla="*/ 0 w 221"/>
                  <a:gd name="T3" fmla="*/ 0 h 127"/>
                  <a:gd name="T4" fmla="*/ 221 w 221"/>
                  <a:gd name="T5" fmla="*/ 127 h 127"/>
                  <a:gd name="T6" fmla="*/ 0 w 221"/>
                  <a:gd name="T7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1" h="127">
                    <a:moveTo>
                      <a:pt x="0" y="0"/>
                    </a:moveTo>
                    <a:lnTo>
                      <a:pt x="0" y="0"/>
                    </a:lnTo>
                    <a:lnTo>
                      <a:pt x="221" y="1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4" name="íṥḷîḓé"/>
              <p:cNvSpPr/>
              <p:nvPr/>
            </p:nvSpPr>
            <p:spPr bwMode="auto">
              <a:xfrm>
                <a:off x="3623" y="1956"/>
                <a:ext cx="221" cy="127"/>
              </a:xfrm>
              <a:custGeom>
                <a:avLst/>
                <a:gdLst>
                  <a:gd name="T0" fmla="*/ 0 w 221"/>
                  <a:gd name="T1" fmla="*/ 0 h 127"/>
                  <a:gd name="T2" fmla="*/ 0 w 221"/>
                  <a:gd name="T3" fmla="*/ 0 h 127"/>
                  <a:gd name="T4" fmla="*/ 221 w 221"/>
                  <a:gd name="T5" fmla="*/ 127 h 127"/>
                  <a:gd name="T6" fmla="*/ 0 w 221"/>
                  <a:gd name="T7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1" h="127">
                    <a:moveTo>
                      <a:pt x="0" y="0"/>
                    </a:moveTo>
                    <a:lnTo>
                      <a:pt x="0" y="0"/>
                    </a:lnTo>
                    <a:lnTo>
                      <a:pt x="221" y="12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5" name="íṣļïḍè"/>
              <p:cNvSpPr/>
              <p:nvPr/>
            </p:nvSpPr>
            <p:spPr bwMode="auto">
              <a:xfrm>
                <a:off x="3623" y="1956"/>
                <a:ext cx="221" cy="127"/>
              </a:xfrm>
              <a:custGeom>
                <a:avLst/>
                <a:gdLst>
                  <a:gd name="T0" fmla="*/ 0 w 221"/>
                  <a:gd name="T1" fmla="*/ 0 h 127"/>
                  <a:gd name="T2" fmla="*/ 0 w 221"/>
                  <a:gd name="T3" fmla="*/ 0 h 127"/>
                  <a:gd name="T4" fmla="*/ 221 w 221"/>
                  <a:gd name="T5" fmla="*/ 127 h 127"/>
                  <a:gd name="T6" fmla="*/ 0 w 221"/>
                  <a:gd name="T7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1" h="127">
                    <a:moveTo>
                      <a:pt x="0" y="0"/>
                    </a:moveTo>
                    <a:lnTo>
                      <a:pt x="0" y="0"/>
                    </a:lnTo>
                    <a:lnTo>
                      <a:pt x="221" y="1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CF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6" name="iŝliḑe"/>
              <p:cNvSpPr/>
              <p:nvPr/>
            </p:nvSpPr>
            <p:spPr bwMode="auto">
              <a:xfrm>
                <a:off x="3623" y="1956"/>
                <a:ext cx="221" cy="127"/>
              </a:xfrm>
              <a:custGeom>
                <a:avLst/>
                <a:gdLst>
                  <a:gd name="T0" fmla="*/ 0 w 221"/>
                  <a:gd name="T1" fmla="*/ 0 h 127"/>
                  <a:gd name="T2" fmla="*/ 0 w 221"/>
                  <a:gd name="T3" fmla="*/ 0 h 127"/>
                  <a:gd name="T4" fmla="*/ 221 w 221"/>
                  <a:gd name="T5" fmla="*/ 127 h 127"/>
                  <a:gd name="T6" fmla="*/ 0 w 221"/>
                  <a:gd name="T7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1" h="127">
                    <a:moveTo>
                      <a:pt x="0" y="0"/>
                    </a:moveTo>
                    <a:lnTo>
                      <a:pt x="0" y="0"/>
                    </a:lnTo>
                    <a:lnTo>
                      <a:pt x="221" y="12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7" name="íşľíḑé"/>
              <p:cNvSpPr/>
              <p:nvPr/>
            </p:nvSpPr>
            <p:spPr bwMode="auto">
              <a:xfrm>
                <a:off x="3581" y="1979"/>
                <a:ext cx="221" cy="128"/>
              </a:xfrm>
              <a:custGeom>
                <a:avLst/>
                <a:gdLst>
                  <a:gd name="T0" fmla="*/ 0 w 221"/>
                  <a:gd name="T1" fmla="*/ 0 h 128"/>
                  <a:gd name="T2" fmla="*/ 0 w 221"/>
                  <a:gd name="T3" fmla="*/ 0 h 128"/>
                  <a:gd name="T4" fmla="*/ 221 w 221"/>
                  <a:gd name="T5" fmla="*/ 128 h 128"/>
                  <a:gd name="T6" fmla="*/ 0 w 221"/>
                  <a:gd name="T7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1" h="128">
                    <a:moveTo>
                      <a:pt x="0" y="0"/>
                    </a:moveTo>
                    <a:lnTo>
                      <a:pt x="0" y="0"/>
                    </a:lnTo>
                    <a:lnTo>
                      <a:pt x="221" y="1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193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8" name="ïṩ1iḋè"/>
              <p:cNvSpPr/>
              <p:nvPr/>
            </p:nvSpPr>
            <p:spPr bwMode="auto">
              <a:xfrm>
                <a:off x="3581" y="1979"/>
                <a:ext cx="221" cy="128"/>
              </a:xfrm>
              <a:custGeom>
                <a:avLst/>
                <a:gdLst>
                  <a:gd name="T0" fmla="*/ 0 w 221"/>
                  <a:gd name="T1" fmla="*/ 0 h 128"/>
                  <a:gd name="T2" fmla="*/ 0 w 221"/>
                  <a:gd name="T3" fmla="*/ 0 h 128"/>
                  <a:gd name="T4" fmla="*/ 221 w 221"/>
                  <a:gd name="T5" fmla="*/ 128 h 128"/>
                  <a:gd name="T6" fmla="*/ 0 w 221"/>
                  <a:gd name="T7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1" h="128">
                    <a:moveTo>
                      <a:pt x="0" y="0"/>
                    </a:moveTo>
                    <a:lnTo>
                      <a:pt x="0" y="0"/>
                    </a:lnTo>
                    <a:lnTo>
                      <a:pt x="221" y="12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9" name="ï$1iḓè"/>
              <p:cNvSpPr/>
              <p:nvPr/>
            </p:nvSpPr>
            <p:spPr bwMode="auto">
              <a:xfrm>
                <a:off x="3581" y="1956"/>
                <a:ext cx="263" cy="200"/>
              </a:xfrm>
              <a:custGeom>
                <a:avLst/>
                <a:gdLst>
                  <a:gd name="T0" fmla="*/ 42 w 263"/>
                  <a:gd name="T1" fmla="*/ 0 h 200"/>
                  <a:gd name="T2" fmla="*/ 0 w 263"/>
                  <a:gd name="T3" fmla="*/ 23 h 200"/>
                  <a:gd name="T4" fmla="*/ 221 w 263"/>
                  <a:gd name="T5" fmla="*/ 151 h 200"/>
                  <a:gd name="T6" fmla="*/ 221 w 263"/>
                  <a:gd name="T7" fmla="*/ 200 h 200"/>
                  <a:gd name="T8" fmla="*/ 250 w 263"/>
                  <a:gd name="T9" fmla="*/ 183 h 200"/>
                  <a:gd name="T10" fmla="*/ 263 w 263"/>
                  <a:gd name="T11" fmla="*/ 127 h 200"/>
                  <a:gd name="T12" fmla="*/ 42 w 263"/>
                  <a:gd name="T13" fmla="*/ 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3" h="200">
                    <a:moveTo>
                      <a:pt x="42" y="0"/>
                    </a:moveTo>
                    <a:lnTo>
                      <a:pt x="0" y="23"/>
                    </a:lnTo>
                    <a:lnTo>
                      <a:pt x="221" y="151"/>
                    </a:lnTo>
                    <a:lnTo>
                      <a:pt x="221" y="200"/>
                    </a:lnTo>
                    <a:lnTo>
                      <a:pt x="250" y="183"/>
                    </a:lnTo>
                    <a:lnTo>
                      <a:pt x="263" y="127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A08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0" name="íṡľîḍê"/>
              <p:cNvSpPr/>
              <p:nvPr/>
            </p:nvSpPr>
            <p:spPr bwMode="auto">
              <a:xfrm>
                <a:off x="3581" y="1956"/>
                <a:ext cx="263" cy="200"/>
              </a:xfrm>
              <a:custGeom>
                <a:avLst/>
                <a:gdLst>
                  <a:gd name="T0" fmla="*/ 42 w 263"/>
                  <a:gd name="T1" fmla="*/ 0 h 200"/>
                  <a:gd name="T2" fmla="*/ 0 w 263"/>
                  <a:gd name="T3" fmla="*/ 23 h 200"/>
                  <a:gd name="T4" fmla="*/ 221 w 263"/>
                  <a:gd name="T5" fmla="*/ 151 h 200"/>
                  <a:gd name="T6" fmla="*/ 221 w 263"/>
                  <a:gd name="T7" fmla="*/ 200 h 200"/>
                  <a:gd name="T8" fmla="*/ 250 w 263"/>
                  <a:gd name="T9" fmla="*/ 183 h 200"/>
                  <a:gd name="T10" fmla="*/ 263 w 263"/>
                  <a:gd name="T11" fmla="*/ 127 h 200"/>
                  <a:gd name="T12" fmla="*/ 42 w 263"/>
                  <a:gd name="T13" fmla="*/ 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3" h="200">
                    <a:moveTo>
                      <a:pt x="42" y="0"/>
                    </a:moveTo>
                    <a:lnTo>
                      <a:pt x="0" y="23"/>
                    </a:lnTo>
                    <a:lnTo>
                      <a:pt x="221" y="151"/>
                    </a:lnTo>
                    <a:lnTo>
                      <a:pt x="221" y="200"/>
                    </a:lnTo>
                    <a:lnTo>
                      <a:pt x="250" y="183"/>
                    </a:lnTo>
                    <a:lnTo>
                      <a:pt x="263" y="127"/>
                    </a:lnTo>
                    <a:lnTo>
                      <a:pt x="4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1" name="íṡľîḍe"/>
              <p:cNvSpPr/>
              <p:nvPr/>
            </p:nvSpPr>
            <p:spPr bwMode="auto">
              <a:xfrm>
                <a:off x="3510" y="2134"/>
                <a:ext cx="254" cy="195"/>
              </a:xfrm>
              <a:custGeom>
                <a:avLst/>
                <a:gdLst>
                  <a:gd name="T0" fmla="*/ 0 w 254"/>
                  <a:gd name="T1" fmla="*/ 0 h 195"/>
                  <a:gd name="T2" fmla="*/ 0 w 254"/>
                  <a:gd name="T3" fmla="*/ 47 h 195"/>
                  <a:gd name="T4" fmla="*/ 254 w 254"/>
                  <a:gd name="T5" fmla="*/ 195 h 195"/>
                  <a:gd name="T6" fmla="*/ 254 w 254"/>
                  <a:gd name="T7" fmla="*/ 146 h 195"/>
                  <a:gd name="T8" fmla="*/ 0 w 254"/>
                  <a:gd name="T9" fmla="*/ 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4" h="195">
                    <a:moveTo>
                      <a:pt x="0" y="0"/>
                    </a:moveTo>
                    <a:lnTo>
                      <a:pt x="0" y="47"/>
                    </a:lnTo>
                    <a:lnTo>
                      <a:pt x="254" y="195"/>
                    </a:lnTo>
                    <a:lnTo>
                      <a:pt x="254" y="1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59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2" name="íṡliḓé"/>
              <p:cNvSpPr/>
              <p:nvPr/>
            </p:nvSpPr>
            <p:spPr bwMode="auto">
              <a:xfrm>
                <a:off x="3510" y="2134"/>
                <a:ext cx="254" cy="195"/>
              </a:xfrm>
              <a:custGeom>
                <a:avLst/>
                <a:gdLst>
                  <a:gd name="T0" fmla="*/ 0 w 254"/>
                  <a:gd name="T1" fmla="*/ 0 h 195"/>
                  <a:gd name="T2" fmla="*/ 0 w 254"/>
                  <a:gd name="T3" fmla="*/ 47 h 195"/>
                  <a:gd name="T4" fmla="*/ 254 w 254"/>
                  <a:gd name="T5" fmla="*/ 195 h 195"/>
                  <a:gd name="T6" fmla="*/ 254 w 254"/>
                  <a:gd name="T7" fmla="*/ 146 h 195"/>
                  <a:gd name="T8" fmla="*/ 0 w 254"/>
                  <a:gd name="T9" fmla="*/ 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4" h="195">
                    <a:moveTo>
                      <a:pt x="0" y="0"/>
                    </a:moveTo>
                    <a:lnTo>
                      <a:pt x="0" y="47"/>
                    </a:lnTo>
                    <a:lnTo>
                      <a:pt x="254" y="195"/>
                    </a:lnTo>
                    <a:lnTo>
                      <a:pt x="254" y="146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3" name="íşḻiḓè"/>
              <p:cNvSpPr/>
              <p:nvPr/>
            </p:nvSpPr>
            <p:spPr bwMode="auto">
              <a:xfrm>
                <a:off x="3510" y="2108"/>
                <a:ext cx="297" cy="221"/>
              </a:xfrm>
              <a:custGeom>
                <a:avLst/>
                <a:gdLst>
                  <a:gd name="T0" fmla="*/ 0 w 297"/>
                  <a:gd name="T1" fmla="*/ 26 h 221"/>
                  <a:gd name="T2" fmla="*/ 42 w 297"/>
                  <a:gd name="T3" fmla="*/ 0 h 221"/>
                  <a:gd name="T4" fmla="*/ 297 w 297"/>
                  <a:gd name="T5" fmla="*/ 146 h 221"/>
                  <a:gd name="T6" fmla="*/ 297 w 297"/>
                  <a:gd name="T7" fmla="*/ 195 h 221"/>
                  <a:gd name="T8" fmla="*/ 254 w 297"/>
                  <a:gd name="T9" fmla="*/ 221 h 221"/>
                  <a:gd name="T10" fmla="*/ 254 w 297"/>
                  <a:gd name="T11" fmla="*/ 172 h 221"/>
                  <a:gd name="T12" fmla="*/ 0 w 297"/>
                  <a:gd name="T13" fmla="*/ 26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7" h="221">
                    <a:moveTo>
                      <a:pt x="0" y="26"/>
                    </a:moveTo>
                    <a:lnTo>
                      <a:pt x="42" y="0"/>
                    </a:lnTo>
                    <a:lnTo>
                      <a:pt x="297" y="146"/>
                    </a:lnTo>
                    <a:lnTo>
                      <a:pt x="297" y="195"/>
                    </a:lnTo>
                    <a:lnTo>
                      <a:pt x="254" y="221"/>
                    </a:lnTo>
                    <a:lnTo>
                      <a:pt x="254" y="172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543E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4" name="îślíďe"/>
              <p:cNvSpPr/>
              <p:nvPr/>
            </p:nvSpPr>
            <p:spPr bwMode="auto">
              <a:xfrm>
                <a:off x="3510" y="2108"/>
                <a:ext cx="297" cy="221"/>
              </a:xfrm>
              <a:custGeom>
                <a:avLst/>
                <a:gdLst>
                  <a:gd name="T0" fmla="*/ 0 w 297"/>
                  <a:gd name="T1" fmla="*/ 26 h 221"/>
                  <a:gd name="T2" fmla="*/ 42 w 297"/>
                  <a:gd name="T3" fmla="*/ 0 h 221"/>
                  <a:gd name="T4" fmla="*/ 297 w 297"/>
                  <a:gd name="T5" fmla="*/ 146 h 221"/>
                  <a:gd name="T6" fmla="*/ 297 w 297"/>
                  <a:gd name="T7" fmla="*/ 195 h 221"/>
                  <a:gd name="T8" fmla="*/ 254 w 297"/>
                  <a:gd name="T9" fmla="*/ 221 h 221"/>
                  <a:gd name="T10" fmla="*/ 254 w 297"/>
                  <a:gd name="T11" fmla="*/ 172 h 221"/>
                  <a:gd name="T12" fmla="*/ 0 w 297"/>
                  <a:gd name="T13" fmla="*/ 26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7" h="221">
                    <a:moveTo>
                      <a:pt x="0" y="26"/>
                    </a:moveTo>
                    <a:lnTo>
                      <a:pt x="42" y="0"/>
                    </a:lnTo>
                    <a:lnTo>
                      <a:pt x="297" y="146"/>
                    </a:lnTo>
                    <a:lnTo>
                      <a:pt x="297" y="195"/>
                    </a:lnTo>
                    <a:lnTo>
                      <a:pt x="254" y="221"/>
                    </a:lnTo>
                    <a:lnTo>
                      <a:pt x="254" y="172"/>
                    </a:lnTo>
                    <a:lnTo>
                      <a:pt x="0" y="2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5" name="íšḻîḓe"/>
              <p:cNvSpPr/>
              <p:nvPr/>
            </p:nvSpPr>
            <p:spPr bwMode="auto">
              <a:xfrm>
                <a:off x="3584" y="2127"/>
                <a:ext cx="221" cy="127"/>
              </a:xfrm>
              <a:custGeom>
                <a:avLst/>
                <a:gdLst>
                  <a:gd name="T0" fmla="*/ 0 w 221"/>
                  <a:gd name="T1" fmla="*/ 0 h 127"/>
                  <a:gd name="T2" fmla="*/ 0 w 221"/>
                  <a:gd name="T3" fmla="*/ 0 h 127"/>
                  <a:gd name="T4" fmla="*/ 221 w 221"/>
                  <a:gd name="T5" fmla="*/ 127 h 127"/>
                  <a:gd name="T6" fmla="*/ 221 w 221"/>
                  <a:gd name="T7" fmla="*/ 127 h 127"/>
                  <a:gd name="T8" fmla="*/ 0 w 221"/>
                  <a:gd name="T9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1" h="127">
                    <a:moveTo>
                      <a:pt x="0" y="0"/>
                    </a:moveTo>
                    <a:lnTo>
                      <a:pt x="0" y="0"/>
                    </a:lnTo>
                    <a:lnTo>
                      <a:pt x="221" y="127"/>
                    </a:lnTo>
                    <a:lnTo>
                      <a:pt x="221" y="1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6" name="îṧļîdè"/>
              <p:cNvSpPr/>
              <p:nvPr/>
            </p:nvSpPr>
            <p:spPr bwMode="auto">
              <a:xfrm>
                <a:off x="3584" y="2127"/>
                <a:ext cx="221" cy="127"/>
              </a:xfrm>
              <a:custGeom>
                <a:avLst/>
                <a:gdLst>
                  <a:gd name="T0" fmla="*/ 0 w 221"/>
                  <a:gd name="T1" fmla="*/ 0 h 127"/>
                  <a:gd name="T2" fmla="*/ 0 w 221"/>
                  <a:gd name="T3" fmla="*/ 0 h 127"/>
                  <a:gd name="T4" fmla="*/ 221 w 221"/>
                  <a:gd name="T5" fmla="*/ 127 h 127"/>
                  <a:gd name="T6" fmla="*/ 221 w 221"/>
                  <a:gd name="T7" fmla="*/ 127 h 127"/>
                  <a:gd name="T8" fmla="*/ 0 w 221"/>
                  <a:gd name="T9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1" h="127">
                    <a:moveTo>
                      <a:pt x="0" y="0"/>
                    </a:moveTo>
                    <a:lnTo>
                      <a:pt x="0" y="0"/>
                    </a:lnTo>
                    <a:lnTo>
                      <a:pt x="221" y="127"/>
                    </a:lnTo>
                    <a:lnTo>
                      <a:pt x="221" y="12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7" name="ís1iḑê"/>
              <p:cNvSpPr/>
              <p:nvPr/>
            </p:nvSpPr>
            <p:spPr bwMode="auto">
              <a:xfrm>
                <a:off x="3584" y="2127"/>
                <a:ext cx="221" cy="127"/>
              </a:xfrm>
              <a:custGeom>
                <a:avLst/>
                <a:gdLst>
                  <a:gd name="T0" fmla="*/ 0 w 221"/>
                  <a:gd name="T1" fmla="*/ 0 h 127"/>
                  <a:gd name="T2" fmla="*/ 0 w 221"/>
                  <a:gd name="T3" fmla="*/ 0 h 127"/>
                  <a:gd name="T4" fmla="*/ 221 w 221"/>
                  <a:gd name="T5" fmla="*/ 127 h 127"/>
                  <a:gd name="T6" fmla="*/ 221 w 221"/>
                  <a:gd name="T7" fmla="*/ 127 h 127"/>
                  <a:gd name="T8" fmla="*/ 0 w 221"/>
                  <a:gd name="T9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1" h="127">
                    <a:moveTo>
                      <a:pt x="0" y="0"/>
                    </a:moveTo>
                    <a:lnTo>
                      <a:pt x="0" y="0"/>
                    </a:lnTo>
                    <a:lnTo>
                      <a:pt x="221" y="127"/>
                    </a:lnTo>
                    <a:lnTo>
                      <a:pt x="221" y="1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8" name="išļíḓê"/>
              <p:cNvSpPr/>
              <p:nvPr/>
            </p:nvSpPr>
            <p:spPr bwMode="auto">
              <a:xfrm>
                <a:off x="3584" y="2127"/>
                <a:ext cx="221" cy="127"/>
              </a:xfrm>
              <a:custGeom>
                <a:avLst/>
                <a:gdLst>
                  <a:gd name="T0" fmla="*/ 0 w 221"/>
                  <a:gd name="T1" fmla="*/ 0 h 127"/>
                  <a:gd name="T2" fmla="*/ 0 w 221"/>
                  <a:gd name="T3" fmla="*/ 0 h 127"/>
                  <a:gd name="T4" fmla="*/ 221 w 221"/>
                  <a:gd name="T5" fmla="*/ 127 h 127"/>
                  <a:gd name="T6" fmla="*/ 221 w 221"/>
                  <a:gd name="T7" fmla="*/ 127 h 127"/>
                  <a:gd name="T8" fmla="*/ 0 w 221"/>
                  <a:gd name="T9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1" h="127">
                    <a:moveTo>
                      <a:pt x="0" y="0"/>
                    </a:moveTo>
                    <a:lnTo>
                      <a:pt x="0" y="0"/>
                    </a:lnTo>
                    <a:lnTo>
                      <a:pt x="221" y="127"/>
                    </a:lnTo>
                    <a:lnTo>
                      <a:pt x="221" y="12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9" name="îśḷide"/>
              <p:cNvSpPr/>
              <p:nvPr/>
            </p:nvSpPr>
            <p:spPr bwMode="auto">
              <a:xfrm>
                <a:off x="3584" y="2127"/>
                <a:ext cx="1" cy="1"/>
              </a:xfrm>
              <a:prstGeom prst="rect">
                <a:avLst/>
              </a:prstGeom>
              <a:solidFill>
                <a:srgbClr val="A08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0" name="îSľiḋè"/>
              <p:cNvSpPr/>
              <p:nvPr/>
            </p:nvSpPr>
            <p:spPr bwMode="auto">
              <a:xfrm>
                <a:off x="3584" y="2127"/>
                <a:ext cx="1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1" name="iŝļiḍê"/>
              <p:cNvSpPr/>
              <p:nvPr/>
            </p:nvSpPr>
            <p:spPr bwMode="auto">
              <a:xfrm>
                <a:off x="3542" y="2127"/>
                <a:ext cx="263" cy="202"/>
              </a:xfrm>
              <a:custGeom>
                <a:avLst/>
                <a:gdLst>
                  <a:gd name="T0" fmla="*/ 42 w 263"/>
                  <a:gd name="T1" fmla="*/ 0 h 202"/>
                  <a:gd name="T2" fmla="*/ 0 w 263"/>
                  <a:gd name="T3" fmla="*/ 24 h 202"/>
                  <a:gd name="T4" fmla="*/ 222 w 263"/>
                  <a:gd name="T5" fmla="*/ 153 h 202"/>
                  <a:gd name="T6" fmla="*/ 222 w 263"/>
                  <a:gd name="T7" fmla="*/ 202 h 202"/>
                  <a:gd name="T8" fmla="*/ 251 w 263"/>
                  <a:gd name="T9" fmla="*/ 185 h 202"/>
                  <a:gd name="T10" fmla="*/ 263 w 263"/>
                  <a:gd name="T11" fmla="*/ 127 h 202"/>
                  <a:gd name="T12" fmla="*/ 42 w 263"/>
                  <a:gd name="T13" fmla="*/ 0 h 202"/>
                  <a:gd name="T14" fmla="*/ 42 w 263"/>
                  <a:gd name="T15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3" h="201">
                    <a:moveTo>
                      <a:pt x="42" y="0"/>
                    </a:moveTo>
                    <a:lnTo>
                      <a:pt x="0" y="24"/>
                    </a:lnTo>
                    <a:lnTo>
                      <a:pt x="222" y="153"/>
                    </a:lnTo>
                    <a:lnTo>
                      <a:pt x="222" y="202"/>
                    </a:lnTo>
                    <a:lnTo>
                      <a:pt x="251" y="185"/>
                    </a:lnTo>
                    <a:lnTo>
                      <a:pt x="263" y="127"/>
                    </a:lnTo>
                    <a:lnTo>
                      <a:pt x="42" y="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A08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2" name="iṧḻîďé"/>
              <p:cNvSpPr/>
              <p:nvPr/>
            </p:nvSpPr>
            <p:spPr bwMode="auto">
              <a:xfrm>
                <a:off x="3542" y="2127"/>
                <a:ext cx="263" cy="202"/>
              </a:xfrm>
              <a:custGeom>
                <a:avLst/>
                <a:gdLst>
                  <a:gd name="T0" fmla="*/ 42 w 263"/>
                  <a:gd name="T1" fmla="*/ 0 h 202"/>
                  <a:gd name="T2" fmla="*/ 0 w 263"/>
                  <a:gd name="T3" fmla="*/ 24 h 202"/>
                  <a:gd name="T4" fmla="*/ 222 w 263"/>
                  <a:gd name="T5" fmla="*/ 153 h 202"/>
                  <a:gd name="T6" fmla="*/ 222 w 263"/>
                  <a:gd name="T7" fmla="*/ 202 h 202"/>
                  <a:gd name="T8" fmla="*/ 251 w 263"/>
                  <a:gd name="T9" fmla="*/ 185 h 202"/>
                  <a:gd name="T10" fmla="*/ 263 w 263"/>
                  <a:gd name="T11" fmla="*/ 127 h 202"/>
                  <a:gd name="T12" fmla="*/ 42 w 263"/>
                  <a:gd name="T13" fmla="*/ 0 h 202"/>
                  <a:gd name="T14" fmla="*/ 42 w 263"/>
                  <a:gd name="T15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3" h="201">
                    <a:moveTo>
                      <a:pt x="42" y="0"/>
                    </a:moveTo>
                    <a:lnTo>
                      <a:pt x="0" y="24"/>
                    </a:lnTo>
                    <a:lnTo>
                      <a:pt x="222" y="153"/>
                    </a:lnTo>
                    <a:lnTo>
                      <a:pt x="222" y="202"/>
                    </a:lnTo>
                    <a:lnTo>
                      <a:pt x="251" y="185"/>
                    </a:lnTo>
                    <a:lnTo>
                      <a:pt x="263" y="127"/>
                    </a:lnTo>
                    <a:lnTo>
                      <a:pt x="42" y="0"/>
                    </a:lnTo>
                    <a:lnTo>
                      <a:pt x="4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3" name="iṥļíde"/>
              <p:cNvSpPr/>
              <p:nvPr/>
            </p:nvSpPr>
            <p:spPr bwMode="auto">
              <a:xfrm>
                <a:off x="3737" y="1947"/>
                <a:ext cx="168" cy="612"/>
              </a:xfrm>
              <a:custGeom>
                <a:avLst/>
                <a:gdLst>
                  <a:gd name="T0" fmla="*/ 83 w 168"/>
                  <a:gd name="T1" fmla="*/ 26 h 612"/>
                  <a:gd name="T2" fmla="*/ 126 w 168"/>
                  <a:gd name="T3" fmla="*/ 0 h 612"/>
                  <a:gd name="T4" fmla="*/ 168 w 168"/>
                  <a:gd name="T5" fmla="*/ 26 h 612"/>
                  <a:gd name="T6" fmla="*/ 43 w 168"/>
                  <a:gd name="T7" fmla="*/ 587 h 612"/>
                  <a:gd name="T8" fmla="*/ 0 w 168"/>
                  <a:gd name="T9" fmla="*/ 612 h 612"/>
                  <a:gd name="T10" fmla="*/ 126 w 168"/>
                  <a:gd name="T11" fmla="*/ 49 h 612"/>
                  <a:gd name="T12" fmla="*/ 83 w 168"/>
                  <a:gd name="T13" fmla="*/ 26 h 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8" h="612">
                    <a:moveTo>
                      <a:pt x="83" y="26"/>
                    </a:moveTo>
                    <a:lnTo>
                      <a:pt x="126" y="0"/>
                    </a:lnTo>
                    <a:lnTo>
                      <a:pt x="168" y="26"/>
                    </a:lnTo>
                    <a:lnTo>
                      <a:pt x="43" y="587"/>
                    </a:lnTo>
                    <a:lnTo>
                      <a:pt x="0" y="612"/>
                    </a:lnTo>
                    <a:lnTo>
                      <a:pt x="126" y="49"/>
                    </a:lnTo>
                    <a:lnTo>
                      <a:pt x="83" y="26"/>
                    </a:lnTo>
                    <a:close/>
                  </a:path>
                </a:pathLst>
              </a:custGeom>
              <a:solidFill>
                <a:srgbClr val="543E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4" name="îş1ïdè"/>
              <p:cNvSpPr/>
              <p:nvPr/>
            </p:nvSpPr>
            <p:spPr bwMode="auto">
              <a:xfrm>
                <a:off x="3737" y="1947"/>
                <a:ext cx="168" cy="612"/>
              </a:xfrm>
              <a:custGeom>
                <a:avLst/>
                <a:gdLst>
                  <a:gd name="T0" fmla="*/ 83 w 168"/>
                  <a:gd name="T1" fmla="*/ 26 h 612"/>
                  <a:gd name="T2" fmla="*/ 126 w 168"/>
                  <a:gd name="T3" fmla="*/ 0 h 612"/>
                  <a:gd name="T4" fmla="*/ 168 w 168"/>
                  <a:gd name="T5" fmla="*/ 26 h 612"/>
                  <a:gd name="T6" fmla="*/ 43 w 168"/>
                  <a:gd name="T7" fmla="*/ 587 h 612"/>
                  <a:gd name="T8" fmla="*/ 0 w 168"/>
                  <a:gd name="T9" fmla="*/ 612 h 612"/>
                  <a:gd name="T10" fmla="*/ 126 w 168"/>
                  <a:gd name="T11" fmla="*/ 49 h 612"/>
                  <a:gd name="T12" fmla="*/ 83 w 168"/>
                  <a:gd name="T13" fmla="*/ 26 h 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8" h="612">
                    <a:moveTo>
                      <a:pt x="83" y="26"/>
                    </a:moveTo>
                    <a:lnTo>
                      <a:pt x="126" y="0"/>
                    </a:lnTo>
                    <a:lnTo>
                      <a:pt x="168" y="26"/>
                    </a:lnTo>
                    <a:lnTo>
                      <a:pt x="43" y="587"/>
                    </a:lnTo>
                    <a:lnTo>
                      <a:pt x="0" y="612"/>
                    </a:lnTo>
                    <a:lnTo>
                      <a:pt x="126" y="49"/>
                    </a:lnTo>
                    <a:lnTo>
                      <a:pt x="83" y="2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5" name="îṣļíde"/>
              <p:cNvSpPr/>
              <p:nvPr/>
            </p:nvSpPr>
            <p:spPr bwMode="auto">
              <a:xfrm>
                <a:off x="3442" y="1825"/>
                <a:ext cx="168" cy="587"/>
              </a:xfrm>
              <a:custGeom>
                <a:avLst/>
                <a:gdLst>
                  <a:gd name="T0" fmla="*/ 0 w 168"/>
                  <a:gd name="T1" fmla="*/ 563 h 587"/>
                  <a:gd name="T2" fmla="*/ 42 w 168"/>
                  <a:gd name="T3" fmla="*/ 587 h 587"/>
                  <a:gd name="T4" fmla="*/ 168 w 168"/>
                  <a:gd name="T5" fmla="*/ 25 h 587"/>
                  <a:gd name="T6" fmla="*/ 125 w 168"/>
                  <a:gd name="T7" fmla="*/ 0 h 587"/>
                  <a:gd name="T8" fmla="*/ 0 w 168"/>
                  <a:gd name="T9" fmla="*/ 563 h 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8" h="587">
                    <a:moveTo>
                      <a:pt x="0" y="563"/>
                    </a:moveTo>
                    <a:lnTo>
                      <a:pt x="42" y="587"/>
                    </a:lnTo>
                    <a:lnTo>
                      <a:pt x="168" y="25"/>
                    </a:lnTo>
                    <a:lnTo>
                      <a:pt x="125" y="0"/>
                    </a:lnTo>
                    <a:lnTo>
                      <a:pt x="0" y="563"/>
                    </a:lnTo>
                    <a:close/>
                  </a:path>
                </a:pathLst>
              </a:custGeom>
              <a:solidFill>
                <a:srgbClr val="7259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6" name="ïsḷîďê"/>
              <p:cNvSpPr/>
              <p:nvPr/>
            </p:nvSpPr>
            <p:spPr bwMode="auto">
              <a:xfrm>
                <a:off x="3442" y="1825"/>
                <a:ext cx="168" cy="587"/>
              </a:xfrm>
              <a:custGeom>
                <a:avLst/>
                <a:gdLst>
                  <a:gd name="T0" fmla="*/ 0 w 168"/>
                  <a:gd name="T1" fmla="*/ 563 h 587"/>
                  <a:gd name="T2" fmla="*/ 42 w 168"/>
                  <a:gd name="T3" fmla="*/ 587 h 587"/>
                  <a:gd name="T4" fmla="*/ 168 w 168"/>
                  <a:gd name="T5" fmla="*/ 25 h 587"/>
                  <a:gd name="T6" fmla="*/ 125 w 168"/>
                  <a:gd name="T7" fmla="*/ 0 h 587"/>
                  <a:gd name="T8" fmla="*/ 0 w 168"/>
                  <a:gd name="T9" fmla="*/ 563 h 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8" h="587">
                    <a:moveTo>
                      <a:pt x="0" y="563"/>
                    </a:moveTo>
                    <a:lnTo>
                      <a:pt x="42" y="587"/>
                    </a:lnTo>
                    <a:lnTo>
                      <a:pt x="168" y="25"/>
                    </a:lnTo>
                    <a:lnTo>
                      <a:pt x="125" y="0"/>
                    </a:lnTo>
                    <a:lnTo>
                      <a:pt x="0" y="56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7" name="íşļîḍe"/>
              <p:cNvSpPr/>
              <p:nvPr/>
            </p:nvSpPr>
            <p:spPr bwMode="auto">
              <a:xfrm>
                <a:off x="3567" y="1825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2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8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8" name="ïSľiďé"/>
              <p:cNvSpPr/>
              <p:nvPr/>
            </p:nvSpPr>
            <p:spPr bwMode="auto">
              <a:xfrm>
                <a:off x="3567" y="1825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2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9" name="îSḻíḍè"/>
              <p:cNvSpPr/>
              <p:nvPr/>
            </p:nvSpPr>
            <p:spPr bwMode="auto">
              <a:xfrm>
                <a:off x="3820" y="1947"/>
                <a:ext cx="85" cy="49"/>
              </a:xfrm>
              <a:custGeom>
                <a:avLst/>
                <a:gdLst>
                  <a:gd name="T0" fmla="*/ 43 w 85"/>
                  <a:gd name="T1" fmla="*/ 0 h 49"/>
                  <a:gd name="T2" fmla="*/ 7 w 85"/>
                  <a:gd name="T3" fmla="*/ 22 h 49"/>
                  <a:gd name="T4" fmla="*/ 0 w 85"/>
                  <a:gd name="T5" fmla="*/ 26 h 49"/>
                  <a:gd name="T6" fmla="*/ 43 w 85"/>
                  <a:gd name="T7" fmla="*/ 49 h 49"/>
                  <a:gd name="T8" fmla="*/ 85 w 85"/>
                  <a:gd name="T9" fmla="*/ 26 h 49"/>
                  <a:gd name="T10" fmla="*/ 43 w 85"/>
                  <a:gd name="T1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49">
                    <a:moveTo>
                      <a:pt x="43" y="0"/>
                    </a:moveTo>
                    <a:lnTo>
                      <a:pt x="7" y="22"/>
                    </a:lnTo>
                    <a:lnTo>
                      <a:pt x="0" y="26"/>
                    </a:lnTo>
                    <a:lnTo>
                      <a:pt x="43" y="49"/>
                    </a:lnTo>
                    <a:lnTo>
                      <a:pt x="85" y="26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A08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0" name="í$ļiḑé"/>
              <p:cNvSpPr/>
              <p:nvPr/>
            </p:nvSpPr>
            <p:spPr bwMode="auto">
              <a:xfrm>
                <a:off x="3820" y="1947"/>
                <a:ext cx="85" cy="49"/>
              </a:xfrm>
              <a:custGeom>
                <a:avLst/>
                <a:gdLst>
                  <a:gd name="T0" fmla="*/ 43 w 85"/>
                  <a:gd name="T1" fmla="*/ 0 h 49"/>
                  <a:gd name="T2" fmla="*/ 7 w 85"/>
                  <a:gd name="T3" fmla="*/ 22 h 49"/>
                  <a:gd name="T4" fmla="*/ 0 w 85"/>
                  <a:gd name="T5" fmla="*/ 26 h 49"/>
                  <a:gd name="T6" fmla="*/ 43 w 85"/>
                  <a:gd name="T7" fmla="*/ 49 h 49"/>
                  <a:gd name="T8" fmla="*/ 85 w 85"/>
                  <a:gd name="T9" fmla="*/ 26 h 49"/>
                  <a:gd name="T10" fmla="*/ 43 w 85"/>
                  <a:gd name="T1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49">
                    <a:moveTo>
                      <a:pt x="43" y="0"/>
                    </a:moveTo>
                    <a:lnTo>
                      <a:pt x="7" y="22"/>
                    </a:lnTo>
                    <a:lnTo>
                      <a:pt x="0" y="26"/>
                    </a:lnTo>
                    <a:lnTo>
                      <a:pt x="43" y="49"/>
                    </a:lnTo>
                    <a:lnTo>
                      <a:pt x="85" y="26"/>
                    </a:lnTo>
                    <a:lnTo>
                      <a:pt x="4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1" name="íŝḷïḓê"/>
              <p:cNvSpPr/>
              <p:nvPr/>
            </p:nvSpPr>
            <p:spPr bwMode="auto">
              <a:xfrm>
                <a:off x="3311" y="2146"/>
                <a:ext cx="263" cy="1043"/>
              </a:xfrm>
              <a:custGeom>
                <a:avLst/>
                <a:gdLst>
                  <a:gd name="T0" fmla="*/ 180 w 263"/>
                  <a:gd name="T1" fmla="*/ 23 h 1043"/>
                  <a:gd name="T2" fmla="*/ 221 w 263"/>
                  <a:gd name="T3" fmla="*/ 0 h 1043"/>
                  <a:gd name="T4" fmla="*/ 263 w 263"/>
                  <a:gd name="T5" fmla="*/ 23 h 1043"/>
                  <a:gd name="T6" fmla="*/ 42 w 263"/>
                  <a:gd name="T7" fmla="*/ 1017 h 1043"/>
                  <a:gd name="T8" fmla="*/ 0 w 263"/>
                  <a:gd name="T9" fmla="*/ 1043 h 1043"/>
                  <a:gd name="T10" fmla="*/ 222 w 263"/>
                  <a:gd name="T11" fmla="*/ 49 h 1043"/>
                  <a:gd name="T12" fmla="*/ 180 w 263"/>
                  <a:gd name="T13" fmla="*/ 23 h 10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3" h="1043">
                    <a:moveTo>
                      <a:pt x="180" y="23"/>
                    </a:moveTo>
                    <a:lnTo>
                      <a:pt x="221" y="0"/>
                    </a:lnTo>
                    <a:lnTo>
                      <a:pt x="263" y="23"/>
                    </a:lnTo>
                    <a:lnTo>
                      <a:pt x="42" y="1017"/>
                    </a:lnTo>
                    <a:lnTo>
                      <a:pt x="0" y="1043"/>
                    </a:lnTo>
                    <a:lnTo>
                      <a:pt x="222" y="49"/>
                    </a:lnTo>
                    <a:lnTo>
                      <a:pt x="180" y="23"/>
                    </a:lnTo>
                    <a:close/>
                  </a:path>
                </a:pathLst>
              </a:custGeom>
              <a:solidFill>
                <a:srgbClr val="543E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2" name="ïṥļîḋe"/>
              <p:cNvSpPr/>
              <p:nvPr/>
            </p:nvSpPr>
            <p:spPr bwMode="auto">
              <a:xfrm>
                <a:off x="3311" y="2146"/>
                <a:ext cx="263" cy="1043"/>
              </a:xfrm>
              <a:custGeom>
                <a:avLst/>
                <a:gdLst>
                  <a:gd name="T0" fmla="*/ 180 w 263"/>
                  <a:gd name="T1" fmla="*/ 23 h 1043"/>
                  <a:gd name="T2" fmla="*/ 221 w 263"/>
                  <a:gd name="T3" fmla="*/ 0 h 1043"/>
                  <a:gd name="T4" fmla="*/ 263 w 263"/>
                  <a:gd name="T5" fmla="*/ 23 h 1043"/>
                  <a:gd name="T6" fmla="*/ 42 w 263"/>
                  <a:gd name="T7" fmla="*/ 1017 h 1043"/>
                  <a:gd name="T8" fmla="*/ 0 w 263"/>
                  <a:gd name="T9" fmla="*/ 1043 h 1043"/>
                  <a:gd name="T10" fmla="*/ 222 w 263"/>
                  <a:gd name="T11" fmla="*/ 49 h 1043"/>
                  <a:gd name="T12" fmla="*/ 180 w 263"/>
                  <a:gd name="T13" fmla="*/ 23 h 10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3" h="1043">
                    <a:moveTo>
                      <a:pt x="180" y="23"/>
                    </a:moveTo>
                    <a:lnTo>
                      <a:pt x="221" y="0"/>
                    </a:lnTo>
                    <a:lnTo>
                      <a:pt x="263" y="23"/>
                    </a:lnTo>
                    <a:lnTo>
                      <a:pt x="42" y="1017"/>
                    </a:lnTo>
                    <a:lnTo>
                      <a:pt x="0" y="1043"/>
                    </a:lnTo>
                    <a:lnTo>
                      <a:pt x="222" y="49"/>
                    </a:lnTo>
                    <a:lnTo>
                      <a:pt x="180" y="2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3" name="ísļiďe"/>
              <p:cNvSpPr/>
              <p:nvPr/>
            </p:nvSpPr>
            <p:spPr bwMode="auto">
              <a:xfrm>
                <a:off x="3472" y="2305"/>
                <a:ext cx="253" cy="195"/>
              </a:xfrm>
              <a:custGeom>
                <a:avLst/>
                <a:gdLst>
                  <a:gd name="T0" fmla="*/ 0 w 253"/>
                  <a:gd name="T1" fmla="*/ 0 h 195"/>
                  <a:gd name="T2" fmla="*/ 0 w 253"/>
                  <a:gd name="T3" fmla="*/ 49 h 195"/>
                  <a:gd name="T4" fmla="*/ 253 w 253"/>
                  <a:gd name="T5" fmla="*/ 195 h 195"/>
                  <a:gd name="T6" fmla="*/ 253 w 253"/>
                  <a:gd name="T7" fmla="*/ 146 h 195"/>
                  <a:gd name="T8" fmla="*/ 0 w 253"/>
                  <a:gd name="T9" fmla="*/ 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3" h="195">
                    <a:moveTo>
                      <a:pt x="0" y="0"/>
                    </a:moveTo>
                    <a:lnTo>
                      <a:pt x="0" y="49"/>
                    </a:lnTo>
                    <a:lnTo>
                      <a:pt x="253" y="195"/>
                    </a:lnTo>
                    <a:lnTo>
                      <a:pt x="253" y="1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59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4" name="iṩḷiďe"/>
              <p:cNvSpPr/>
              <p:nvPr/>
            </p:nvSpPr>
            <p:spPr bwMode="auto">
              <a:xfrm>
                <a:off x="3472" y="2305"/>
                <a:ext cx="253" cy="195"/>
              </a:xfrm>
              <a:custGeom>
                <a:avLst/>
                <a:gdLst>
                  <a:gd name="T0" fmla="*/ 0 w 253"/>
                  <a:gd name="T1" fmla="*/ 0 h 195"/>
                  <a:gd name="T2" fmla="*/ 0 w 253"/>
                  <a:gd name="T3" fmla="*/ 49 h 195"/>
                  <a:gd name="T4" fmla="*/ 253 w 253"/>
                  <a:gd name="T5" fmla="*/ 195 h 195"/>
                  <a:gd name="T6" fmla="*/ 253 w 253"/>
                  <a:gd name="T7" fmla="*/ 146 h 195"/>
                  <a:gd name="T8" fmla="*/ 0 w 253"/>
                  <a:gd name="T9" fmla="*/ 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3" h="195">
                    <a:moveTo>
                      <a:pt x="0" y="0"/>
                    </a:moveTo>
                    <a:lnTo>
                      <a:pt x="0" y="49"/>
                    </a:lnTo>
                    <a:lnTo>
                      <a:pt x="253" y="195"/>
                    </a:lnTo>
                    <a:lnTo>
                      <a:pt x="253" y="146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5" name="íṡḷíḋé"/>
              <p:cNvSpPr/>
              <p:nvPr/>
            </p:nvSpPr>
            <p:spPr bwMode="auto">
              <a:xfrm>
                <a:off x="3406" y="2670"/>
                <a:ext cx="255" cy="183"/>
              </a:xfrm>
              <a:custGeom>
                <a:avLst/>
                <a:gdLst>
                  <a:gd name="T0" fmla="*/ 20 w 255"/>
                  <a:gd name="T1" fmla="*/ 0 h 183"/>
                  <a:gd name="T2" fmla="*/ 0 w 255"/>
                  <a:gd name="T3" fmla="*/ 35 h 183"/>
                  <a:gd name="T4" fmla="*/ 255 w 255"/>
                  <a:gd name="T5" fmla="*/ 183 h 183"/>
                  <a:gd name="T6" fmla="*/ 253 w 255"/>
                  <a:gd name="T7" fmla="*/ 134 h 183"/>
                  <a:gd name="T8" fmla="*/ 20 w 255"/>
                  <a:gd name="T9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183">
                    <a:moveTo>
                      <a:pt x="20" y="0"/>
                    </a:moveTo>
                    <a:lnTo>
                      <a:pt x="0" y="35"/>
                    </a:lnTo>
                    <a:lnTo>
                      <a:pt x="255" y="183"/>
                    </a:lnTo>
                    <a:lnTo>
                      <a:pt x="253" y="134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7259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6" name="íSľïḋé"/>
              <p:cNvSpPr/>
              <p:nvPr/>
            </p:nvSpPr>
            <p:spPr bwMode="auto">
              <a:xfrm>
                <a:off x="3406" y="2670"/>
                <a:ext cx="255" cy="183"/>
              </a:xfrm>
              <a:custGeom>
                <a:avLst/>
                <a:gdLst>
                  <a:gd name="T0" fmla="*/ 20 w 255"/>
                  <a:gd name="T1" fmla="*/ 0 h 183"/>
                  <a:gd name="T2" fmla="*/ 0 w 255"/>
                  <a:gd name="T3" fmla="*/ 35 h 183"/>
                  <a:gd name="T4" fmla="*/ 255 w 255"/>
                  <a:gd name="T5" fmla="*/ 183 h 183"/>
                  <a:gd name="T6" fmla="*/ 253 w 255"/>
                  <a:gd name="T7" fmla="*/ 134 h 183"/>
                  <a:gd name="T8" fmla="*/ 20 w 255"/>
                  <a:gd name="T9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183">
                    <a:moveTo>
                      <a:pt x="20" y="0"/>
                    </a:moveTo>
                    <a:lnTo>
                      <a:pt x="0" y="35"/>
                    </a:lnTo>
                    <a:lnTo>
                      <a:pt x="255" y="183"/>
                    </a:lnTo>
                    <a:lnTo>
                      <a:pt x="253" y="134"/>
                    </a:lnTo>
                    <a:lnTo>
                      <a:pt x="2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7" name="í$lîḋè"/>
              <p:cNvSpPr/>
              <p:nvPr/>
            </p:nvSpPr>
            <p:spPr bwMode="auto">
              <a:xfrm>
                <a:off x="3363" y="2843"/>
                <a:ext cx="255" cy="179"/>
              </a:xfrm>
              <a:custGeom>
                <a:avLst/>
                <a:gdLst>
                  <a:gd name="T0" fmla="*/ 26 w 255"/>
                  <a:gd name="T1" fmla="*/ 0 h 179"/>
                  <a:gd name="T2" fmla="*/ 0 w 255"/>
                  <a:gd name="T3" fmla="*/ 34 h 179"/>
                  <a:gd name="T4" fmla="*/ 255 w 255"/>
                  <a:gd name="T5" fmla="*/ 179 h 179"/>
                  <a:gd name="T6" fmla="*/ 255 w 255"/>
                  <a:gd name="T7" fmla="*/ 132 h 179"/>
                  <a:gd name="T8" fmla="*/ 26 w 255"/>
                  <a:gd name="T9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179">
                    <a:moveTo>
                      <a:pt x="26" y="0"/>
                    </a:moveTo>
                    <a:lnTo>
                      <a:pt x="0" y="34"/>
                    </a:lnTo>
                    <a:lnTo>
                      <a:pt x="255" y="179"/>
                    </a:lnTo>
                    <a:lnTo>
                      <a:pt x="255" y="132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7259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8" name="ïṧḻîďe"/>
              <p:cNvSpPr/>
              <p:nvPr/>
            </p:nvSpPr>
            <p:spPr bwMode="auto">
              <a:xfrm>
                <a:off x="3363" y="2843"/>
                <a:ext cx="255" cy="179"/>
              </a:xfrm>
              <a:custGeom>
                <a:avLst/>
                <a:gdLst>
                  <a:gd name="T0" fmla="*/ 26 w 255"/>
                  <a:gd name="T1" fmla="*/ 0 h 179"/>
                  <a:gd name="T2" fmla="*/ 0 w 255"/>
                  <a:gd name="T3" fmla="*/ 34 h 179"/>
                  <a:gd name="T4" fmla="*/ 255 w 255"/>
                  <a:gd name="T5" fmla="*/ 179 h 179"/>
                  <a:gd name="T6" fmla="*/ 255 w 255"/>
                  <a:gd name="T7" fmla="*/ 132 h 179"/>
                  <a:gd name="T8" fmla="*/ 26 w 255"/>
                  <a:gd name="T9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179">
                    <a:moveTo>
                      <a:pt x="26" y="0"/>
                    </a:moveTo>
                    <a:lnTo>
                      <a:pt x="0" y="34"/>
                    </a:lnTo>
                    <a:lnTo>
                      <a:pt x="255" y="179"/>
                    </a:lnTo>
                    <a:lnTo>
                      <a:pt x="255" y="132"/>
                    </a:lnTo>
                    <a:lnTo>
                      <a:pt x="2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9" name="ïślîde"/>
              <p:cNvSpPr/>
              <p:nvPr/>
            </p:nvSpPr>
            <p:spPr bwMode="auto">
              <a:xfrm>
                <a:off x="3457" y="2495"/>
                <a:ext cx="231" cy="178"/>
              </a:xfrm>
              <a:custGeom>
                <a:avLst/>
                <a:gdLst>
                  <a:gd name="T0" fmla="*/ 8 w 231"/>
                  <a:gd name="T1" fmla="*/ 0 h 178"/>
                  <a:gd name="T2" fmla="*/ 0 w 231"/>
                  <a:gd name="T3" fmla="*/ 44 h 178"/>
                  <a:gd name="T4" fmla="*/ 231 w 231"/>
                  <a:gd name="T5" fmla="*/ 178 h 178"/>
                  <a:gd name="T6" fmla="*/ 229 w 231"/>
                  <a:gd name="T7" fmla="*/ 129 h 178"/>
                  <a:gd name="T8" fmla="*/ 8 w 231"/>
                  <a:gd name="T9" fmla="*/ 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178">
                    <a:moveTo>
                      <a:pt x="8" y="0"/>
                    </a:moveTo>
                    <a:lnTo>
                      <a:pt x="0" y="44"/>
                    </a:lnTo>
                    <a:lnTo>
                      <a:pt x="231" y="178"/>
                    </a:lnTo>
                    <a:lnTo>
                      <a:pt x="229" y="129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7259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0" name="ï$ḻîḍè"/>
              <p:cNvSpPr/>
              <p:nvPr/>
            </p:nvSpPr>
            <p:spPr bwMode="auto">
              <a:xfrm>
                <a:off x="3457" y="2495"/>
                <a:ext cx="231" cy="178"/>
              </a:xfrm>
              <a:custGeom>
                <a:avLst/>
                <a:gdLst>
                  <a:gd name="T0" fmla="*/ 8 w 231"/>
                  <a:gd name="T1" fmla="*/ 0 h 178"/>
                  <a:gd name="T2" fmla="*/ 0 w 231"/>
                  <a:gd name="T3" fmla="*/ 44 h 178"/>
                  <a:gd name="T4" fmla="*/ 231 w 231"/>
                  <a:gd name="T5" fmla="*/ 178 h 178"/>
                  <a:gd name="T6" fmla="*/ 229 w 231"/>
                  <a:gd name="T7" fmla="*/ 129 h 178"/>
                  <a:gd name="T8" fmla="*/ 8 w 231"/>
                  <a:gd name="T9" fmla="*/ 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178">
                    <a:moveTo>
                      <a:pt x="8" y="0"/>
                    </a:moveTo>
                    <a:lnTo>
                      <a:pt x="0" y="44"/>
                    </a:lnTo>
                    <a:lnTo>
                      <a:pt x="231" y="178"/>
                    </a:lnTo>
                    <a:lnTo>
                      <a:pt x="229" y="129"/>
                    </a:lnTo>
                    <a:lnTo>
                      <a:pt x="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1" name="iṩlïḍe"/>
              <p:cNvSpPr/>
              <p:nvPr/>
            </p:nvSpPr>
            <p:spPr bwMode="auto">
              <a:xfrm>
                <a:off x="3321" y="3014"/>
                <a:ext cx="255" cy="180"/>
              </a:xfrm>
              <a:custGeom>
                <a:avLst/>
                <a:gdLst>
                  <a:gd name="T0" fmla="*/ 29 w 255"/>
                  <a:gd name="T1" fmla="*/ 0 h 180"/>
                  <a:gd name="T2" fmla="*/ 0 w 255"/>
                  <a:gd name="T3" fmla="*/ 34 h 180"/>
                  <a:gd name="T4" fmla="*/ 255 w 255"/>
                  <a:gd name="T5" fmla="*/ 180 h 180"/>
                  <a:gd name="T6" fmla="*/ 255 w 255"/>
                  <a:gd name="T7" fmla="*/ 131 h 180"/>
                  <a:gd name="T8" fmla="*/ 29 w 255"/>
                  <a:gd name="T9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180">
                    <a:moveTo>
                      <a:pt x="29" y="0"/>
                    </a:moveTo>
                    <a:lnTo>
                      <a:pt x="0" y="34"/>
                    </a:lnTo>
                    <a:lnTo>
                      <a:pt x="255" y="180"/>
                    </a:lnTo>
                    <a:lnTo>
                      <a:pt x="255" y="131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7259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2" name="ïṣḻïḓê"/>
              <p:cNvSpPr/>
              <p:nvPr/>
            </p:nvSpPr>
            <p:spPr bwMode="auto">
              <a:xfrm>
                <a:off x="3321" y="3014"/>
                <a:ext cx="255" cy="180"/>
              </a:xfrm>
              <a:custGeom>
                <a:avLst/>
                <a:gdLst>
                  <a:gd name="T0" fmla="*/ 29 w 255"/>
                  <a:gd name="T1" fmla="*/ 0 h 180"/>
                  <a:gd name="T2" fmla="*/ 0 w 255"/>
                  <a:gd name="T3" fmla="*/ 34 h 180"/>
                  <a:gd name="T4" fmla="*/ 255 w 255"/>
                  <a:gd name="T5" fmla="*/ 180 h 180"/>
                  <a:gd name="T6" fmla="*/ 255 w 255"/>
                  <a:gd name="T7" fmla="*/ 131 h 180"/>
                  <a:gd name="T8" fmla="*/ 29 w 255"/>
                  <a:gd name="T9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180">
                    <a:moveTo>
                      <a:pt x="29" y="0"/>
                    </a:moveTo>
                    <a:lnTo>
                      <a:pt x="0" y="34"/>
                    </a:lnTo>
                    <a:lnTo>
                      <a:pt x="255" y="180"/>
                    </a:lnTo>
                    <a:lnTo>
                      <a:pt x="255" y="131"/>
                    </a:lnTo>
                    <a:lnTo>
                      <a:pt x="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3" name="ïṩlíde"/>
              <p:cNvSpPr/>
              <p:nvPr/>
            </p:nvSpPr>
            <p:spPr bwMode="auto">
              <a:xfrm>
                <a:off x="3350" y="2990"/>
                <a:ext cx="268" cy="204"/>
              </a:xfrm>
              <a:custGeom>
                <a:avLst/>
                <a:gdLst>
                  <a:gd name="T0" fmla="*/ 0 w 268"/>
                  <a:gd name="T1" fmla="*/ 24 h 204"/>
                  <a:gd name="T2" fmla="*/ 42 w 268"/>
                  <a:gd name="T3" fmla="*/ 0 h 204"/>
                  <a:gd name="T4" fmla="*/ 268 w 268"/>
                  <a:gd name="T5" fmla="*/ 131 h 204"/>
                  <a:gd name="T6" fmla="*/ 268 w 268"/>
                  <a:gd name="T7" fmla="*/ 178 h 204"/>
                  <a:gd name="T8" fmla="*/ 226 w 268"/>
                  <a:gd name="T9" fmla="*/ 204 h 204"/>
                  <a:gd name="T10" fmla="*/ 226 w 268"/>
                  <a:gd name="T11" fmla="*/ 155 h 204"/>
                  <a:gd name="T12" fmla="*/ 0 w 268"/>
                  <a:gd name="T13" fmla="*/ 2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8" h="204">
                    <a:moveTo>
                      <a:pt x="0" y="24"/>
                    </a:moveTo>
                    <a:lnTo>
                      <a:pt x="42" y="0"/>
                    </a:lnTo>
                    <a:lnTo>
                      <a:pt x="268" y="131"/>
                    </a:lnTo>
                    <a:lnTo>
                      <a:pt x="268" y="178"/>
                    </a:lnTo>
                    <a:lnTo>
                      <a:pt x="226" y="204"/>
                    </a:lnTo>
                    <a:lnTo>
                      <a:pt x="226" y="155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543E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4" name="iṣľíḑê"/>
              <p:cNvSpPr/>
              <p:nvPr/>
            </p:nvSpPr>
            <p:spPr bwMode="auto">
              <a:xfrm>
                <a:off x="3350" y="2990"/>
                <a:ext cx="268" cy="204"/>
              </a:xfrm>
              <a:custGeom>
                <a:avLst/>
                <a:gdLst>
                  <a:gd name="T0" fmla="*/ 0 w 268"/>
                  <a:gd name="T1" fmla="*/ 24 h 204"/>
                  <a:gd name="T2" fmla="*/ 42 w 268"/>
                  <a:gd name="T3" fmla="*/ 0 h 204"/>
                  <a:gd name="T4" fmla="*/ 268 w 268"/>
                  <a:gd name="T5" fmla="*/ 131 h 204"/>
                  <a:gd name="T6" fmla="*/ 268 w 268"/>
                  <a:gd name="T7" fmla="*/ 178 h 204"/>
                  <a:gd name="T8" fmla="*/ 226 w 268"/>
                  <a:gd name="T9" fmla="*/ 204 h 204"/>
                  <a:gd name="T10" fmla="*/ 226 w 268"/>
                  <a:gd name="T11" fmla="*/ 155 h 204"/>
                  <a:gd name="T12" fmla="*/ 0 w 268"/>
                  <a:gd name="T13" fmla="*/ 2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8" h="204">
                    <a:moveTo>
                      <a:pt x="0" y="24"/>
                    </a:moveTo>
                    <a:lnTo>
                      <a:pt x="42" y="0"/>
                    </a:lnTo>
                    <a:lnTo>
                      <a:pt x="268" y="131"/>
                    </a:lnTo>
                    <a:lnTo>
                      <a:pt x="268" y="178"/>
                    </a:lnTo>
                    <a:lnTo>
                      <a:pt x="226" y="204"/>
                    </a:lnTo>
                    <a:lnTo>
                      <a:pt x="226" y="155"/>
                    </a:lnTo>
                    <a:lnTo>
                      <a:pt x="0" y="2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5" name="íṧḻiďe"/>
              <p:cNvSpPr/>
              <p:nvPr/>
            </p:nvSpPr>
            <p:spPr bwMode="auto">
              <a:xfrm>
                <a:off x="3472" y="2281"/>
                <a:ext cx="296" cy="219"/>
              </a:xfrm>
              <a:custGeom>
                <a:avLst/>
                <a:gdLst>
                  <a:gd name="T0" fmla="*/ 0 w 296"/>
                  <a:gd name="T1" fmla="*/ 24 h 219"/>
                  <a:gd name="T2" fmla="*/ 41 w 296"/>
                  <a:gd name="T3" fmla="*/ 0 h 219"/>
                  <a:gd name="T4" fmla="*/ 296 w 296"/>
                  <a:gd name="T5" fmla="*/ 146 h 219"/>
                  <a:gd name="T6" fmla="*/ 296 w 296"/>
                  <a:gd name="T7" fmla="*/ 195 h 219"/>
                  <a:gd name="T8" fmla="*/ 253 w 296"/>
                  <a:gd name="T9" fmla="*/ 219 h 219"/>
                  <a:gd name="T10" fmla="*/ 253 w 296"/>
                  <a:gd name="T11" fmla="*/ 170 h 219"/>
                  <a:gd name="T12" fmla="*/ 0 w 296"/>
                  <a:gd name="T13" fmla="*/ 24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219">
                    <a:moveTo>
                      <a:pt x="0" y="24"/>
                    </a:moveTo>
                    <a:lnTo>
                      <a:pt x="41" y="0"/>
                    </a:lnTo>
                    <a:lnTo>
                      <a:pt x="296" y="146"/>
                    </a:lnTo>
                    <a:lnTo>
                      <a:pt x="296" y="195"/>
                    </a:lnTo>
                    <a:lnTo>
                      <a:pt x="253" y="219"/>
                    </a:lnTo>
                    <a:lnTo>
                      <a:pt x="253" y="17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543E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6" name="ïṣḷïḍê"/>
              <p:cNvSpPr/>
              <p:nvPr/>
            </p:nvSpPr>
            <p:spPr bwMode="auto">
              <a:xfrm>
                <a:off x="3472" y="2281"/>
                <a:ext cx="296" cy="219"/>
              </a:xfrm>
              <a:custGeom>
                <a:avLst/>
                <a:gdLst>
                  <a:gd name="T0" fmla="*/ 0 w 296"/>
                  <a:gd name="T1" fmla="*/ 24 h 219"/>
                  <a:gd name="T2" fmla="*/ 41 w 296"/>
                  <a:gd name="T3" fmla="*/ 0 h 219"/>
                  <a:gd name="T4" fmla="*/ 296 w 296"/>
                  <a:gd name="T5" fmla="*/ 146 h 219"/>
                  <a:gd name="T6" fmla="*/ 296 w 296"/>
                  <a:gd name="T7" fmla="*/ 195 h 219"/>
                  <a:gd name="T8" fmla="*/ 253 w 296"/>
                  <a:gd name="T9" fmla="*/ 219 h 219"/>
                  <a:gd name="T10" fmla="*/ 253 w 296"/>
                  <a:gd name="T11" fmla="*/ 170 h 219"/>
                  <a:gd name="T12" fmla="*/ 0 w 296"/>
                  <a:gd name="T13" fmla="*/ 24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219">
                    <a:moveTo>
                      <a:pt x="0" y="24"/>
                    </a:moveTo>
                    <a:lnTo>
                      <a:pt x="41" y="0"/>
                    </a:lnTo>
                    <a:lnTo>
                      <a:pt x="296" y="146"/>
                    </a:lnTo>
                    <a:lnTo>
                      <a:pt x="296" y="195"/>
                    </a:lnTo>
                    <a:lnTo>
                      <a:pt x="253" y="219"/>
                    </a:lnTo>
                    <a:lnTo>
                      <a:pt x="253" y="170"/>
                    </a:lnTo>
                    <a:lnTo>
                      <a:pt x="0" y="2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7" name="iSľïďè"/>
              <p:cNvSpPr/>
              <p:nvPr/>
            </p:nvSpPr>
            <p:spPr bwMode="auto">
              <a:xfrm>
                <a:off x="3465" y="2471"/>
                <a:ext cx="264" cy="202"/>
              </a:xfrm>
              <a:custGeom>
                <a:avLst/>
                <a:gdLst>
                  <a:gd name="T0" fmla="*/ 0 w 264"/>
                  <a:gd name="T1" fmla="*/ 24 h 202"/>
                  <a:gd name="T2" fmla="*/ 43 w 264"/>
                  <a:gd name="T3" fmla="*/ 0 h 202"/>
                  <a:gd name="T4" fmla="*/ 264 w 264"/>
                  <a:gd name="T5" fmla="*/ 127 h 202"/>
                  <a:gd name="T6" fmla="*/ 264 w 264"/>
                  <a:gd name="T7" fmla="*/ 177 h 202"/>
                  <a:gd name="T8" fmla="*/ 223 w 264"/>
                  <a:gd name="T9" fmla="*/ 202 h 202"/>
                  <a:gd name="T10" fmla="*/ 221 w 264"/>
                  <a:gd name="T11" fmla="*/ 153 h 202"/>
                  <a:gd name="T12" fmla="*/ 0 w 264"/>
                  <a:gd name="T13" fmla="*/ 24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4" h="201">
                    <a:moveTo>
                      <a:pt x="0" y="24"/>
                    </a:moveTo>
                    <a:lnTo>
                      <a:pt x="43" y="0"/>
                    </a:lnTo>
                    <a:lnTo>
                      <a:pt x="264" y="127"/>
                    </a:lnTo>
                    <a:lnTo>
                      <a:pt x="264" y="177"/>
                    </a:lnTo>
                    <a:lnTo>
                      <a:pt x="223" y="202"/>
                    </a:lnTo>
                    <a:lnTo>
                      <a:pt x="221" y="153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543E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8" name="íSļíḓé"/>
              <p:cNvSpPr/>
              <p:nvPr/>
            </p:nvSpPr>
            <p:spPr bwMode="auto">
              <a:xfrm>
                <a:off x="3465" y="2471"/>
                <a:ext cx="264" cy="202"/>
              </a:xfrm>
              <a:custGeom>
                <a:avLst/>
                <a:gdLst>
                  <a:gd name="T0" fmla="*/ 0 w 264"/>
                  <a:gd name="T1" fmla="*/ 24 h 202"/>
                  <a:gd name="T2" fmla="*/ 43 w 264"/>
                  <a:gd name="T3" fmla="*/ 0 h 202"/>
                  <a:gd name="T4" fmla="*/ 264 w 264"/>
                  <a:gd name="T5" fmla="*/ 127 h 202"/>
                  <a:gd name="T6" fmla="*/ 264 w 264"/>
                  <a:gd name="T7" fmla="*/ 177 h 202"/>
                  <a:gd name="T8" fmla="*/ 223 w 264"/>
                  <a:gd name="T9" fmla="*/ 202 h 202"/>
                  <a:gd name="T10" fmla="*/ 221 w 264"/>
                  <a:gd name="T11" fmla="*/ 153 h 202"/>
                  <a:gd name="T12" fmla="*/ 0 w 264"/>
                  <a:gd name="T13" fmla="*/ 24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4" h="201">
                    <a:moveTo>
                      <a:pt x="0" y="24"/>
                    </a:moveTo>
                    <a:lnTo>
                      <a:pt x="43" y="0"/>
                    </a:lnTo>
                    <a:lnTo>
                      <a:pt x="264" y="127"/>
                    </a:lnTo>
                    <a:lnTo>
                      <a:pt x="264" y="177"/>
                    </a:lnTo>
                    <a:lnTo>
                      <a:pt x="223" y="202"/>
                    </a:lnTo>
                    <a:lnTo>
                      <a:pt x="221" y="153"/>
                    </a:lnTo>
                    <a:lnTo>
                      <a:pt x="0" y="2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9" name="ïṩ1ïḑê"/>
              <p:cNvSpPr/>
              <p:nvPr/>
            </p:nvSpPr>
            <p:spPr bwMode="auto">
              <a:xfrm>
                <a:off x="3426" y="2644"/>
                <a:ext cx="276" cy="209"/>
              </a:xfrm>
              <a:custGeom>
                <a:avLst/>
                <a:gdLst>
                  <a:gd name="T0" fmla="*/ 0 w 276"/>
                  <a:gd name="T1" fmla="*/ 26 h 209"/>
                  <a:gd name="T2" fmla="*/ 43 w 276"/>
                  <a:gd name="T3" fmla="*/ 0 h 209"/>
                  <a:gd name="T4" fmla="*/ 276 w 276"/>
                  <a:gd name="T5" fmla="*/ 136 h 209"/>
                  <a:gd name="T6" fmla="*/ 276 w 276"/>
                  <a:gd name="T7" fmla="*/ 183 h 209"/>
                  <a:gd name="T8" fmla="*/ 235 w 276"/>
                  <a:gd name="T9" fmla="*/ 209 h 209"/>
                  <a:gd name="T10" fmla="*/ 233 w 276"/>
                  <a:gd name="T11" fmla="*/ 160 h 209"/>
                  <a:gd name="T12" fmla="*/ 0 w 276"/>
                  <a:gd name="T13" fmla="*/ 26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6" h="209">
                    <a:moveTo>
                      <a:pt x="0" y="26"/>
                    </a:moveTo>
                    <a:lnTo>
                      <a:pt x="43" y="0"/>
                    </a:lnTo>
                    <a:lnTo>
                      <a:pt x="276" y="136"/>
                    </a:lnTo>
                    <a:lnTo>
                      <a:pt x="276" y="183"/>
                    </a:lnTo>
                    <a:lnTo>
                      <a:pt x="235" y="209"/>
                    </a:lnTo>
                    <a:lnTo>
                      <a:pt x="233" y="16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543E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0" name="iṣḷíḍé"/>
              <p:cNvSpPr/>
              <p:nvPr/>
            </p:nvSpPr>
            <p:spPr bwMode="auto">
              <a:xfrm>
                <a:off x="3426" y="2644"/>
                <a:ext cx="276" cy="209"/>
              </a:xfrm>
              <a:custGeom>
                <a:avLst/>
                <a:gdLst>
                  <a:gd name="T0" fmla="*/ 0 w 276"/>
                  <a:gd name="T1" fmla="*/ 26 h 209"/>
                  <a:gd name="T2" fmla="*/ 43 w 276"/>
                  <a:gd name="T3" fmla="*/ 0 h 209"/>
                  <a:gd name="T4" fmla="*/ 276 w 276"/>
                  <a:gd name="T5" fmla="*/ 136 h 209"/>
                  <a:gd name="T6" fmla="*/ 276 w 276"/>
                  <a:gd name="T7" fmla="*/ 183 h 209"/>
                  <a:gd name="T8" fmla="*/ 235 w 276"/>
                  <a:gd name="T9" fmla="*/ 209 h 209"/>
                  <a:gd name="T10" fmla="*/ 233 w 276"/>
                  <a:gd name="T11" fmla="*/ 160 h 209"/>
                  <a:gd name="T12" fmla="*/ 0 w 276"/>
                  <a:gd name="T13" fmla="*/ 26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6" h="209">
                    <a:moveTo>
                      <a:pt x="0" y="26"/>
                    </a:moveTo>
                    <a:lnTo>
                      <a:pt x="43" y="0"/>
                    </a:lnTo>
                    <a:lnTo>
                      <a:pt x="276" y="136"/>
                    </a:lnTo>
                    <a:lnTo>
                      <a:pt x="276" y="183"/>
                    </a:lnTo>
                    <a:lnTo>
                      <a:pt x="235" y="209"/>
                    </a:lnTo>
                    <a:lnTo>
                      <a:pt x="233" y="160"/>
                    </a:lnTo>
                    <a:lnTo>
                      <a:pt x="0" y="2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1" name="iṥḷïďe"/>
              <p:cNvSpPr/>
              <p:nvPr/>
            </p:nvSpPr>
            <p:spPr bwMode="auto">
              <a:xfrm>
                <a:off x="3389" y="2819"/>
                <a:ext cx="272" cy="203"/>
              </a:xfrm>
              <a:custGeom>
                <a:avLst/>
                <a:gdLst>
                  <a:gd name="T0" fmla="*/ 0 w 272"/>
                  <a:gd name="T1" fmla="*/ 24 h 203"/>
                  <a:gd name="T2" fmla="*/ 41 w 272"/>
                  <a:gd name="T3" fmla="*/ 0 h 203"/>
                  <a:gd name="T4" fmla="*/ 272 w 272"/>
                  <a:gd name="T5" fmla="*/ 131 h 203"/>
                  <a:gd name="T6" fmla="*/ 272 w 272"/>
                  <a:gd name="T7" fmla="*/ 180 h 203"/>
                  <a:gd name="T8" fmla="*/ 229 w 272"/>
                  <a:gd name="T9" fmla="*/ 203 h 203"/>
                  <a:gd name="T10" fmla="*/ 229 w 272"/>
                  <a:gd name="T11" fmla="*/ 156 h 203"/>
                  <a:gd name="T12" fmla="*/ 0 w 272"/>
                  <a:gd name="T13" fmla="*/ 24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2" h="203">
                    <a:moveTo>
                      <a:pt x="0" y="24"/>
                    </a:moveTo>
                    <a:lnTo>
                      <a:pt x="41" y="0"/>
                    </a:lnTo>
                    <a:lnTo>
                      <a:pt x="272" y="131"/>
                    </a:lnTo>
                    <a:lnTo>
                      <a:pt x="272" y="180"/>
                    </a:lnTo>
                    <a:lnTo>
                      <a:pt x="229" y="203"/>
                    </a:lnTo>
                    <a:lnTo>
                      <a:pt x="229" y="15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543E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2" name="iSḻíḍe"/>
              <p:cNvSpPr/>
              <p:nvPr/>
            </p:nvSpPr>
            <p:spPr bwMode="auto">
              <a:xfrm>
                <a:off x="3389" y="2819"/>
                <a:ext cx="272" cy="203"/>
              </a:xfrm>
              <a:custGeom>
                <a:avLst/>
                <a:gdLst>
                  <a:gd name="T0" fmla="*/ 0 w 272"/>
                  <a:gd name="T1" fmla="*/ 24 h 203"/>
                  <a:gd name="T2" fmla="*/ 41 w 272"/>
                  <a:gd name="T3" fmla="*/ 0 h 203"/>
                  <a:gd name="T4" fmla="*/ 272 w 272"/>
                  <a:gd name="T5" fmla="*/ 131 h 203"/>
                  <a:gd name="T6" fmla="*/ 272 w 272"/>
                  <a:gd name="T7" fmla="*/ 180 h 203"/>
                  <a:gd name="T8" fmla="*/ 229 w 272"/>
                  <a:gd name="T9" fmla="*/ 203 h 203"/>
                  <a:gd name="T10" fmla="*/ 229 w 272"/>
                  <a:gd name="T11" fmla="*/ 156 h 203"/>
                  <a:gd name="T12" fmla="*/ 0 w 272"/>
                  <a:gd name="T13" fmla="*/ 24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2" h="203">
                    <a:moveTo>
                      <a:pt x="0" y="24"/>
                    </a:moveTo>
                    <a:lnTo>
                      <a:pt x="41" y="0"/>
                    </a:lnTo>
                    <a:lnTo>
                      <a:pt x="272" y="131"/>
                    </a:lnTo>
                    <a:lnTo>
                      <a:pt x="272" y="180"/>
                    </a:lnTo>
                    <a:lnTo>
                      <a:pt x="229" y="203"/>
                    </a:lnTo>
                    <a:lnTo>
                      <a:pt x="229" y="156"/>
                    </a:lnTo>
                    <a:lnTo>
                      <a:pt x="0" y="2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3" name="îśḷidé"/>
              <p:cNvSpPr/>
              <p:nvPr/>
            </p:nvSpPr>
            <p:spPr bwMode="auto">
              <a:xfrm>
                <a:off x="3504" y="2300"/>
                <a:ext cx="264" cy="200"/>
              </a:xfrm>
              <a:custGeom>
                <a:avLst/>
                <a:gdLst>
                  <a:gd name="T0" fmla="*/ 41 w 264"/>
                  <a:gd name="T1" fmla="*/ 0 h 200"/>
                  <a:gd name="T2" fmla="*/ 0 w 264"/>
                  <a:gd name="T3" fmla="*/ 24 h 200"/>
                  <a:gd name="T4" fmla="*/ 221 w 264"/>
                  <a:gd name="T5" fmla="*/ 151 h 200"/>
                  <a:gd name="T6" fmla="*/ 221 w 264"/>
                  <a:gd name="T7" fmla="*/ 200 h 200"/>
                  <a:gd name="T8" fmla="*/ 264 w 264"/>
                  <a:gd name="T9" fmla="*/ 176 h 200"/>
                  <a:gd name="T10" fmla="*/ 264 w 264"/>
                  <a:gd name="T11" fmla="*/ 127 h 200"/>
                  <a:gd name="T12" fmla="*/ 41 w 264"/>
                  <a:gd name="T13" fmla="*/ 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4" h="200">
                    <a:moveTo>
                      <a:pt x="41" y="0"/>
                    </a:moveTo>
                    <a:lnTo>
                      <a:pt x="0" y="24"/>
                    </a:lnTo>
                    <a:lnTo>
                      <a:pt x="221" y="151"/>
                    </a:lnTo>
                    <a:lnTo>
                      <a:pt x="221" y="200"/>
                    </a:lnTo>
                    <a:lnTo>
                      <a:pt x="264" y="176"/>
                    </a:lnTo>
                    <a:lnTo>
                      <a:pt x="264" y="127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A08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4" name="íS1iḋè"/>
              <p:cNvSpPr/>
              <p:nvPr/>
            </p:nvSpPr>
            <p:spPr bwMode="auto">
              <a:xfrm>
                <a:off x="3504" y="2300"/>
                <a:ext cx="264" cy="200"/>
              </a:xfrm>
              <a:custGeom>
                <a:avLst/>
                <a:gdLst>
                  <a:gd name="T0" fmla="*/ 41 w 264"/>
                  <a:gd name="T1" fmla="*/ 0 h 200"/>
                  <a:gd name="T2" fmla="*/ 0 w 264"/>
                  <a:gd name="T3" fmla="*/ 24 h 200"/>
                  <a:gd name="T4" fmla="*/ 221 w 264"/>
                  <a:gd name="T5" fmla="*/ 151 h 200"/>
                  <a:gd name="T6" fmla="*/ 221 w 264"/>
                  <a:gd name="T7" fmla="*/ 200 h 200"/>
                  <a:gd name="T8" fmla="*/ 264 w 264"/>
                  <a:gd name="T9" fmla="*/ 176 h 200"/>
                  <a:gd name="T10" fmla="*/ 264 w 264"/>
                  <a:gd name="T11" fmla="*/ 127 h 200"/>
                  <a:gd name="T12" fmla="*/ 41 w 264"/>
                  <a:gd name="T13" fmla="*/ 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4" h="200">
                    <a:moveTo>
                      <a:pt x="41" y="0"/>
                    </a:moveTo>
                    <a:lnTo>
                      <a:pt x="0" y="24"/>
                    </a:lnTo>
                    <a:lnTo>
                      <a:pt x="221" y="151"/>
                    </a:lnTo>
                    <a:lnTo>
                      <a:pt x="221" y="200"/>
                    </a:lnTo>
                    <a:lnTo>
                      <a:pt x="264" y="176"/>
                    </a:lnTo>
                    <a:lnTo>
                      <a:pt x="264" y="127"/>
                    </a:lnTo>
                    <a:lnTo>
                      <a:pt x="4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5" name="ïSḻïḓê"/>
              <p:cNvSpPr/>
              <p:nvPr/>
            </p:nvSpPr>
            <p:spPr bwMode="auto">
              <a:xfrm>
                <a:off x="3465" y="2471"/>
                <a:ext cx="264" cy="202"/>
              </a:xfrm>
              <a:custGeom>
                <a:avLst/>
                <a:gdLst>
                  <a:gd name="T0" fmla="*/ 43 w 264"/>
                  <a:gd name="T1" fmla="*/ 0 h 202"/>
                  <a:gd name="T2" fmla="*/ 0 w 264"/>
                  <a:gd name="T3" fmla="*/ 24 h 202"/>
                  <a:gd name="T4" fmla="*/ 221 w 264"/>
                  <a:gd name="T5" fmla="*/ 153 h 202"/>
                  <a:gd name="T6" fmla="*/ 223 w 264"/>
                  <a:gd name="T7" fmla="*/ 202 h 202"/>
                  <a:gd name="T8" fmla="*/ 264 w 264"/>
                  <a:gd name="T9" fmla="*/ 177 h 202"/>
                  <a:gd name="T10" fmla="*/ 264 w 264"/>
                  <a:gd name="T11" fmla="*/ 127 h 202"/>
                  <a:gd name="T12" fmla="*/ 252 w 264"/>
                  <a:gd name="T13" fmla="*/ 121 h 202"/>
                  <a:gd name="T14" fmla="*/ 43 w 264"/>
                  <a:gd name="T15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4" h="201">
                    <a:moveTo>
                      <a:pt x="43" y="0"/>
                    </a:moveTo>
                    <a:lnTo>
                      <a:pt x="0" y="24"/>
                    </a:lnTo>
                    <a:lnTo>
                      <a:pt x="221" y="153"/>
                    </a:lnTo>
                    <a:lnTo>
                      <a:pt x="223" y="202"/>
                    </a:lnTo>
                    <a:lnTo>
                      <a:pt x="264" y="177"/>
                    </a:lnTo>
                    <a:lnTo>
                      <a:pt x="264" y="127"/>
                    </a:lnTo>
                    <a:lnTo>
                      <a:pt x="252" y="121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A08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6" name="ïŝļïḑè"/>
              <p:cNvSpPr/>
              <p:nvPr/>
            </p:nvSpPr>
            <p:spPr bwMode="auto">
              <a:xfrm>
                <a:off x="3465" y="2471"/>
                <a:ext cx="264" cy="202"/>
              </a:xfrm>
              <a:custGeom>
                <a:avLst/>
                <a:gdLst>
                  <a:gd name="T0" fmla="*/ 43 w 264"/>
                  <a:gd name="T1" fmla="*/ 0 h 202"/>
                  <a:gd name="T2" fmla="*/ 0 w 264"/>
                  <a:gd name="T3" fmla="*/ 24 h 202"/>
                  <a:gd name="T4" fmla="*/ 221 w 264"/>
                  <a:gd name="T5" fmla="*/ 153 h 202"/>
                  <a:gd name="T6" fmla="*/ 223 w 264"/>
                  <a:gd name="T7" fmla="*/ 202 h 202"/>
                  <a:gd name="T8" fmla="*/ 264 w 264"/>
                  <a:gd name="T9" fmla="*/ 177 h 202"/>
                  <a:gd name="T10" fmla="*/ 264 w 264"/>
                  <a:gd name="T11" fmla="*/ 127 h 202"/>
                  <a:gd name="T12" fmla="*/ 252 w 264"/>
                  <a:gd name="T13" fmla="*/ 121 h 202"/>
                  <a:gd name="T14" fmla="*/ 43 w 264"/>
                  <a:gd name="T15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4" h="201">
                    <a:moveTo>
                      <a:pt x="43" y="0"/>
                    </a:moveTo>
                    <a:lnTo>
                      <a:pt x="0" y="24"/>
                    </a:lnTo>
                    <a:lnTo>
                      <a:pt x="221" y="153"/>
                    </a:lnTo>
                    <a:lnTo>
                      <a:pt x="223" y="202"/>
                    </a:lnTo>
                    <a:lnTo>
                      <a:pt x="264" y="177"/>
                    </a:lnTo>
                    <a:lnTo>
                      <a:pt x="264" y="127"/>
                    </a:lnTo>
                    <a:lnTo>
                      <a:pt x="252" y="121"/>
                    </a:lnTo>
                    <a:lnTo>
                      <a:pt x="4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7" name="îṩ1íḍé"/>
              <p:cNvSpPr/>
              <p:nvPr/>
            </p:nvSpPr>
            <p:spPr bwMode="auto">
              <a:xfrm>
                <a:off x="3426" y="2644"/>
                <a:ext cx="276" cy="209"/>
              </a:xfrm>
              <a:custGeom>
                <a:avLst/>
                <a:gdLst>
                  <a:gd name="T0" fmla="*/ 43 w 276"/>
                  <a:gd name="T1" fmla="*/ 0 h 209"/>
                  <a:gd name="T2" fmla="*/ 43 w 276"/>
                  <a:gd name="T3" fmla="*/ 2 h 209"/>
                  <a:gd name="T4" fmla="*/ 0 w 276"/>
                  <a:gd name="T5" fmla="*/ 26 h 209"/>
                  <a:gd name="T6" fmla="*/ 233 w 276"/>
                  <a:gd name="T7" fmla="*/ 160 h 209"/>
                  <a:gd name="T8" fmla="*/ 235 w 276"/>
                  <a:gd name="T9" fmla="*/ 209 h 209"/>
                  <a:gd name="T10" fmla="*/ 276 w 276"/>
                  <a:gd name="T11" fmla="*/ 183 h 209"/>
                  <a:gd name="T12" fmla="*/ 276 w 276"/>
                  <a:gd name="T13" fmla="*/ 148 h 209"/>
                  <a:gd name="T14" fmla="*/ 276 w 276"/>
                  <a:gd name="T15" fmla="*/ 136 h 209"/>
                  <a:gd name="T16" fmla="*/ 43 w 276"/>
                  <a:gd name="T17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6" h="209">
                    <a:moveTo>
                      <a:pt x="43" y="0"/>
                    </a:moveTo>
                    <a:lnTo>
                      <a:pt x="43" y="2"/>
                    </a:lnTo>
                    <a:lnTo>
                      <a:pt x="0" y="26"/>
                    </a:lnTo>
                    <a:lnTo>
                      <a:pt x="233" y="160"/>
                    </a:lnTo>
                    <a:lnTo>
                      <a:pt x="235" y="209"/>
                    </a:lnTo>
                    <a:lnTo>
                      <a:pt x="276" y="183"/>
                    </a:lnTo>
                    <a:lnTo>
                      <a:pt x="276" y="148"/>
                    </a:lnTo>
                    <a:lnTo>
                      <a:pt x="276" y="136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A08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8" name="îṣ1iḋè"/>
              <p:cNvSpPr/>
              <p:nvPr/>
            </p:nvSpPr>
            <p:spPr bwMode="auto">
              <a:xfrm>
                <a:off x="3426" y="2644"/>
                <a:ext cx="276" cy="209"/>
              </a:xfrm>
              <a:custGeom>
                <a:avLst/>
                <a:gdLst>
                  <a:gd name="T0" fmla="*/ 43 w 276"/>
                  <a:gd name="T1" fmla="*/ 0 h 209"/>
                  <a:gd name="T2" fmla="*/ 43 w 276"/>
                  <a:gd name="T3" fmla="*/ 2 h 209"/>
                  <a:gd name="T4" fmla="*/ 0 w 276"/>
                  <a:gd name="T5" fmla="*/ 26 h 209"/>
                  <a:gd name="T6" fmla="*/ 233 w 276"/>
                  <a:gd name="T7" fmla="*/ 160 h 209"/>
                  <a:gd name="T8" fmla="*/ 235 w 276"/>
                  <a:gd name="T9" fmla="*/ 209 h 209"/>
                  <a:gd name="T10" fmla="*/ 276 w 276"/>
                  <a:gd name="T11" fmla="*/ 183 h 209"/>
                  <a:gd name="T12" fmla="*/ 276 w 276"/>
                  <a:gd name="T13" fmla="*/ 148 h 209"/>
                  <a:gd name="T14" fmla="*/ 276 w 276"/>
                  <a:gd name="T15" fmla="*/ 136 h 209"/>
                  <a:gd name="T16" fmla="*/ 43 w 276"/>
                  <a:gd name="T17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6" h="209">
                    <a:moveTo>
                      <a:pt x="43" y="0"/>
                    </a:moveTo>
                    <a:lnTo>
                      <a:pt x="43" y="2"/>
                    </a:lnTo>
                    <a:lnTo>
                      <a:pt x="0" y="26"/>
                    </a:lnTo>
                    <a:lnTo>
                      <a:pt x="233" y="160"/>
                    </a:lnTo>
                    <a:lnTo>
                      <a:pt x="235" y="209"/>
                    </a:lnTo>
                    <a:lnTo>
                      <a:pt x="276" y="183"/>
                    </a:lnTo>
                    <a:lnTo>
                      <a:pt x="276" y="148"/>
                    </a:lnTo>
                    <a:lnTo>
                      <a:pt x="276" y="136"/>
                    </a:lnTo>
                    <a:lnTo>
                      <a:pt x="4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9" name="işľíďè"/>
              <p:cNvSpPr/>
              <p:nvPr/>
            </p:nvSpPr>
            <p:spPr bwMode="auto">
              <a:xfrm>
                <a:off x="3389" y="2819"/>
                <a:ext cx="272" cy="203"/>
              </a:xfrm>
              <a:custGeom>
                <a:avLst/>
                <a:gdLst>
                  <a:gd name="T0" fmla="*/ 41 w 272"/>
                  <a:gd name="T1" fmla="*/ 0 h 203"/>
                  <a:gd name="T2" fmla="*/ 0 w 272"/>
                  <a:gd name="T3" fmla="*/ 24 h 203"/>
                  <a:gd name="T4" fmla="*/ 229 w 272"/>
                  <a:gd name="T5" fmla="*/ 156 h 203"/>
                  <a:gd name="T6" fmla="*/ 229 w 272"/>
                  <a:gd name="T7" fmla="*/ 203 h 203"/>
                  <a:gd name="T8" fmla="*/ 272 w 272"/>
                  <a:gd name="T9" fmla="*/ 180 h 203"/>
                  <a:gd name="T10" fmla="*/ 272 w 272"/>
                  <a:gd name="T11" fmla="*/ 131 h 203"/>
                  <a:gd name="T12" fmla="*/ 177 w 272"/>
                  <a:gd name="T13" fmla="*/ 76 h 203"/>
                  <a:gd name="T14" fmla="*/ 41 w 272"/>
                  <a:gd name="T15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2" h="203">
                    <a:moveTo>
                      <a:pt x="41" y="0"/>
                    </a:moveTo>
                    <a:lnTo>
                      <a:pt x="0" y="24"/>
                    </a:lnTo>
                    <a:lnTo>
                      <a:pt x="229" y="156"/>
                    </a:lnTo>
                    <a:lnTo>
                      <a:pt x="229" y="203"/>
                    </a:lnTo>
                    <a:lnTo>
                      <a:pt x="272" y="180"/>
                    </a:lnTo>
                    <a:lnTo>
                      <a:pt x="272" y="131"/>
                    </a:lnTo>
                    <a:lnTo>
                      <a:pt x="177" y="76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A08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0" name="íşľídê"/>
              <p:cNvSpPr/>
              <p:nvPr/>
            </p:nvSpPr>
            <p:spPr bwMode="auto">
              <a:xfrm>
                <a:off x="3389" y="2819"/>
                <a:ext cx="272" cy="203"/>
              </a:xfrm>
              <a:custGeom>
                <a:avLst/>
                <a:gdLst>
                  <a:gd name="T0" fmla="*/ 41 w 272"/>
                  <a:gd name="T1" fmla="*/ 0 h 203"/>
                  <a:gd name="T2" fmla="*/ 0 w 272"/>
                  <a:gd name="T3" fmla="*/ 24 h 203"/>
                  <a:gd name="T4" fmla="*/ 229 w 272"/>
                  <a:gd name="T5" fmla="*/ 156 h 203"/>
                  <a:gd name="T6" fmla="*/ 229 w 272"/>
                  <a:gd name="T7" fmla="*/ 203 h 203"/>
                  <a:gd name="T8" fmla="*/ 272 w 272"/>
                  <a:gd name="T9" fmla="*/ 180 h 203"/>
                  <a:gd name="T10" fmla="*/ 272 w 272"/>
                  <a:gd name="T11" fmla="*/ 131 h 203"/>
                  <a:gd name="T12" fmla="*/ 177 w 272"/>
                  <a:gd name="T13" fmla="*/ 76 h 203"/>
                  <a:gd name="T14" fmla="*/ 41 w 272"/>
                  <a:gd name="T15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2" h="203">
                    <a:moveTo>
                      <a:pt x="41" y="0"/>
                    </a:moveTo>
                    <a:lnTo>
                      <a:pt x="0" y="24"/>
                    </a:lnTo>
                    <a:lnTo>
                      <a:pt x="229" y="156"/>
                    </a:lnTo>
                    <a:lnTo>
                      <a:pt x="229" y="203"/>
                    </a:lnTo>
                    <a:lnTo>
                      <a:pt x="272" y="180"/>
                    </a:lnTo>
                    <a:lnTo>
                      <a:pt x="272" y="131"/>
                    </a:lnTo>
                    <a:lnTo>
                      <a:pt x="177" y="76"/>
                    </a:lnTo>
                    <a:lnTo>
                      <a:pt x="4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1" name="i$liḍê"/>
              <p:cNvSpPr/>
              <p:nvPr/>
            </p:nvSpPr>
            <p:spPr bwMode="auto">
              <a:xfrm>
                <a:off x="3350" y="2990"/>
                <a:ext cx="268" cy="204"/>
              </a:xfrm>
              <a:custGeom>
                <a:avLst/>
                <a:gdLst>
                  <a:gd name="T0" fmla="*/ 42 w 268"/>
                  <a:gd name="T1" fmla="*/ 0 h 204"/>
                  <a:gd name="T2" fmla="*/ 0 w 268"/>
                  <a:gd name="T3" fmla="*/ 24 h 204"/>
                  <a:gd name="T4" fmla="*/ 226 w 268"/>
                  <a:gd name="T5" fmla="*/ 155 h 204"/>
                  <a:gd name="T6" fmla="*/ 226 w 268"/>
                  <a:gd name="T7" fmla="*/ 204 h 204"/>
                  <a:gd name="T8" fmla="*/ 268 w 268"/>
                  <a:gd name="T9" fmla="*/ 178 h 204"/>
                  <a:gd name="T10" fmla="*/ 268 w 268"/>
                  <a:gd name="T11" fmla="*/ 131 h 204"/>
                  <a:gd name="T12" fmla="*/ 42 w 268"/>
                  <a:gd name="T13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8" h="204">
                    <a:moveTo>
                      <a:pt x="42" y="0"/>
                    </a:moveTo>
                    <a:lnTo>
                      <a:pt x="0" y="24"/>
                    </a:lnTo>
                    <a:lnTo>
                      <a:pt x="226" y="155"/>
                    </a:lnTo>
                    <a:lnTo>
                      <a:pt x="226" y="204"/>
                    </a:lnTo>
                    <a:lnTo>
                      <a:pt x="268" y="178"/>
                    </a:lnTo>
                    <a:lnTo>
                      <a:pt x="268" y="131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A08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2" name="îṣḷíḑé"/>
              <p:cNvSpPr/>
              <p:nvPr/>
            </p:nvSpPr>
            <p:spPr bwMode="auto">
              <a:xfrm>
                <a:off x="3350" y="2990"/>
                <a:ext cx="268" cy="204"/>
              </a:xfrm>
              <a:custGeom>
                <a:avLst/>
                <a:gdLst>
                  <a:gd name="T0" fmla="*/ 42 w 268"/>
                  <a:gd name="T1" fmla="*/ 0 h 204"/>
                  <a:gd name="T2" fmla="*/ 0 w 268"/>
                  <a:gd name="T3" fmla="*/ 24 h 204"/>
                  <a:gd name="T4" fmla="*/ 226 w 268"/>
                  <a:gd name="T5" fmla="*/ 155 h 204"/>
                  <a:gd name="T6" fmla="*/ 226 w 268"/>
                  <a:gd name="T7" fmla="*/ 204 h 204"/>
                  <a:gd name="T8" fmla="*/ 268 w 268"/>
                  <a:gd name="T9" fmla="*/ 178 h 204"/>
                  <a:gd name="T10" fmla="*/ 268 w 268"/>
                  <a:gd name="T11" fmla="*/ 131 h 204"/>
                  <a:gd name="T12" fmla="*/ 42 w 268"/>
                  <a:gd name="T13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8" h="204">
                    <a:moveTo>
                      <a:pt x="42" y="0"/>
                    </a:moveTo>
                    <a:lnTo>
                      <a:pt x="0" y="24"/>
                    </a:lnTo>
                    <a:lnTo>
                      <a:pt x="226" y="155"/>
                    </a:lnTo>
                    <a:lnTo>
                      <a:pt x="226" y="204"/>
                    </a:lnTo>
                    <a:lnTo>
                      <a:pt x="268" y="178"/>
                    </a:lnTo>
                    <a:lnTo>
                      <a:pt x="268" y="131"/>
                    </a:lnTo>
                    <a:lnTo>
                      <a:pt x="4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3" name="íSļíḑé"/>
              <p:cNvSpPr/>
              <p:nvPr/>
            </p:nvSpPr>
            <p:spPr bwMode="auto">
              <a:xfrm>
                <a:off x="3566" y="2291"/>
                <a:ext cx="263" cy="1044"/>
              </a:xfrm>
              <a:custGeom>
                <a:avLst/>
                <a:gdLst>
                  <a:gd name="T0" fmla="*/ 178 w 263"/>
                  <a:gd name="T1" fmla="*/ 26 h 1044"/>
                  <a:gd name="T2" fmla="*/ 220 w 263"/>
                  <a:gd name="T3" fmla="*/ 0 h 1044"/>
                  <a:gd name="T4" fmla="*/ 263 w 263"/>
                  <a:gd name="T5" fmla="*/ 26 h 1044"/>
                  <a:gd name="T6" fmla="*/ 42 w 263"/>
                  <a:gd name="T7" fmla="*/ 1020 h 1044"/>
                  <a:gd name="T8" fmla="*/ 0 w 263"/>
                  <a:gd name="T9" fmla="*/ 1044 h 1044"/>
                  <a:gd name="T10" fmla="*/ 220 w 263"/>
                  <a:gd name="T11" fmla="*/ 50 h 1044"/>
                  <a:gd name="T12" fmla="*/ 178 w 263"/>
                  <a:gd name="T13" fmla="*/ 26 h 10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3" h="1044">
                    <a:moveTo>
                      <a:pt x="178" y="26"/>
                    </a:moveTo>
                    <a:lnTo>
                      <a:pt x="220" y="0"/>
                    </a:lnTo>
                    <a:lnTo>
                      <a:pt x="263" y="26"/>
                    </a:lnTo>
                    <a:lnTo>
                      <a:pt x="42" y="1020"/>
                    </a:lnTo>
                    <a:lnTo>
                      <a:pt x="0" y="1044"/>
                    </a:lnTo>
                    <a:lnTo>
                      <a:pt x="220" y="50"/>
                    </a:lnTo>
                    <a:lnTo>
                      <a:pt x="178" y="26"/>
                    </a:lnTo>
                    <a:close/>
                  </a:path>
                </a:pathLst>
              </a:custGeom>
              <a:solidFill>
                <a:srgbClr val="543E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4" name="íṧḷîḓê"/>
              <p:cNvSpPr/>
              <p:nvPr/>
            </p:nvSpPr>
            <p:spPr bwMode="auto">
              <a:xfrm>
                <a:off x="3270" y="2083"/>
                <a:ext cx="287" cy="1106"/>
              </a:xfrm>
              <a:custGeom>
                <a:avLst/>
                <a:gdLst>
                  <a:gd name="T0" fmla="*/ 0 w 287"/>
                  <a:gd name="T1" fmla="*/ 1080 h 1106"/>
                  <a:gd name="T2" fmla="*/ 42 w 287"/>
                  <a:gd name="T3" fmla="*/ 1106 h 1106"/>
                  <a:gd name="T4" fmla="*/ 287 w 287"/>
                  <a:gd name="T5" fmla="*/ 0 h 1106"/>
                  <a:gd name="T6" fmla="*/ 221 w 287"/>
                  <a:gd name="T7" fmla="*/ 86 h 1106"/>
                  <a:gd name="T8" fmla="*/ 0 w 287"/>
                  <a:gd name="T9" fmla="*/ 1080 h 1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7" h="1106">
                    <a:moveTo>
                      <a:pt x="0" y="1080"/>
                    </a:moveTo>
                    <a:lnTo>
                      <a:pt x="42" y="1106"/>
                    </a:lnTo>
                    <a:lnTo>
                      <a:pt x="287" y="0"/>
                    </a:lnTo>
                    <a:lnTo>
                      <a:pt x="221" y="86"/>
                    </a:lnTo>
                    <a:lnTo>
                      <a:pt x="0" y="1080"/>
                    </a:lnTo>
                    <a:close/>
                  </a:path>
                </a:pathLst>
              </a:custGeom>
              <a:solidFill>
                <a:srgbClr val="7259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5" name="íŝḷiḍé"/>
              <p:cNvSpPr/>
              <p:nvPr/>
            </p:nvSpPr>
            <p:spPr bwMode="auto">
              <a:xfrm>
                <a:off x="3518" y="2137"/>
                <a:ext cx="253" cy="195"/>
              </a:xfrm>
              <a:custGeom>
                <a:avLst/>
                <a:gdLst>
                  <a:gd name="T0" fmla="*/ 0 w 253"/>
                  <a:gd name="T1" fmla="*/ 0 h 195"/>
                  <a:gd name="T2" fmla="*/ 0 w 253"/>
                  <a:gd name="T3" fmla="*/ 49 h 195"/>
                  <a:gd name="T4" fmla="*/ 253 w 253"/>
                  <a:gd name="T5" fmla="*/ 195 h 195"/>
                  <a:gd name="T6" fmla="*/ 253 w 253"/>
                  <a:gd name="T7" fmla="*/ 146 h 195"/>
                  <a:gd name="T8" fmla="*/ 0 w 253"/>
                  <a:gd name="T9" fmla="*/ 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3" h="195">
                    <a:moveTo>
                      <a:pt x="0" y="0"/>
                    </a:moveTo>
                    <a:lnTo>
                      <a:pt x="0" y="49"/>
                    </a:lnTo>
                    <a:lnTo>
                      <a:pt x="253" y="195"/>
                    </a:lnTo>
                    <a:lnTo>
                      <a:pt x="253" y="1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59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6" name="ï$ľíḋe"/>
              <p:cNvSpPr/>
              <p:nvPr/>
            </p:nvSpPr>
            <p:spPr bwMode="auto">
              <a:xfrm>
                <a:off x="3523" y="2168"/>
                <a:ext cx="301" cy="1167"/>
              </a:xfrm>
              <a:custGeom>
                <a:avLst/>
                <a:gdLst>
                  <a:gd name="T0" fmla="*/ 0 w 301"/>
                  <a:gd name="T1" fmla="*/ 1143 h 1167"/>
                  <a:gd name="T2" fmla="*/ 43 w 301"/>
                  <a:gd name="T3" fmla="*/ 1167 h 1167"/>
                  <a:gd name="T4" fmla="*/ 301 w 301"/>
                  <a:gd name="T5" fmla="*/ 0 h 1167"/>
                  <a:gd name="T6" fmla="*/ 221 w 301"/>
                  <a:gd name="T7" fmla="*/ 149 h 1167"/>
                  <a:gd name="T8" fmla="*/ 0 w 301"/>
                  <a:gd name="T9" fmla="*/ 1143 h 1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167">
                    <a:moveTo>
                      <a:pt x="0" y="1143"/>
                    </a:moveTo>
                    <a:lnTo>
                      <a:pt x="43" y="1167"/>
                    </a:lnTo>
                    <a:lnTo>
                      <a:pt x="301" y="0"/>
                    </a:lnTo>
                    <a:lnTo>
                      <a:pt x="221" y="149"/>
                    </a:lnTo>
                    <a:lnTo>
                      <a:pt x="0" y="1143"/>
                    </a:lnTo>
                    <a:close/>
                  </a:path>
                </a:pathLst>
              </a:custGeom>
              <a:solidFill>
                <a:srgbClr val="7259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7" name="íṣlíḑé"/>
              <p:cNvSpPr/>
              <p:nvPr/>
            </p:nvSpPr>
            <p:spPr bwMode="auto">
              <a:xfrm>
                <a:off x="3511" y="2280"/>
                <a:ext cx="38" cy="25"/>
              </a:xfrm>
              <a:custGeom>
                <a:avLst/>
                <a:gdLst>
                  <a:gd name="T0" fmla="*/ 26 w 38"/>
                  <a:gd name="T1" fmla="*/ 25 h 25"/>
                  <a:gd name="T2" fmla="*/ 34 w 38"/>
                  <a:gd name="T3" fmla="*/ 20 h 25"/>
                  <a:gd name="T4" fmla="*/ 38 w 38"/>
                  <a:gd name="T5" fmla="*/ 11 h 25"/>
                  <a:gd name="T6" fmla="*/ 2 w 38"/>
                  <a:gd name="T7" fmla="*/ 0 h 25"/>
                  <a:gd name="T8" fmla="*/ 0 w 38"/>
                  <a:gd name="T9" fmla="*/ 10 h 25"/>
                  <a:gd name="T10" fmla="*/ 26 w 38"/>
                  <a:gd name="T11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25">
                    <a:moveTo>
                      <a:pt x="26" y="25"/>
                    </a:moveTo>
                    <a:lnTo>
                      <a:pt x="34" y="20"/>
                    </a:lnTo>
                    <a:lnTo>
                      <a:pt x="38" y="11"/>
                    </a:lnTo>
                    <a:lnTo>
                      <a:pt x="2" y="0"/>
                    </a:lnTo>
                    <a:lnTo>
                      <a:pt x="0" y="10"/>
                    </a:lnTo>
                    <a:lnTo>
                      <a:pt x="26" y="25"/>
                    </a:lnTo>
                    <a:close/>
                  </a:path>
                </a:pathLst>
              </a:custGeom>
              <a:solidFill>
                <a:srgbClr val="543E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8" name="îŝľîďê"/>
              <p:cNvSpPr/>
              <p:nvPr/>
            </p:nvSpPr>
            <p:spPr bwMode="auto">
              <a:xfrm>
                <a:off x="3695" y="1973"/>
                <a:ext cx="168" cy="586"/>
              </a:xfrm>
              <a:custGeom>
                <a:avLst/>
                <a:gdLst>
                  <a:gd name="T0" fmla="*/ 0 w 168"/>
                  <a:gd name="T1" fmla="*/ 561 h 586"/>
                  <a:gd name="T2" fmla="*/ 42 w 168"/>
                  <a:gd name="T3" fmla="*/ 586 h 586"/>
                  <a:gd name="T4" fmla="*/ 168 w 168"/>
                  <a:gd name="T5" fmla="*/ 23 h 586"/>
                  <a:gd name="T6" fmla="*/ 125 w 168"/>
                  <a:gd name="T7" fmla="*/ 0 h 586"/>
                  <a:gd name="T8" fmla="*/ 0 w 168"/>
                  <a:gd name="T9" fmla="*/ 561 h 5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8" h="586">
                    <a:moveTo>
                      <a:pt x="0" y="561"/>
                    </a:moveTo>
                    <a:lnTo>
                      <a:pt x="42" y="586"/>
                    </a:lnTo>
                    <a:lnTo>
                      <a:pt x="168" y="23"/>
                    </a:lnTo>
                    <a:lnTo>
                      <a:pt x="125" y="0"/>
                    </a:lnTo>
                    <a:lnTo>
                      <a:pt x="0" y="561"/>
                    </a:lnTo>
                    <a:close/>
                  </a:path>
                </a:pathLst>
              </a:custGeom>
              <a:solidFill>
                <a:srgbClr val="7259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9" name="ïsľîďè"/>
              <p:cNvSpPr/>
              <p:nvPr/>
            </p:nvSpPr>
            <p:spPr bwMode="auto">
              <a:xfrm>
                <a:off x="3554" y="1569"/>
                <a:ext cx="100" cy="52"/>
              </a:xfrm>
              <a:custGeom>
                <a:avLst/>
                <a:gdLst>
                  <a:gd name="T0" fmla="*/ 0 w 100"/>
                  <a:gd name="T1" fmla="*/ 27 h 52"/>
                  <a:gd name="T2" fmla="*/ 7 w 100"/>
                  <a:gd name="T3" fmla="*/ 24 h 52"/>
                  <a:gd name="T4" fmla="*/ 49 w 100"/>
                  <a:gd name="T5" fmla="*/ 0 h 52"/>
                  <a:gd name="T6" fmla="*/ 57 w 100"/>
                  <a:gd name="T7" fmla="*/ 3 h 52"/>
                  <a:gd name="T8" fmla="*/ 100 w 100"/>
                  <a:gd name="T9" fmla="*/ 29 h 52"/>
                  <a:gd name="T10" fmla="*/ 57 w 100"/>
                  <a:gd name="T11" fmla="*/ 52 h 52"/>
                  <a:gd name="T12" fmla="*/ 15 w 100"/>
                  <a:gd name="T13" fmla="*/ 29 h 52"/>
                  <a:gd name="T14" fmla="*/ 15 w 100"/>
                  <a:gd name="T15" fmla="*/ 29 h 52"/>
                  <a:gd name="T16" fmla="*/ 13 w 100"/>
                  <a:gd name="T17" fmla="*/ 27 h 52"/>
                  <a:gd name="T18" fmla="*/ 1 w 100"/>
                  <a:gd name="T19" fmla="*/ 32 h 52"/>
                  <a:gd name="T20" fmla="*/ 0 w 100"/>
                  <a:gd name="T21" fmla="*/ 2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0" h="52">
                    <a:moveTo>
                      <a:pt x="0" y="27"/>
                    </a:moveTo>
                    <a:lnTo>
                      <a:pt x="7" y="24"/>
                    </a:lnTo>
                    <a:lnTo>
                      <a:pt x="49" y="0"/>
                    </a:lnTo>
                    <a:lnTo>
                      <a:pt x="57" y="3"/>
                    </a:lnTo>
                    <a:lnTo>
                      <a:pt x="100" y="29"/>
                    </a:lnTo>
                    <a:lnTo>
                      <a:pt x="57" y="52"/>
                    </a:lnTo>
                    <a:lnTo>
                      <a:pt x="15" y="29"/>
                    </a:lnTo>
                    <a:lnTo>
                      <a:pt x="15" y="29"/>
                    </a:lnTo>
                    <a:lnTo>
                      <a:pt x="13" y="27"/>
                    </a:lnTo>
                    <a:lnTo>
                      <a:pt x="1" y="32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8F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0" name="iṩļíḑé"/>
              <p:cNvSpPr/>
              <p:nvPr/>
            </p:nvSpPr>
            <p:spPr bwMode="auto">
              <a:xfrm>
                <a:off x="3554" y="1569"/>
                <a:ext cx="100" cy="52"/>
              </a:xfrm>
              <a:custGeom>
                <a:avLst/>
                <a:gdLst>
                  <a:gd name="T0" fmla="*/ 0 w 100"/>
                  <a:gd name="T1" fmla="*/ 27 h 52"/>
                  <a:gd name="T2" fmla="*/ 7 w 100"/>
                  <a:gd name="T3" fmla="*/ 24 h 52"/>
                  <a:gd name="T4" fmla="*/ 49 w 100"/>
                  <a:gd name="T5" fmla="*/ 0 h 52"/>
                  <a:gd name="T6" fmla="*/ 57 w 100"/>
                  <a:gd name="T7" fmla="*/ 3 h 52"/>
                  <a:gd name="T8" fmla="*/ 100 w 100"/>
                  <a:gd name="T9" fmla="*/ 29 h 52"/>
                  <a:gd name="T10" fmla="*/ 57 w 100"/>
                  <a:gd name="T11" fmla="*/ 52 h 52"/>
                  <a:gd name="T12" fmla="*/ 15 w 100"/>
                  <a:gd name="T13" fmla="*/ 29 h 52"/>
                  <a:gd name="T14" fmla="*/ 15 w 100"/>
                  <a:gd name="T15" fmla="*/ 29 h 52"/>
                  <a:gd name="T16" fmla="*/ 13 w 100"/>
                  <a:gd name="T17" fmla="*/ 27 h 52"/>
                  <a:gd name="T18" fmla="*/ 1 w 100"/>
                  <a:gd name="T19" fmla="*/ 32 h 52"/>
                  <a:gd name="T20" fmla="*/ 0 w 100"/>
                  <a:gd name="T21" fmla="*/ 2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0" h="52">
                    <a:moveTo>
                      <a:pt x="0" y="27"/>
                    </a:moveTo>
                    <a:lnTo>
                      <a:pt x="7" y="24"/>
                    </a:lnTo>
                    <a:lnTo>
                      <a:pt x="49" y="0"/>
                    </a:lnTo>
                    <a:lnTo>
                      <a:pt x="57" y="3"/>
                    </a:lnTo>
                    <a:lnTo>
                      <a:pt x="100" y="29"/>
                    </a:lnTo>
                    <a:lnTo>
                      <a:pt x="57" y="52"/>
                    </a:lnTo>
                    <a:lnTo>
                      <a:pt x="15" y="29"/>
                    </a:lnTo>
                    <a:lnTo>
                      <a:pt x="15" y="29"/>
                    </a:lnTo>
                    <a:lnTo>
                      <a:pt x="13" y="27"/>
                    </a:lnTo>
                    <a:lnTo>
                      <a:pt x="1" y="32"/>
                    </a:lnTo>
                    <a:lnTo>
                      <a:pt x="0" y="2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1" name="iṩliḍè"/>
              <p:cNvSpPr/>
              <p:nvPr/>
            </p:nvSpPr>
            <p:spPr bwMode="auto">
              <a:xfrm>
                <a:off x="3554" y="1569"/>
                <a:ext cx="100" cy="52"/>
              </a:xfrm>
              <a:custGeom>
                <a:avLst/>
                <a:gdLst>
                  <a:gd name="T0" fmla="*/ 93 w 100"/>
                  <a:gd name="T1" fmla="*/ 25 h 52"/>
                  <a:gd name="T2" fmla="*/ 100 w 100"/>
                  <a:gd name="T3" fmla="*/ 29 h 52"/>
                  <a:gd name="T4" fmla="*/ 93 w 100"/>
                  <a:gd name="T5" fmla="*/ 25 h 52"/>
                  <a:gd name="T6" fmla="*/ 49 w 100"/>
                  <a:gd name="T7" fmla="*/ 0 h 52"/>
                  <a:gd name="T8" fmla="*/ 7 w 100"/>
                  <a:gd name="T9" fmla="*/ 24 h 52"/>
                  <a:gd name="T10" fmla="*/ 0 w 100"/>
                  <a:gd name="T11" fmla="*/ 27 h 52"/>
                  <a:gd name="T12" fmla="*/ 1 w 100"/>
                  <a:gd name="T13" fmla="*/ 32 h 52"/>
                  <a:gd name="T14" fmla="*/ 13 w 100"/>
                  <a:gd name="T15" fmla="*/ 27 h 52"/>
                  <a:gd name="T16" fmla="*/ 15 w 100"/>
                  <a:gd name="T17" fmla="*/ 29 h 52"/>
                  <a:gd name="T18" fmla="*/ 15 w 100"/>
                  <a:gd name="T19" fmla="*/ 29 h 52"/>
                  <a:gd name="T20" fmla="*/ 57 w 100"/>
                  <a:gd name="T21" fmla="*/ 52 h 52"/>
                  <a:gd name="T22" fmla="*/ 57 w 100"/>
                  <a:gd name="T23" fmla="*/ 3 h 52"/>
                  <a:gd name="T24" fmla="*/ 86 w 100"/>
                  <a:gd name="T25" fmla="*/ 22 h 52"/>
                  <a:gd name="T26" fmla="*/ 86 w 100"/>
                  <a:gd name="T27" fmla="*/ 22 h 52"/>
                  <a:gd name="T28" fmla="*/ 57 w 100"/>
                  <a:gd name="T29" fmla="*/ 3 h 52"/>
                  <a:gd name="T30" fmla="*/ 49 w 100"/>
                  <a:gd name="T3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0" h="52">
                    <a:moveTo>
                      <a:pt x="93" y="25"/>
                    </a:moveTo>
                    <a:lnTo>
                      <a:pt x="100" y="29"/>
                    </a:lnTo>
                    <a:lnTo>
                      <a:pt x="93" y="25"/>
                    </a:lnTo>
                    <a:close/>
                    <a:moveTo>
                      <a:pt x="49" y="0"/>
                    </a:moveTo>
                    <a:lnTo>
                      <a:pt x="7" y="24"/>
                    </a:lnTo>
                    <a:lnTo>
                      <a:pt x="0" y="27"/>
                    </a:lnTo>
                    <a:lnTo>
                      <a:pt x="1" y="32"/>
                    </a:lnTo>
                    <a:lnTo>
                      <a:pt x="13" y="27"/>
                    </a:lnTo>
                    <a:lnTo>
                      <a:pt x="15" y="29"/>
                    </a:lnTo>
                    <a:lnTo>
                      <a:pt x="15" y="29"/>
                    </a:lnTo>
                    <a:lnTo>
                      <a:pt x="57" y="52"/>
                    </a:lnTo>
                    <a:lnTo>
                      <a:pt x="57" y="3"/>
                    </a:lnTo>
                    <a:lnTo>
                      <a:pt x="86" y="22"/>
                    </a:lnTo>
                    <a:lnTo>
                      <a:pt x="86" y="22"/>
                    </a:lnTo>
                    <a:lnTo>
                      <a:pt x="57" y="3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8F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2" name="isḻíďê"/>
              <p:cNvSpPr/>
              <p:nvPr/>
            </p:nvSpPr>
            <p:spPr bwMode="auto">
              <a:xfrm>
                <a:off x="3554" y="1569"/>
                <a:ext cx="100" cy="52"/>
              </a:xfrm>
              <a:custGeom>
                <a:avLst/>
                <a:gdLst>
                  <a:gd name="T0" fmla="*/ 93 w 100"/>
                  <a:gd name="T1" fmla="*/ 25 h 52"/>
                  <a:gd name="T2" fmla="*/ 100 w 100"/>
                  <a:gd name="T3" fmla="*/ 29 h 52"/>
                  <a:gd name="T4" fmla="*/ 93 w 100"/>
                  <a:gd name="T5" fmla="*/ 25 h 52"/>
                  <a:gd name="T6" fmla="*/ 49 w 100"/>
                  <a:gd name="T7" fmla="*/ 0 h 52"/>
                  <a:gd name="T8" fmla="*/ 7 w 100"/>
                  <a:gd name="T9" fmla="*/ 24 h 52"/>
                  <a:gd name="T10" fmla="*/ 0 w 100"/>
                  <a:gd name="T11" fmla="*/ 27 h 52"/>
                  <a:gd name="T12" fmla="*/ 1 w 100"/>
                  <a:gd name="T13" fmla="*/ 32 h 52"/>
                  <a:gd name="T14" fmla="*/ 13 w 100"/>
                  <a:gd name="T15" fmla="*/ 27 h 52"/>
                  <a:gd name="T16" fmla="*/ 15 w 100"/>
                  <a:gd name="T17" fmla="*/ 29 h 52"/>
                  <a:gd name="T18" fmla="*/ 15 w 100"/>
                  <a:gd name="T19" fmla="*/ 29 h 52"/>
                  <a:gd name="T20" fmla="*/ 57 w 100"/>
                  <a:gd name="T21" fmla="*/ 52 h 52"/>
                  <a:gd name="T22" fmla="*/ 57 w 100"/>
                  <a:gd name="T23" fmla="*/ 3 h 52"/>
                  <a:gd name="T24" fmla="*/ 86 w 100"/>
                  <a:gd name="T25" fmla="*/ 22 h 52"/>
                  <a:gd name="T26" fmla="*/ 86 w 100"/>
                  <a:gd name="T27" fmla="*/ 22 h 52"/>
                  <a:gd name="T28" fmla="*/ 57 w 100"/>
                  <a:gd name="T29" fmla="*/ 3 h 52"/>
                  <a:gd name="T30" fmla="*/ 49 w 100"/>
                  <a:gd name="T3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0" h="52">
                    <a:moveTo>
                      <a:pt x="93" y="25"/>
                    </a:moveTo>
                    <a:lnTo>
                      <a:pt x="100" y="29"/>
                    </a:lnTo>
                    <a:lnTo>
                      <a:pt x="93" y="25"/>
                    </a:lnTo>
                    <a:moveTo>
                      <a:pt x="49" y="0"/>
                    </a:moveTo>
                    <a:lnTo>
                      <a:pt x="7" y="24"/>
                    </a:lnTo>
                    <a:lnTo>
                      <a:pt x="0" y="27"/>
                    </a:lnTo>
                    <a:lnTo>
                      <a:pt x="1" y="32"/>
                    </a:lnTo>
                    <a:lnTo>
                      <a:pt x="13" y="27"/>
                    </a:lnTo>
                    <a:lnTo>
                      <a:pt x="15" y="29"/>
                    </a:lnTo>
                    <a:lnTo>
                      <a:pt x="15" y="29"/>
                    </a:lnTo>
                    <a:lnTo>
                      <a:pt x="57" y="52"/>
                    </a:lnTo>
                    <a:lnTo>
                      <a:pt x="57" y="3"/>
                    </a:lnTo>
                    <a:lnTo>
                      <a:pt x="86" y="22"/>
                    </a:lnTo>
                    <a:lnTo>
                      <a:pt x="86" y="22"/>
                    </a:lnTo>
                    <a:lnTo>
                      <a:pt x="57" y="3"/>
                    </a:lnTo>
                    <a:lnTo>
                      <a:pt x="4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3" name="íslidê"/>
              <p:cNvSpPr/>
              <p:nvPr/>
            </p:nvSpPr>
            <p:spPr bwMode="auto">
              <a:xfrm>
                <a:off x="3569" y="1598"/>
                <a:ext cx="127" cy="364"/>
              </a:xfrm>
              <a:custGeom>
                <a:avLst/>
                <a:gdLst>
                  <a:gd name="T0" fmla="*/ 127 w 127"/>
                  <a:gd name="T1" fmla="*/ 73 h 364"/>
                  <a:gd name="T2" fmla="*/ 127 w 127"/>
                  <a:gd name="T3" fmla="*/ 364 h 364"/>
                  <a:gd name="T4" fmla="*/ 0 w 127"/>
                  <a:gd name="T5" fmla="*/ 291 h 364"/>
                  <a:gd name="T6" fmla="*/ 0 w 127"/>
                  <a:gd name="T7" fmla="*/ 0 h 364"/>
                  <a:gd name="T8" fmla="*/ 127 w 127"/>
                  <a:gd name="T9" fmla="*/ 73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364">
                    <a:moveTo>
                      <a:pt x="127" y="73"/>
                    </a:moveTo>
                    <a:lnTo>
                      <a:pt x="127" y="364"/>
                    </a:lnTo>
                    <a:lnTo>
                      <a:pt x="0" y="291"/>
                    </a:lnTo>
                    <a:lnTo>
                      <a:pt x="0" y="0"/>
                    </a:lnTo>
                    <a:lnTo>
                      <a:pt x="127" y="73"/>
                    </a:lnTo>
                    <a:close/>
                  </a:path>
                </a:pathLst>
              </a:custGeom>
              <a:solidFill>
                <a:srgbClr val="00C1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4" name="íŝḻïdè"/>
              <p:cNvSpPr/>
              <p:nvPr/>
            </p:nvSpPr>
            <p:spPr bwMode="auto">
              <a:xfrm>
                <a:off x="3569" y="1598"/>
                <a:ext cx="127" cy="364"/>
              </a:xfrm>
              <a:custGeom>
                <a:avLst/>
                <a:gdLst>
                  <a:gd name="T0" fmla="*/ 127 w 127"/>
                  <a:gd name="T1" fmla="*/ 73 h 364"/>
                  <a:gd name="T2" fmla="*/ 127 w 127"/>
                  <a:gd name="T3" fmla="*/ 364 h 364"/>
                  <a:gd name="T4" fmla="*/ 0 w 127"/>
                  <a:gd name="T5" fmla="*/ 291 h 364"/>
                  <a:gd name="T6" fmla="*/ 0 w 127"/>
                  <a:gd name="T7" fmla="*/ 0 h 364"/>
                  <a:gd name="T8" fmla="*/ 127 w 127"/>
                  <a:gd name="T9" fmla="*/ 73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364">
                    <a:moveTo>
                      <a:pt x="127" y="73"/>
                    </a:moveTo>
                    <a:lnTo>
                      <a:pt x="127" y="364"/>
                    </a:lnTo>
                    <a:lnTo>
                      <a:pt x="0" y="291"/>
                    </a:lnTo>
                    <a:lnTo>
                      <a:pt x="0" y="0"/>
                    </a:lnTo>
                    <a:lnTo>
                      <a:pt x="127" y="7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5" name="i$liḋé"/>
              <p:cNvSpPr/>
              <p:nvPr/>
            </p:nvSpPr>
            <p:spPr bwMode="auto">
              <a:xfrm>
                <a:off x="3610" y="1572"/>
                <a:ext cx="127" cy="367"/>
              </a:xfrm>
              <a:custGeom>
                <a:avLst/>
                <a:gdLst>
                  <a:gd name="T0" fmla="*/ 127 w 127"/>
                  <a:gd name="T1" fmla="*/ 73 h 367"/>
                  <a:gd name="T2" fmla="*/ 127 w 127"/>
                  <a:gd name="T3" fmla="*/ 367 h 367"/>
                  <a:gd name="T4" fmla="*/ 0 w 127"/>
                  <a:gd name="T5" fmla="*/ 294 h 367"/>
                  <a:gd name="T6" fmla="*/ 1 w 127"/>
                  <a:gd name="T7" fmla="*/ 0 h 367"/>
                  <a:gd name="T8" fmla="*/ 127 w 127"/>
                  <a:gd name="T9" fmla="*/ 73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367">
                    <a:moveTo>
                      <a:pt x="127" y="73"/>
                    </a:moveTo>
                    <a:lnTo>
                      <a:pt x="127" y="367"/>
                    </a:lnTo>
                    <a:lnTo>
                      <a:pt x="0" y="294"/>
                    </a:lnTo>
                    <a:lnTo>
                      <a:pt x="1" y="0"/>
                    </a:lnTo>
                    <a:lnTo>
                      <a:pt x="127" y="73"/>
                    </a:lnTo>
                    <a:close/>
                  </a:path>
                </a:pathLst>
              </a:custGeom>
              <a:solidFill>
                <a:srgbClr val="00C1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6" name="îs1îḋe"/>
              <p:cNvSpPr/>
              <p:nvPr/>
            </p:nvSpPr>
            <p:spPr bwMode="auto">
              <a:xfrm>
                <a:off x="3610" y="1572"/>
                <a:ext cx="127" cy="367"/>
              </a:xfrm>
              <a:custGeom>
                <a:avLst/>
                <a:gdLst>
                  <a:gd name="T0" fmla="*/ 127 w 127"/>
                  <a:gd name="T1" fmla="*/ 73 h 367"/>
                  <a:gd name="T2" fmla="*/ 127 w 127"/>
                  <a:gd name="T3" fmla="*/ 367 h 367"/>
                  <a:gd name="T4" fmla="*/ 0 w 127"/>
                  <a:gd name="T5" fmla="*/ 294 h 367"/>
                  <a:gd name="T6" fmla="*/ 1 w 127"/>
                  <a:gd name="T7" fmla="*/ 0 h 367"/>
                  <a:gd name="T8" fmla="*/ 127 w 127"/>
                  <a:gd name="T9" fmla="*/ 73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367">
                    <a:moveTo>
                      <a:pt x="127" y="73"/>
                    </a:moveTo>
                    <a:lnTo>
                      <a:pt x="127" y="367"/>
                    </a:lnTo>
                    <a:lnTo>
                      <a:pt x="0" y="294"/>
                    </a:lnTo>
                    <a:lnTo>
                      <a:pt x="1" y="0"/>
                    </a:lnTo>
                    <a:lnTo>
                      <a:pt x="127" y="7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7" name="íṩliḑé"/>
              <p:cNvSpPr/>
              <p:nvPr/>
            </p:nvSpPr>
            <p:spPr bwMode="auto">
              <a:xfrm>
                <a:off x="3630" y="1925"/>
                <a:ext cx="66" cy="331"/>
              </a:xfrm>
              <a:custGeom>
                <a:avLst/>
                <a:gdLst>
                  <a:gd name="T0" fmla="*/ 66 w 66"/>
                  <a:gd name="T1" fmla="*/ 37 h 331"/>
                  <a:gd name="T2" fmla="*/ 66 w 66"/>
                  <a:gd name="T3" fmla="*/ 331 h 331"/>
                  <a:gd name="T4" fmla="*/ 0 w 66"/>
                  <a:gd name="T5" fmla="*/ 294 h 331"/>
                  <a:gd name="T6" fmla="*/ 0 w 66"/>
                  <a:gd name="T7" fmla="*/ 0 h 331"/>
                  <a:gd name="T8" fmla="*/ 66 w 66"/>
                  <a:gd name="T9" fmla="*/ 37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331">
                    <a:moveTo>
                      <a:pt x="66" y="37"/>
                    </a:moveTo>
                    <a:lnTo>
                      <a:pt x="66" y="331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66" y="37"/>
                    </a:lnTo>
                    <a:close/>
                  </a:path>
                </a:pathLst>
              </a:custGeom>
              <a:solidFill>
                <a:srgbClr val="5456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8" name="iṥlîḋê"/>
              <p:cNvSpPr/>
              <p:nvPr/>
            </p:nvSpPr>
            <p:spPr bwMode="auto">
              <a:xfrm>
                <a:off x="3569" y="1889"/>
                <a:ext cx="61" cy="330"/>
              </a:xfrm>
              <a:custGeom>
                <a:avLst/>
                <a:gdLst>
                  <a:gd name="T0" fmla="*/ 61 w 61"/>
                  <a:gd name="T1" fmla="*/ 36 h 330"/>
                  <a:gd name="T2" fmla="*/ 61 w 61"/>
                  <a:gd name="T3" fmla="*/ 330 h 330"/>
                  <a:gd name="T4" fmla="*/ 0 w 61"/>
                  <a:gd name="T5" fmla="*/ 294 h 330"/>
                  <a:gd name="T6" fmla="*/ 0 w 61"/>
                  <a:gd name="T7" fmla="*/ 0 h 330"/>
                  <a:gd name="T8" fmla="*/ 61 w 61"/>
                  <a:gd name="T9" fmla="*/ 3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330">
                    <a:moveTo>
                      <a:pt x="61" y="36"/>
                    </a:moveTo>
                    <a:lnTo>
                      <a:pt x="61" y="330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61" y="36"/>
                    </a:lnTo>
                    <a:close/>
                  </a:path>
                </a:pathLst>
              </a:custGeom>
              <a:solidFill>
                <a:srgbClr val="5456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9" name="işľîdê"/>
              <p:cNvSpPr/>
              <p:nvPr/>
            </p:nvSpPr>
            <p:spPr bwMode="auto">
              <a:xfrm>
                <a:off x="3696" y="1645"/>
                <a:ext cx="41" cy="294"/>
              </a:xfrm>
              <a:custGeom>
                <a:avLst/>
                <a:gdLst>
                  <a:gd name="T0" fmla="*/ 41 w 41"/>
                  <a:gd name="T1" fmla="*/ 0 h 294"/>
                  <a:gd name="T2" fmla="*/ 41 w 41"/>
                  <a:gd name="T3" fmla="*/ 294 h 294"/>
                  <a:gd name="T4" fmla="*/ 0 w 41"/>
                  <a:gd name="T5" fmla="*/ 270 h 294"/>
                  <a:gd name="T6" fmla="*/ 0 w 41"/>
                  <a:gd name="T7" fmla="*/ 26 h 294"/>
                  <a:gd name="T8" fmla="*/ 41 w 41"/>
                  <a:gd name="T9" fmla="*/ 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294">
                    <a:moveTo>
                      <a:pt x="41" y="0"/>
                    </a:moveTo>
                    <a:lnTo>
                      <a:pt x="41" y="294"/>
                    </a:lnTo>
                    <a:lnTo>
                      <a:pt x="0" y="270"/>
                    </a:lnTo>
                    <a:lnTo>
                      <a:pt x="0" y="26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8F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0" name="î$ľïďè"/>
              <p:cNvSpPr/>
              <p:nvPr/>
            </p:nvSpPr>
            <p:spPr bwMode="auto">
              <a:xfrm>
                <a:off x="3696" y="1645"/>
                <a:ext cx="41" cy="294"/>
              </a:xfrm>
              <a:custGeom>
                <a:avLst/>
                <a:gdLst>
                  <a:gd name="T0" fmla="*/ 41 w 41"/>
                  <a:gd name="T1" fmla="*/ 0 h 294"/>
                  <a:gd name="T2" fmla="*/ 41 w 41"/>
                  <a:gd name="T3" fmla="*/ 294 h 294"/>
                  <a:gd name="T4" fmla="*/ 0 w 41"/>
                  <a:gd name="T5" fmla="*/ 270 h 294"/>
                  <a:gd name="T6" fmla="*/ 0 w 41"/>
                  <a:gd name="T7" fmla="*/ 26 h 294"/>
                  <a:gd name="T8" fmla="*/ 41 w 41"/>
                  <a:gd name="T9" fmla="*/ 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294">
                    <a:moveTo>
                      <a:pt x="41" y="0"/>
                    </a:moveTo>
                    <a:lnTo>
                      <a:pt x="41" y="294"/>
                    </a:lnTo>
                    <a:lnTo>
                      <a:pt x="0" y="270"/>
                    </a:lnTo>
                    <a:lnTo>
                      <a:pt x="0" y="26"/>
                    </a:lnTo>
                    <a:lnTo>
                      <a:pt x="4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1" name="iSḷiḑê"/>
              <p:cNvSpPr/>
              <p:nvPr/>
            </p:nvSpPr>
            <p:spPr bwMode="auto">
              <a:xfrm>
                <a:off x="3695" y="1915"/>
                <a:ext cx="42" cy="47"/>
              </a:xfrm>
              <a:custGeom>
                <a:avLst/>
                <a:gdLst>
                  <a:gd name="T0" fmla="*/ 0 w 42"/>
                  <a:gd name="T1" fmla="*/ 0 h 47"/>
                  <a:gd name="T2" fmla="*/ 1 w 42"/>
                  <a:gd name="T3" fmla="*/ 0 h 47"/>
                  <a:gd name="T4" fmla="*/ 42 w 42"/>
                  <a:gd name="T5" fmla="*/ 24 h 47"/>
                  <a:gd name="T6" fmla="*/ 1 w 42"/>
                  <a:gd name="T7" fmla="*/ 47 h 47"/>
                  <a:gd name="T8" fmla="*/ 0 w 42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7">
                    <a:moveTo>
                      <a:pt x="0" y="0"/>
                    </a:moveTo>
                    <a:lnTo>
                      <a:pt x="1" y="0"/>
                    </a:lnTo>
                    <a:lnTo>
                      <a:pt x="42" y="24"/>
                    </a:lnTo>
                    <a:lnTo>
                      <a:pt x="1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F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2" name="ïṧḻiḑé"/>
              <p:cNvSpPr/>
              <p:nvPr/>
            </p:nvSpPr>
            <p:spPr bwMode="auto">
              <a:xfrm>
                <a:off x="3618" y="1918"/>
                <a:ext cx="24" cy="307"/>
              </a:xfrm>
              <a:custGeom>
                <a:avLst/>
                <a:gdLst>
                  <a:gd name="T0" fmla="*/ 0 w 24"/>
                  <a:gd name="T1" fmla="*/ 294 h 307"/>
                  <a:gd name="T2" fmla="*/ 24 w 24"/>
                  <a:gd name="T3" fmla="*/ 307 h 307"/>
                  <a:gd name="T4" fmla="*/ 24 w 24"/>
                  <a:gd name="T5" fmla="*/ 14 h 307"/>
                  <a:gd name="T6" fmla="*/ 0 w 24"/>
                  <a:gd name="T7" fmla="*/ 0 h 307"/>
                  <a:gd name="T8" fmla="*/ 0 w 24"/>
                  <a:gd name="T9" fmla="*/ 294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307">
                    <a:moveTo>
                      <a:pt x="0" y="294"/>
                    </a:moveTo>
                    <a:lnTo>
                      <a:pt x="24" y="307"/>
                    </a:lnTo>
                    <a:lnTo>
                      <a:pt x="24" y="14"/>
                    </a:lnTo>
                    <a:lnTo>
                      <a:pt x="0" y="0"/>
                    </a:lnTo>
                    <a:lnTo>
                      <a:pt x="0" y="294"/>
                    </a:lnTo>
                    <a:close/>
                  </a:path>
                </a:pathLst>
              </a:custGeom>
              <a:solidFill>
                <a:srgbClr val="332E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3" name="î$liḓé"/>
              <p:cNvSpPr/>
              <p:nvPr/>
            </p:nvSpPr>
            <p:spPr bwMode="auto">
              <a:xfrm>
                <a:off x="3696" y="1671"/>
                <a:ext cx="169" cy="95"/>
              </a:xfrm>
              <a:custGeom>
                <a:avLst/>
                <a:gdLst>
                  <a:gd name="T0" fmla="*/ 0 w 99"/>
                  <a:gd name="T1" fmla="*/ 0 h 56"/>
                  <a:gd name="T2" fmla="*/ 45 w 99"/>
                  <a:gd name="T3" fmla="*/ 37 h 56"/>
                  <a:gd name="T4" fmla="*/ 54 w 99"/>
                  <a:gd name="T5" fmla="*/ 38 h 56"/>
                  <a:gd name="T6" fmla="*/ 99 w 99"/>
                  <a:gd name="T7" fmla="*/ 11 h 56"/>
                  <a:gd name="T8" fmla="*/ 99 w 99"/>
                  <a:gd name="T9" fmla="*/ 28 h 56"/>
                  <a:gd name="T10" fmla="*/ 54 w 99"/>
                  <a:gd name="T11" fmla="*/ 54 h 56"/>
                  <a:gd name="T12" fmla="*/ 45 w 99"/>
                  <a:gd name="T13" fmla="*/ 53 h 56"/>
                  <a:gd name="T14" fmla="*/ 0 w 99"/>
                  <a:gd name="T15" fmla="*/ 17 h 56"/>
                  <a:gd name="T16" fmla="*/ 0 w 99"/>
                  <a:gd name="T17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56">
                    <a:moveTo>
                      <a:pt x="0" y="0"/>
                    </a:moveTo>
                    <a:cubicBezTo>
                      <a:pt x="45" y="37"/>
                      <a:pt x="45" y="37"/>
                      <a:pt x="45" y="37"/>
                    </a:cubicBezTo>
                    <a:cubicBezTo>
                      <a:pt x="47" y="39"/>
                      <a:pt x="51" y="39"/>
                      <a:pt x="54" y="38"/>
                    </a:cubicBezTo>
                    <a:cubicBezTo>
                      <a:pt x="99" y="11"/>
                      <a:pt x="99" y="11"/>
                      <a:pt x="99" y="11"/>
                    </a:cubicBezTo>
                    <a:cubicBezTo>
                      <a:pt x="99" y="28"/>
                      <a:pt x="99" y="28"/>
                      <a:pt x="99" y="28"/>
                    </a:cubicBezTo>
                    <a:cubicBezTo>
                      <a:pt x="54" y="54"/>
                      <a:pt x="54" y="54"/>
                      <a:pt x="54" y="54"/>
                    </a:cubicBezTo>
                    <a:cubicBezTo>
                      <a:pt x="51" y="56"/>
                      <a:pt x="47" y="55"/>
                      <a:pt x="45" y="53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00C1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4" name="iṣḻídè"/>
              <p:cNvSpPr/>
              <p:nvPr/>
            </p:nvSpPr>
            <p:spPr bwMode="auto">
              <a:xfrm>
                <a:off x="3611" y="1598"/>
                <a:ext cx="126" cy="73"/>
              </a:xfrm>
              <a:custGeom>
                <a:avLst/>
                <a:gdLst>
                  <a:gd name="T0" fmla="*/ 43 w 126"/>
                  <a:gd name="T1" fmla="*/ 0 h 73"/>
                  <a:gd name="T2" fmla="*/ 126 w 126"/>
                  <a:gd name="T3" fmla="*/ 47 h 73"/>
                  <a:gd name="T4" fmla="*/ 85 w 126"/>
                  <a:gd name="T5" fmla="*/ 73 h 73"/>
                  <a:gd name="T6" fmla="*/ 0 w 126"/>
                  <a:gd name="T7" fmla="*/ 23 h 73"/>
                  <a:gd name="T8" fmla="*/ 43 w 126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73">
                    <a:moveTo>
                      <a:pt x="43" y="0"/>
                    </a:moveTo>
                    <a:lnTo>
                      <a:pt x="126" y="47"/>
                    </a:lnTo>
                    <a:lnTo>
                      <a:pt x="85" y="73"/>
                    </a:lnTo>
                    <a:lnTo>
                      <a:pt x="0" y="23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08F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5" name="ís1iďê"/>
              <p:cNvSpPr/>
              <p:nvPr/>
            </p:nvSpPr>
            <p:spPr bwMode="auto">
              <a:xfrm>
                <a:off x="3611" y="1598"/>
                <a:ext cx="126" cy="73"/>
              </a:xfrm>
              <a:custGeom>
                <a:avLst/>
                <a:gdLst>
                  <a:gd name="T0" fmla="*/ 43 w 126"/>
                  <a:gd name="T1" fmla="*/ 0 h 73"/>
                  <a:gd name="T2" fmla="*/ 126 w 126"/>
                  <a:gd name="T3" fmla="*/ 47 h 73"/>
                  <a:gd name="T4" fmla="*/ 85 w 126"/>
                  <a:gd name="T5" fmla="*/ 73 h 73"/>
                  <a:gd name="T6" fmla="*/ 0 w 126"/>
                  <a:gd name="T7" fmla="*/ 23 h 73"/>
                  <a:gd name="T8" fmla="*/ 43 w 126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73">
                    <a:moveTo>
                      <a:pt x="43" y="0"/>
                    </a:moveTo>
                    <a:lnTo>
                      <a:pt x="126" y="47"/>
                    </a:lnTo>
                    <a:lnTo>
                      <a:pt x="85" y="73"/>
                    </a:lnTo>
                    <a:lnTo>
                      <a:pt x="0" y="23"/>
                    </a:lnTo>
                    <a:lnTo>
                      <a:pt x="4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6" name="îṥļïdè"/>
              <p:cNvSpPr/>
              <p:nvPr/>
            </p:nvSpPr>
            <p:spPr bwMode="auto">
              <a:xfrm>
                <a:off x="3696" y="1645"/>
                <a:ext cx="169" cy="92"/>
              </a:xfrm>
              <a:custGeom>
                <a:avLst/>
                <a:gdLst>
                  <a:gd name="T0" fmla="*/ 74 w 99"/>
                  <a:gd name="T1" fmla="*/ 12 h 54"/>
                  <a:gd name="T2" fmla="*/ 99 w 99"/>
                  <a:gd name="T3" fmla="*/ 26 h 54"/>
                  <a:gd name="T4" fmla="*/ 54 w 99"/>
                  <a:gd name="T5" fmla="*/ 53 h 54"/>
                  <a:gd name="T6" fmla="*/ 45 w 99"/>
                  <a:gd name="T7" fmla="*/ 52 h 54"/>
                  <a:gd name="T8" fmla="*/ 0 w 99"/>
                  <a:gd name="T9" fmla="*/ 15 h 54"/>
                  <a:gd name="T10" fmla="*/ 24 w 99"/>
                  <a:gd name="T11" fmla="*/ 0 h 54"/>
                  <a:gd name="T12" fmla="*/ 45 w 99"/>
                  <a:gd name="T13" fmla="*/ 22 h 54"/>
                  <a:gd name="T14" fmla="*/ 54 w 99"/>
                  <a:gd name="T15" fmla="*/ 23 h 54"/>
                  <a:gd name="T16" fmla="*/ 74 w 99"/>
                  <a:gd name="T17" fmla="*/ 12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54">
                    <a:moveTo>
                      <a:pt x="74" y="12"/>
                    </a:moveTo>
                    <a:cubicBezTo>
                      <a:pt x="99" y="26"/>
                      <a:pt x="99" y="26"/>
                      <a:pt x="99" y="26"/>
                    </a:cubicBezTo>
                    <a:cubicBezTo>
                      <a:pt x="54" y="53"/>
                      <a:pt x="54" y="53"/>
                      <a:pt x="54" y="53"/>
                    </a:cubicBezTo>
                    <a:cubicBezTo>
                      <a:pt x="51" y="54"/>
                      <a:pt x="47" y="54"/>
                      <a:pt x="45" y="52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45" y="22"/>
                      <a:pt x="45" y="22"/>
                      <a:pt x="45" y="22"/>
                    </a:cubicBezTo>
                    <a:cubicBezTo>
                      <a:pt x="47" y="25"/>
                      <a:pt x="51" y="25"/>
                      <a:pt x="54" y="23"/>
                    </a:cubicBezTo>
                    <a:cubicBezTo>
                      <a:pt x="74" y="12"/>
                      <a:pt x="74" y="12"/>
                      <a:pt x="74" y="12"/>
                    </a:cubicBezTo>
                  </a:path>
                </a:pathLst>
              </a:custGeom>
              <a:solidFill>
                <a:srgbClr val="008F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7" name="ïšḻíḑé"/>
              <p:cNvSpPr/>
              <p:nvPr/>
            </p:nvSpPr>
            <p:spPr bwMode="auto">
              <a:xfrm>
                <a:off x="3640" y="1591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0 w 14"/>
                  <a:gd name="T3" fmla="*/ 0 h 7"/>
                  <a:gd name="T4" fmla="*/ 14 w 14"/>
                  <a:gd name="T5" fmla="*/ 7 h 7"/>
                  <a:gd name="T6" fmla="*/ 14 w 14"/>
                  <a:gd name="T7" fmla="*/ 7 h 7"/>
                  <a:gd name="T8" fmla="*/ 7 w 14"/>
                  <a:gd name="T9" fmla="*/ 3 h 7"/>
                  <a:gd name="T10" fmla="*/ 0 w 14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0" y="0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7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F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8" name="ïşlîďê"/>
              <p:cNvSpPr/>
              <p:nvPr/>
            </p:nvSpPr>
            <p:spPr bwMode="auto">
              <a:xfrm>
                <a:off x="3640" y="1591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0 w 14"/>
                  <a:gd name="T3" fmla="*/ 0 h 7"/>
                  <a:gd name="T4" fmla="*/ 14 w 14"/>
                  <a:gd name="T5" fmla="*/ 7 h 7"/>
                  <a:gd name="T6" fmla="*/ 14 w 14"/>
                  <a:gd name="T7" fmla="*/ 7 h 7"/>
                  <a:gd name="T8" fmla="*/ 7 w 14"/>
                  <a:gd name="T9" fmla="*/ 3 h 7"/>
                  <a:gd name="T10" fmla="*/ 0 w 14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0" y="0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7" y="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9" name="îṥľïḓè"/>
              <p:cNvSpPr/>
              <p:nvPr/>
            </p:nvSpPr>
            <p:spPr bwMode="auto">
              <a:xfrm>
                <a:off x="3611" y="1591"/>
                <a:ext cx="43" cy="30"/>
              </a:xfrm>
              <a:custGeom>
                <a:avLst/>
                <a:gdLst>
                  <a:gd name="T0" fmla="*/ 29 w 43"/>
                  <a:gd name="T1" fmla="*/ 0 h 30"/>
                  <a:gd name="T2" fmla="*/ 0 w 43"/>
                  <a:gd name="T3" fmla="*/ 30 h 30"/>
                  <a:gd name="T4" fmla="*/ 43 w 43"/>
                  <a:gd name="T5" fmla="*/ 7 h 30"/>
                  <a:gd name="T6" fmla="*/ 29 w 43"/>
                  <a:gd name="T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30">
                    <a:moveTo>
                      <a:pt x="29" y="0"/>
                    </a:moveTo>
                    <a:lnTo>
                      <a:pt x="0" y="30"/>
                    </a:lnTo>
                    <a:lnTo>
                      <a:pt x="43" y="7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50C8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0" name="íṣḻîďé"/>
              <p:cNvSpPr/>
              <p:nvPr/>
            </p:nvSpPr>
            <p:spPr bwMode="auto">
              <a:xfrm>
                <a:off x="3611" y="1591"/>
                <a:ext cx="43" cy="30"/>
              </a:xfrm>
              <a:custGeom>
                <a:avLst/>
                <a:gdLst>
                  <a:gd name="T0" fmla="*/ 29 w 43"/>
                  <a:gd name="T1" fmla="*/ 0 h 30"/>
                  <a:gd name="T2" fmla="*/ 0 w 43"/>
                  <a:gd name="T3" fmla="*/ 30 h 30"/>
                  <a:gd name="T4" fmla="*/ 43 w 43"/>
                  <a:gd name="T5" fmla="*/ 7 h 30"/>
                  <a:gd name="T6" fmla="*/ 29 w 43"/>
                  <a:gd name="T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30">
                    <a:moveTo>
                      <a:pt x="29" y="0"/>
                    </a:moveTo>
                    <a:lnTo>
                      <a:pt x="0" y="30"/>
                    </a:lnTo>
                    <a:lnTo>
                      <a:pt x="43" y="7"/>
                    </a:lnTo>
                    <a:lnTo>
                      <a:pt x="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1" name="îṧḻïḍe"/>
              <p:cNvSpPr/>
              <p:nvPr/>
            </p:nvSpPr>
            <p:spPr bwMode="auto">
              <a:xfrm>
                <a:off x="3611" y="1591"/>
                <a:ext cx="43" cy="30"/>
              </a:xfrm>
              <a:custGeom>
                <a:avLst/>
                <a:gdLst>
                  <a:gd name="T0" fmla="*/ 29 w 43"/>
                  <a:gd name="T1" fmla="*/ 0 h 30"/>
                  <a:gd name="T2" fmla="*/ 0 w 43"/>
                  <a:gd name="T3" fmla="*/ 30 h 30"/>
                  <a:gd name="T4" fmla="*/ 43 w 43"/>
                  <a:gd name="T5" fmla="*/ 7 h 30"/>
                  <a:gd name="T6" fmla="*/ 29 w 43"/>
                  <a:gd name="T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30">
                    <a:moveTo>
                      <a:pt x="29" y="0"/>
                    </a:moveTo>
                    <a:lnTo>
                      <a:pt x="0" y="30"/>
                    </a:lnTo>
                    <a:lnTo>
                      <a:pt x="43" y="7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2" name="iŝ1ïḋê"/>
              <p:cNvSpPr/>
              <p:nvPr/>
            </p:nvSpPr>
            <p:spPr bwMode="auto">
              <a:xfrm>
                <a:off x="3611" y="1591"/>
                <a:ext cx="43" cy="30"/>
              </a:xfrm>
              <a:custGeom>
                <a:avLst/>
                <a:gdLst>
                  <a:gd name="T0" fmla="*/ 29 w 43"/>
                  <a:gd name="T1" fmla="*/ 0 h 30"/>
                  <a:gd name="T2" fmla="*/ 0 w 43"/>
                  <a:gd name="T3" fmla="*/ 30 h 30"/>
                  <a:gd name="T4" fmla="*/ 43 w 43"/>
                  <a:gd name="T5" fmla="*/ 7 h 30"/>
                  <a:gd name="T6" fmla="*/ 29 w 43"/>
                  <a:gd name="T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30">
                    <a:moveTo>
                      <a:pt x="29" y="0"/>
                    </a:moveTo>
                    <a:lnTo>
                      <a:pt x="0" y="30"/>
                    </a:lnTo>
                    <a:lnTo>
                      <a:pt x="43" y="7"/>
                    </a:lnTo>
                    <a:lnTo>
                      <a:pt x="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3" name="îṣ1íḑe"/>
              <p:cNvSpPr/>
              <p:nvPr/>
            </p:nvSpPr>
            <p:spPr bwMode="auto">
              <a:xfrm>
                <a:off x="3611" y="1598"/>
                <a:ext cx="126" cy="73"/>
              </a:xfrm>
              <a:custGeom>
                <a:avLst/>
                <a:gdLst>
                  <a:gd name="T0" fmla="*/ 43 w 126"/>
                  <a:gd name="T1" fmla="*/ 0 h 73"/>
                  <a:gd name="T2" fmla="*/ 43 w 126"/>
                  <a:gd name="T3" fmla="*/ 0 h 73"/>
                  <a:gd name="T4" fmla="*/ 0 w 126"/>
                  <a:gd name="T5" fmla="*/ 23 h 73"/>
                  <a:gd name="T6" fmla="*/ 85 w 126"/>
                  <a:gd name="T7" fmla="*/ 73 h 73"/>
                  <a:gd name="T8" fmla="*/ 85 w 126"/>
                  <a:gd name="T9" fmla="*/ 73 h 73"/>
                  <a:gd name="T10" fmla="*/ 85 w 126"/>
                  <a:gd name="T11" fmla="*/ 73 h 73"/>
                  <a:gd name="T12" fmla="*/ 126 w 126"/>
                  <a:gd name="T13" fmla="*/ 47 h 73"/>
                  <a:gd name="T14" fmla="*/ 43 w 126"/>
                  <a:gd name="T1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5" h="73">
                    <a:moveTo>
                      <a:pt x="43" y="0"/>
                    </a:moveTo>
                    <a:lnTo>
                      <a:pt x="43" y="0"/>
                    </a:lnTo>
                    <a:lnTo>
                      <a:pt x="0" y="23"/>
                    </a:lnTo>
                    <a:lnTo>
                      <a:pt x="85" y="73"/>
                    </a:lnTo>
                    <a:lnTo>
                      <a:pt x="85" y="73"/>
                    </a:lnTo>
                    <a:lnTo>
                      <a:pt x="85" y="73"/>
                    </a:lnTo>
                    <a:lnTo>
                      <a:pt x="126" y="47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08F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4" name="iṥlíḍè"/>
              <p:cNvSpPr/>
              <p:nvPr/>
            </p:nvSpPr>
            <p:spPr bwMode="auto">
              <a:xfrm>
                <a:off x="3611" y="1598"/>
                <a:ext cx="126" cy="73"/>
              </a:xfrm>
              <a:custGeom>
                <a:avLst/>
                <a:gdLst>
                  <a:gd name="T0" fmla="*/ 43 w 126"/>
                  <a:gd name="T1" fmla="*/ 0 h 73"/>
                  <a:gd name="T2" fmla="*/ 43 w 126"/>
                  <a:gd name="T3" fmla="*/ 0 h 73"/>
                  <a:gd name="T4" fmla="*/ 0 w 126"/>
                  <a:gd name="T5" fmla="*/ 23 h 73"/>
                  <a:gd name="T6" fmla="*/ 85 w 126"/>
                  <a:gd name="T7" fmla="*/ 73 h 73"/>
                  <a:gd name="T8" fmla="*/ 85 w 126"/>
                  <a:gd name="T9" fmla="*/ 73 h 73"/>
                  <a:gd name="T10" fmla="*/ 85 w 126"/>
                  <a:gd name="T11" fmla="*/ 73 h 73"/>
                  <a:gd name="T12" fmla="*/ 126 w 126"/>
                  <a:gd name="T13" fmla="*/ 47 h 73"/>
                  <a:gd name="T14" fmla="*/ 43 w 126"/>
                  <a:gd name="T1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5" h="73">
                    <a:moveTo>
                      <a:pt x="43" y="0"/>
                    </a:moveTo>
                    <a:lnTo>
                      <a:pt x="43" y="0"/>
                    </a:lnTo>
                    <a:lnTo>
                      <a:pt x="0" y="23"/>
                    </a:lnTo>
                    <a:lnTo>
                      <a:pt x="85" y="73"/>
                    </a:lnTo>
                    <a:lnTo>
                      <a:pt x="85" y="73"/>
                    </a:lnTo>
                    <a:lnTo>
                      <a:pt x="85" y="73"/>
                    </a:lnTo>
                    <a:lnTo>
                      <a:pt x="126" y="47"/>
                    </a:lnTo>
                    <a:lnTo>
                      <a:pt x="4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5" name="îšḷíḑè"/>
              <p:cNvSpPr/>
              <p:nvPr/>
            </p:nvSpPr>
            <p:spPr bwMode="auto">
              <a:xfrm>
                <a:off x="3696" y="1645"/>
                <a:ext cx="169" cy="92"/>
              </a:xfrm>
              <a:custGeom>
                <a:avLst/>
                <a:gdLst>
                  <a:gd name="T0" fmla="*/ 24 w 99"/>
                  <a:gd name="T1" fmla="*/ 0 h 54"/>
                  <a:gd name="T2" fmla="*/ 24 w 99"/>
                  <a:gd name="T3" fmla="*/ 0 h 54"/>
                  <a:gd name="T4" fmla="*/ 0 w 99"/>
                  <a:gd name="T5" fmla="*/ 15 h 54"/>
                  <a:gd name="T6" fmla="*/ 45 w 99"/>
                  <a:gd name="T7" fmla="*/ 52 h 54"/>
                  <a:gd name="T8" fmla="*/ 50 w 99"/>
                  <a:gd name="T9" fmla="*/ 54 h 54"/>
                  <a:gd name="T10" fmla="*/ 54 w 99"/>
                  <a:gd name="T11" fmla="*/ 53 h 54"/>
                  <a:gd name="T12" fmla="*/ 99 w 99"/>
                  <a:gd name="T13" fmla="*/ 26 h 54"/>
                  <a:gd name="T14" fmla="*/ 74 w 99"/>
                  <a:gd name="T15" fmla="*/ 12 h 54"/>
                  <a:gd name="T16" fmla="*/ 54 w 99"/>
                  <a:gd name="T17" fmla="*/ 23 h 54"/>
                  <a:gd name="T18" fmla="*/ 50 w 99"/>
                  <a:gd name="T19" fmla="*/ 24 h 54"/>
                  <a:gd name="T20" fmla="*/ 45 w 99"/>
                  <a:gd name="T21" fmla="*/ 22 h 54"/>
                  <a:gd name="T22" fmla="*/ 24 w 99"/>
                  <a:gd name="T23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54">
                    <a:moveTo>
                      <a:pt x="24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45" y="52"/>
                      <a:pt x="45" y="52"/>
                      <a:pt x="45" y="52"/>
                    </a:cubicBezTo>
                    <a:cubicBezTo>
                      <a:pt x="46" y="53"/>
                      <a:pt x="48" y="54"/>
                      <a:pt x="50" y="54"/>
                    </a:cubicBezTo>
                    <a:cubicBezTo>
                      <a:pt x="51" y="54"/>
                      <a:pt x="53" y="53"/>
                      <a:pt x="54" y="53"/>
                    </a:cubicBezTo>
                    <a:cubicBezTo>
                      <a:pt x="99" y="26"/>
                      <a:pt x="99" y="26"/>
                      <a:pt x="99" y="26"/>
                    </a:cubicBezTo>
                    <a:cubicBezTo>
                      <a:pt x="74" y="12"/>
                      <a:pt x="74" y="12"/>
                      <a:pt x="74" y="12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53" y="24"/>
                      <a:pt x="52" y="24"/>
                      <a:pt x="50" y="24"/>
                    </a:cubicBezTo>
                    <a:cubicBezTo>
                      <a:pt x="48" y="24"/>
                      <a:pt x="46" y="24"/>
                      <a:pt x="45" y="22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008F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6" name="íṡ1íḓê"/>
              <p:cNvSpPr/>
              <p:nvPr/>
            </p:nvSpPr>
            <p:spPr bwMode="auto">
              <a:xfrm>
                <a:off x="3822" y="1654"/>
                <a:ext cx="65" cy="37"/>
              </a:xfrm>
              <a:custGeom>
                <a:avLst/>
                <a:gdLst>
                  <a:gd name="T0" fmla="*/ 22 w 65"/>
                  <a:gd name="T1" fmla="*/ 0 h 37"/>
                  <a:gd name="T2" fmla="*/ 0 w 65"/>
                  <a:gd name="T3" fmla="*/ 12 h 37"/>
                  <a:gd name="T4" fmla="*/ 43 w 65"/>
                  <a:gd name="T5" fmla="*/ 37 h 37"/>
                  <a:gd name="T6" fmla="*/ 65 w 65"/>
                  <a:gd name="T7" fmla="*/ 23 h 37"/>
                  <a:gd name="T8" fmla="*/ 22 w 65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37">
                    <a:moveTo>
                      <a:pt x="22" y="0"/>
                    </a:moveTo>
                    <a:lnTo>
                      <a:pt x="0" y="12"/>
                    </a:lnTo>
                    <a:lnTo>
                      <a:pt x="43" y="37"/>
                    </a:lnTo>
                    <a:lnTo>
                      <a:pt x="65" y="23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0D0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7" name="îşļiḓe"/>
              <p:cNvSpPr/>
              <p:nvPr/>
            </p:nvSpPr>
            <p:spPr bwMode="auto">
              <a:xfrm>
                <a:off x="3865" y="1677"/>
                <a:ext cx="22" cy="41"/>
              </a:xfrm>
              <a:custGeom>
                <a:avLst/>
                <a:gdLst>
                  <a:gd name="T0" fmla="*/ 0 w 22"/>
                  <a:gd name="T1" fmla="*/ 14 h 41"/>
                  <a:gd name="T2" fmla="*/ 22 w 22"/>
                  <a:gd name="T3" fmla="*/ 0 h 41"/>
                  <a:gd name="T4" fmla="*/ 22 w 22"/>
                  <a:gd name="T5" fmla="*/ 29 h 41"/>
                  <a:gd name="T6" fmla="*/ 0 w 22"/>
                  <a:gd name="T7" fmla="*/ 41 h 41"/>
                  <a:gd name="T8" fmla="*/ 0 w 22"/>
                  <a:gd name="T9" fmla="*/ 1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41">
                    <a:moveTo>
                      <a:pt x="0" y="14"/>
                    </a:moveTo>
                    <a:lnTo>
                      <a:pt x="22" y="0"/>
                    </a:lnTo>
                    <a:lnTo>
                      <a:pt x="22" y="29"/>
                    </a:lnTo>
                    <a:lnTo>
                      <a:pt x="0" y="41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0D0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8" name="îšlîḋe"/>
              <p:cNvSpPr/>
              <p:nvPr/>
            </p:nvSpPr>
            <p:spPr bwMode="auto">
              <a:xfrm>
                <a:off x="3547" y="1856"/>
                <a:ext cx="22" cy="33"/>
              </a:xfrm>
              <a:custGeom>
                <a:avLst/>
                <a:gdLst>
                  <a:gd name="T0" fmla="*/ 22 w 22"/>
                  <a:gd name="T1" fmla="*/ 33 h 33"/>
                  <a:gd name="T2" fmla="*/ 0 w 22"/>
                  <a:gd name="T3" fmla="*/ 22 h 33"/>
                  <a:gd name="T4" fmla="*/ 0 w 22"/>
                  <a:gd name="T5" fmla="*/ 0 h 33"/>
                  <a:gd name="T6" fmla="*/ 22 w 22"/>
                  <a:gd name="T7" fmla="*/ 11 h 33"/>
                  <a:gd name="T8" fmla="*/ 22 w 22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33">
                    <a:moveTo>
                      <a:pt x="22" y="33"/>
                    </a:moveTo>
                    <a:lnTo>
                      <a:pt x="0" y="22"/>
                    </a:lnTo>
                    <a:lnTo>
                      <a:pt x="0" y="0"/>
                    </a:lnTo>
                    <a:lnTo>
                      <a:pt x="22" y="11"/>
                    </a:lnTo>
                    <a:lnTo>
                      <a:pt x="22" y="33"/>
                    </a:lnTo>
                    <a:close/>
                  </a:path>
                </a:pathLst>
              </a:custGeom>
              <a:solidFill>
                <a:srgbClr val="F0D0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9" name="íş1ïḍè"/>
              <p:cNvSpPr/>
              <p:nvPr/>
            </p:nvSpPr>
            <p:spPr bwMode="auto">
              <a:xfrm>
                <a:off x="3727" y="2152"/>
                <a:ext cx="42" cy="50"/>
              </a:xfrm>
              <a:custGeom>
                <a:avLst/>
                <a:gdLst>
                  <a:gd name="T0" fmla="*/ 0 w 42"/>
                  <a:gd name="T1" fmla="*/ 50 h 50"/>
                  <a:gd name="T2" fmla="*/ 42 w 42"/>
                  <a:gd name="T3" fmla="*/ 26 h 50"/>
                  <a:gd name="T4" fmla="*/ 0 w 42"/>
                  <a:gd name="T5" fmla="*/ 0 h 50"/>
                  <a:gd name="T6" fmla="*/ 0 w 4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50">
                    <a:moveTo>
                      <a:pt x="0" y="50"/>
                    </a:moveTo>
                    <a:lnTo>
                      <a:pt x="42" y="26"/>
                    </a:lnTo>
                    <a:lnTo>
                      <a:pt x="0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332E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0" name="íṡlîḍé"/>
              <p:cNvSpPr/>
              <p:nvPr/>
            </p:nvSpPr>
            <p:spPr bwMode="auto">
              <a:xfrm>
                <a:off x="3696" y="2169"/>
                <a:ext cx="84" cy="87"/>
              </a:xfrm>
              <a:custGeom>
                <a:avLst/>
                <a:gdLst>
                  <a:gd name="T0" fmla="*/ 30 w 49"/>
                  <a:gd name="T1" fmla="*/ 5 h 51"/>
                  <a:gd name="T2" fmla="*/ 0 w 49"/>
                  <a:gd name="T3" fmla="*/ 22 h 51"/>
                  <a:gd name="T4" fmla="*/ 0 w 49"/>
                  <a:gd name="T5" fmla="*/ 51 h 51"/>
                  <a:gd name="T6" fmla="*/ 49 w 49"/>
                  <a:gd name="T7" fmla="*/ 22 h 51"/>
                  <a:gd name="T8" fmla="*/ 49 w 49"/>
                  <a:gd name="T9" fmla="*/ 16 h 51"/>
                  <a:gd name="T10" fmla="*/ 30 w 49"/>
                  <a:gd name="T11" fmla="*/ 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" h="51">
                    <a:moveTo>
                      <a:pt x="30" y="5"/>
                    </a:moveTo>
                    <a:cubicBezTo>
                      <a:pt x="0" y="22"/>
                      <a:pt x="0" y="22"/>
                      <a:pt x="0" y="22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49" y="22"/>
                      <a:pt x="49" y="22"/>
                      <a:pt x="49" y="22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49" y="6"/>
                      <a:pt x="38" y="0"/>
                      <a:pt x="30" y="5"/>
                    </a:cubicBezTo>
                    <a:close/>
                  </a:path>
                </a:pathLst>
              </a:custGeom>
              <a:solidFill>
                <a:srgbClr val="332E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1" name="íṧ1îḋê"/>
              <p:cNvSpPr/>
              <p:nvPr/>
            </p:nvSpPr>
            <p:spPr bwMode="auto">
              <a:xfrm>
                <a:off x="3696" y="1939"/>
                <a:ext cx="41" cy="317"/>
              </a:xfrm>
              <a:custGeom>
                <a:avLst/>
                <a:gdLst>
                  <a:gd name="T0" fmla="*/ 41 w 41"/>
                  <a:gd name="T1" fmla="*/ 0 h 317"/>
                  <a:gd name="T2" fmla="*/ 41 w 41"/>
                  <a:gd name="T3" fmla="*/ 293 h 317"/>
                  <a:gd name="T4" fmla="*/ 0 w 41"/>
                  <a:gd name="T5" fmla="*/ 317 h 317"/>
                  <a:gd name="T6" fmla="*/ 0 w 41"/>
                  <a:gd name="T7" fmla="*/ 23 h 317"/>
                  <a:gd name="T8" fmla="*/ 41 w 41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317">
                    <a:moveTo>
                      <a:pt x="41" y="0"/>
                    </a:moveTo>
                    <a:lnTo>
                      <a:pt x="41" y="293"/>
                    </a:lnTo>
                    <a:lnTo>
                      <a:pt x="0" y="317"/>
                    </a:lnTo>
                    <a:lnTo>
                      <a:pt x="0" y="23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332E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2" name="ï$ḻiḓé"/>
              <p:cNvSpPr/>
              <p:nvPr/>
            </p:nvSpPr>
            <p:spPr bwMode="auto">
              <a:xfrm>
                <a:off x="3595" y="1481"/>
                <a:ext cx="134" cy="173"/>
              </a:xfrm>
              <a:custGeom>
                <a:avLst/>
                <a:gdLst>
                  <a:gd name="T0" fmla="*/ 79 w 79"/>
                  <a:gd name="T1" fmla="*/ 22 h 102"/>
                  <a:gd name="T2" fmla="*/ 40 w 79"/>
                  <a:gd name="T3" fmla="*/ 0 h 102"/>
                  <a:gd name="T4" fmla="*/ 9 w 79"/>
                  <a:gd name="T5" fmla="*/ 17 h 102"/>
                  <a:gd name="T6" fmla="*/ 1 w 79"/>
                  <a:gd name="T7" fmla="*/ 30 h 102"/>
                  <a:gd name="T8" fmla="*/ 0 w 79"/>
                  <a:gd name="T9" fmla="*/ 78 h 102"/>
                  <a:gd name="T10" fmla="*/ 42 w 79"/>
                  <a:gd name="T11" fmla="*/ 102 h 102"/>
                  <a:gd name="T12" fmla="*/ 65 w 79"/>
                  <a:gd name="T13" fmla="*/ 88 h 102"/>
                  <a:gd name="T14" fmla="*/ 79 w 79"/>
                  <a:gd name="T15" fmla="*/ 64 h 102"/>
                  <a:gd name="T16" fmla="*/ 79 w 79"/>
                  <a:gd name="T17" fmla="*/ 2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9" h="102">
                    <a:moveTo>
                      <a:pt x="79" y="22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4" y="19"/>
                      <a:pt x="1" y="25"/>
                      <a:pt x="1" y="30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42" y="102"/>
                      <a:pt x="42" y="102"/>
                      <a:pt x="42" y="102"/>
                    </a:cubicBezTo>
                    <a:cubicBezTo>
                      <a:pt x="65" y="88"/>
                      <a:pt x="65" y="88"/>
                      <a:pt x="65" y="88"/>
                    </a:cubicBezTo>
                    <a:cubicBezTo>
                      <a:pt x="74" y="83"/>
                      <a:pt x="79" y="74"/>
                      <a:pt x="79" y="64"/>
                    </a:cubicBezTo>
                    <a:lnTo>
                      <a:pt x="79" y="22"/>
                    </a:lnTo>
                    <a:close/>
                  </a:path>
                </a:pathLst>
              </a:custGeom>
              <a:solidFill>
                <a:srgbClr val="2123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3" name="îšḻïḑé"/>
              <p:cNvSpPr/>
              <p:nvPr/>
            </p:nvSpPr>
            <p:spPr bwMode="auto">
              <a:xfrm>
                <a:off x="3679" y="1535"/>
                <a:ext cx="50" cy="110"/>
              </a:xfrm>
              <a:custGeom>
                <a:avLst/>
                <a:gdLst>
                  <a:gd name="T0" fmla="*/ 29 w 29"/>
                  <a:gd name="T1" fmla="*/ 0 h 65"/>
                  <a:gd name="T2" fmla="*/ 8 w 29"/>
                  <a:gd name="T3" fmla="*/ 12 h 65"/>
                  <a:gd name="T4" fmla="*/ 0 w 29"/>
                  <a:gd name="T5" fmla="*/ 26 h 65"/>
                  <a:gd name="T6" fmla="*/ 0 w 29"/>
                  <a:gd name="T7" fmla="*/ 65 h 65"/>
                  <a:gd name="T8" fmla="*/ 15 w 29"/>
                  <a:gd name="T9" fmla="*/ 56 h 65"/>
                  <a:gd name="T10" fmla="*/ 29 w 29"/>
                  <a:gd name="T11" fmla="*/ 32 h 65"/>
                  <a:gd name="T12" fmla="*/ 29 w 29"/>
                  <a:gd name="T13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65">
                    <a:moveTo>
                      <a:pt x="29" y="0"/>
                    </a:moveTo>
                    <a:cubicBezTo>
                      <a:pt x="8" y="12"/>
                      <a:pt x="8" y="12"/>
                      <a:pt x="8" y="12"/>
                    </a:cubicBezTo>
                    <a:cubicBezTo>
                      <a:pt x="3" y="15"/>
                      <a:pt x="0" y="20"/>
                      <a:pt x="0" y="26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15" y="56"/>
                      <a:pt x="15" y="56"/>
                      <a:pt x="15" y="56"/>
                    </a:cubicBezTo>
                    <a:cubicBezTo>
                      <a:pt x="24" y="51"/>
                      <a:pt x="29" y="42"/>
                      <a:pt x="29" y="32"/>
                    </a:cubicBez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0D0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4" name="ïşḷîdé"/>
              <p:cNvSpPr/>
              <p:nvPr/>
            </p:nvSpPr>
            <p:spPr bwMode="auto">
              <a:xfrm>
                <a:off x="3662" y="1472"/>
                <a:ext cx="80" cy="63"/>
              </a:xfrm>
              <a:custGeom>
                <a:avLst/>
                <a:gdLst>
                  <a:gd name="T0" fmla="*/ 7 w 47"/>
                  <a:gd name="T1" fmla="*/ 0 h 37"/>
                  <a:gd name="T2" fmla="*/ 47 w 47"/>
                  <a:gd name="T3" fmla="*/ 23 h 37"/>
                  <a:gd name="T4" fmla="*/ 47 w 47"/>
                  <a:gd name="T5" fmla="*/ 24 h 37"/>
                  <a:gd name="T6" fmla="*/ 39 w 47"/>
                  <a:gd name="T7" fmla="*/ 37 h 37"/>
                  <a:gd name="T8" fmla="*/ 39 w 47"/>
                  <a:gd name="T9" fmla="*/ 27 h 37"/>
                  <a:gd name="T10" fmla="*/ 0 w 47"/>
                  <a:gd name="T11" fmla="*/ 5 h 37"/>
                  <a:gd name="T12" fmla="*/ 7 w 47"/>
                  <a:gd name="T1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37">
                    <a:moveTo>
                      <a:pt x="7" y="0"/>
                    </a:moveTo>
                    <a:cubicBezTo>
                      <a:pt x="47" y="23"/>
                      <a:pt x="47" y="23"/>
                      <a:pt x="47" y="23"/>
                    </a:cubicBezTo>
                    <a:cubicBezTo>
                      <a:pt x="47" y="24"/>
                      <a:pt x="47" y="24"/>
                      <a:pt x="47" y="24"/>
                    </a:cubicBezTo>
                    <a:cubicBezTo>
                      <a:pt x="47" y="29"/>
                      <a:pt x="44" y="34"/>
                      <a:pt x="39" y="3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0" y="5"/>
                      <a:pt x="0" y="5"/>
                      <a:pt x="0" y="5"/>
                    </a:cubicBez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2123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5" name="íṣḻïdè"/>
              <p:cNvSpPr/>
              <p:nvPr/>
            </p:nvSpPr>
            <p:spPr bwMode="auto">
              <a:xfrm>
                <a:off x="3547" y="1591"/>
                <a:ext cx="22" cy="278"/>
              </a:xfrm>
              <a:custGeom>
                <a:avLst/>
                <a:gdLst>
                  <a:gd name="T0" fmla="*/ 0 w 13"/>
                  <a:gd name="T1" fmla="*/ 156 h 164"/>
                  <a:gd name="T2" fmla="*/ 13 w 13"/>
                  <a:gd name="T3" fmla="*/ 164 h 164"/>
                  <a:gd name="T4" fmla="*/ 13 w 13"/>
                  <a:gd name="T5" fmla="*/ 4 h 164"/>
                  <a:gd name="T6" fmla="*/ 12 w 13"/>
                  <a:gd name="T7" fmla="*/ 3 h 164"/>
                  <a:gd name="T8" fmla="*/ 0 w 13"/>
                  <a:gd name="T9" fmla="*/ 10 h 164"/>
                  <a:gd name="T10" fmla="*/ 0 w 13"/>
                  <a:gd name="T11" fmla="*/ 156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64">
                    <a:moveTo>
                      <a:pt x="0" y="156"/>
                    </a:moveTo>
                    <a:cubicBezTo>
                      <a:pt x="13" y="164"/>
                      <a:pt x="13" y="164"/>
                      <a:pt x="13" y="16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7" y="0"/>
                      <a:pt x="0" y="4"/>
                      <a:pt x="0" y="10"/>
                    </a:cubicBez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00C1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6" name="îšļiḓê"/>
              <p:cNvSpPr/>
              <p:nvPr/>
            </p:nvSpPr>
            <p:spPr bwMode="auto">
              <a:xfrm>
                <a:off x="1692" y="1593"/>
                <a:ext cx="380" cy="218"/>
              </a:xfrm>
              <a:custGeom>
                <a:avLst/>
                <a:gdLst>
                  <a:gd name="T0" fmla="*/ 0 w 380"/>
                  <a:gd name="T1" fmla="*/ 195 h 218"/>
                  <a:gd name="T2" fmla="*/ 339 w 380"/>
                  <a:gd name="T3" fmla="*/ 0 h 218"/>
                  <a:gd name="T4" fmla="*/ 380 w 380"/>
                  <a:gd name="T5" fmla="*/ 23 h 218"/>
                  <a:gd name="T6" fmla="*/ 44 w 380"/>
                  <a:gd name="T7" fmla="*/ 218 h 218"/>
                  <a:gd name="T8" fmla="*/ 0 w 380"/>
                  <a:gd name="T9" fmla="*/ 195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0" h="218">
                    <a:moveTo>
                      <a:pt x="0" y="195"/>
                    </a:moveTo>
                    <a:lnTo>
                      <a:pt x="339" y="0"/>
                    </a:lnTo>
                    <a:lnTo>
                      <a:pt x="380" y="23"/>
                    </a:lnTo>
                    <a:lnTo>
                      <a:pt x="44" y="218"/>
                    </a:lnTo>
                    <a:lnTo>
                      <a:pt x="0" y="195"/>
                    </a:lnTo>
                    <a:close/>
                  </a:path>
                </a:pathLst>
              </a:custGeom>
              <a:solidFill>
                <a:srgbClr val="5C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7" name="isļíḓê"/>
              <p:cNvSpPr/>
              <p:nvPr/>
            </p:nvSpPr>
            <p:spPr bwMode="auto">
              <a:xfrm>
                <a:off x="1692" y="1593"/>
                <a:ext cx="380" cy="218"/>
              </a:xfrm>
              <a:custGeom>
                <a:avLst/>
                <a:gdLst>
                  <a:gd name="T0" fmla="*/ 0 w 380"/>
                  <a:gd name="T1" fmla="*/ 195 h 218"/>
                  <a:gd name="T2" fmla="*/ 339 w 380"/>
                  <a:gd name="T3" fmla="*/ 0 h 218"/>
                  <a:gd name="T4" fmla="*/ 380 w 380"/>
                  <a:gd name="T5" fmla="*/ 23 h 218"/>
                  <a:gd name="T6" fmla="*/ 44 w 380"/>
                  <a:gd name="T7" fmla="*/ 218 h 218"/>
                  <a:gd name="T8" fmla="*/ 0 w 380"/>
                  <a:gd name="T9" fmla="*/ 195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0" h="218">
                    <a:moveTo>
                      <a:pt x="0" y="195"/>
                    </a:moveTo>
                    <a:lnTo>
                      <a:pt x="339" y="0"/>
                    </a:lnTo>
                    <a:lnTo>
                      <a:pt x="380" y="23"/>
                    </a:lnTo>
                    <a:lnTo>
                      <a:pt x="44" y="218"/>
                    </a:lnTo>
                    <a:lnTo>
                      <a:pt x="0" y="19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8" name="ís1íḋé"/>
              <p:cNvSpPr/>
              <p:nvPr/>
            </p:nvSpPr>
            <p:spPr bwMode="auto">
              <a:xfrm>
                <a:off x="1692" y="1593"/>
                <a:ext cx="380" cy="218"/>
              </a:xfrm>
              <a:custGeom>
                <a:avLst/>
                <a:gdLst>
                  <a:gd name="T0" fmla="*/ 339 w 380"/>
                  <a:gd name="T1" fmla="*/ 0 h 218"/>
                  <a:gd name="T2" fmla="*/ 0 w 380"/>
                  <a:gd name="T3" fmla="*/ 195 h 218"/>
                  <a:gd name="T4" fmla="*/ 44 w 380"/>
                  <a:gd name="T5" fmla="*/ 218 h 218"/>
                  <a:gd name="T6" fmla="*/ 380 w 380"/>
                  <a:gd name="T7" fmla="*/ 23 h 218"/>
                  <a:gd name="T8" fmla="*/ 339 w 380"/>
                  <a:gd name="T9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0" h="218">
                    <a:moveTo>
                      <a:pt x="339" y="0"/>
                    </a:moveTo>
                    <a:lnTo>
                      <a:pt x="0" y="195"/>
                    </a:lnTo>
                    <a:lnTo>
                      <a:pt x="44" y="218"/>
                    </a:lnTo>
                    <a:lnTo>
                      <a:pt x="380" y="23"/>
                    </a:lnTo>
                    <a:lnTo>
                      <a:pt x="339" y="0"/>
                    </a:lnTo>
                    <a:close/>
                  </a:path>
                </a:pathLst>
              </a:custGeom>
              <a:solidFill>
                <a:srgbClr val="9F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9" name="íṡḻîḓè"/>
              <p:cNvSpPr/>
              <p:nvPr/>
            </p:nvSpPr>
            <p:spPr bwMode="auto">
              <a:xfrm>
                <a:off x="1692" y="1593"/>
                <a:ext cx="380" cy="218"/>
              </a:xfrm>
              <a:custGeom>
                <a:avLst/>
                <a:gdLst>
                  <a:gd name="T0" fmla="*/ 339 w 380"/>
                  <a:gd name="T1" fmla="*/ 0 h 218"/>
                  <a:gd name="T2" fmla="*/ 0 w 380"/>
                  <a:gd name="T3" fmla="*/ 195 h 218"/>
                  <a:gd name="T4" fmla="*/ 44 w 380"/>
                  <a:gd name="T5" fmla="*/ 218 h 218"/>
                  <a:gd name="T6" fmla="*/ 380 w 380"/>
                  <a:gd name="T7" fmla="*/ 23 h 218"/>
                  <a:gd name="T8" fmla="*/ 339 w 380"/>
                  <a:gd name="T9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0" h="218">
                    <a:moveTo>
                      <a:pt x="339" y="0"/>
                    </a:moveTo>
                    <a:lnTo>
                      <a:pt x="0" y="195"/>
                    </a:lnTo>
                    <a:lnTo>
                      <a:pt x="44" y="218"/>
                    </a:lnTo>
                    <a:lnTo>
                      <a:pt x="380" y="23"/>
                    </a:lnTo>
                    <a:lnTo>
                      <a:pt x="33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0" name="ïşḷíḋé"/>
              <p:cNvSpPr/>
              <p:nvPr/>
            </p:nvSpPr>
            <p:spPr bwMode="auto">
              <a:xfrm>
                <a:off x="2748" y="2079"/>
                <a:ext cx="254" cy="148"/>
              </a:xfrm>
              <a:custGeom>
                <a:avLst/>
                <a:gdLst>
                  <a:gd name="T0" fmla="*/ 0 w 254"/>
                  <a:gd name="T1" fmla="*/ 75 h 148"/>
                  <a:gd name="T2" fmla="*/ 128 w 254"/>
                  <a:gd name="T3" fmla="*/ 0 h 148"/>
                  <a:gd name="T4" fmla="*/ 254 w 254"/>
                  <a:gd name="T5" fmla="*/ 75 h 148"/>
                  <a:gd name="T6" fmla="*/ 128 w 254"/>
                  <a:gd name="T7" fmla="*/ 148 h 148"/>
                  <a:gd name="T8" fmla="*/ 0 w 254"/>
                  <a:gd name="T9" fmla="*/ 75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4" h="148">
                    <a:moveTo>
                      <a:pt x="0" y="75"/>
                    </a:moveTo>
                    <a:lnTo>
                      <a:pt x="128" y="0"/>
                    </a:lnTo>
                    <a:lnTo>
                      <a:pt x="254" y="75"/>
                    </a:lnTo>
                    <a:lnTo>
                      <a:pt x="128" y="148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CF3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1" name="ïS1îḑê"/>
              <p:cNvSpPr/>
              <p:nvPr/>
            </p:nvSpPr>
            <p:spPr bwMode="auto">
              <a:xfrm>
                <a:off x="2748" y="2079"/>
                <a:ext cx="254" cy="148"/>
              </a:xfrm>
              <a:custGeom>
                <a:avLst/>
                <a:gdLst>
                  <a:gd name="T0" fmla="*/ 0 w 254"/>
                  <a:gd name="T1" fmla="*/ 75 h 148"/>
                  <a:gd name="T2" fmla="*/ 128 w 254"/>
                  <a:gd name="T3" fmla="*/ 0 h 148"/>
                  <a:gd name="T4" fmla="*/ 254 w 254"/>
                  <a:gd name="T5" fmla="*/ 75 h 148"/>
                  <a:gd name="T6" fmla="*/ 128 w 254"/>
                  <a:gd name="T7" fmla="*/ 148 h 148"/>
                  <a:gd name="T8" fmla="*/ 0 w 254"/>
                  <a:gd name="T9" fmla="*/ 75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4" h="148">
                    <a:moveTo>
                      <a:pt x="0" y="75"/>
                    </a:moveTo>
                    <a:lnTo>
                      <a:pt x="128" y="0"/>
                    </a:lnTo>
                    <a:lnTo>
                      <a:pt x="254" y="75"/>
                    </a:lnTo>
                    <a:lnTo>
                      <a:pt x="128" y="148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2" name="iṩliḓè"/>
              <p:cNvSpPr/>
              <p:nvPr/>
            </p:nvSpPr>
            <p:spPr bwMode="auto">
              <a:xfrm>
                <a:off x="2876" y="2154"/>
                <a:ext cx="126" cy="219"/>
              </a:xfrm>
              <a:custGeom>
                <a:avLst/>
                <a:gdLst>
                  <a:gd name="T0" fmla="*/ 0 w 126"/>
                  <a:gd name="T1" fmla="*/ 73 h 219"/>
                  <a:gd name="T2" fmla="*/ 126 w 126"/>
                  <a:gd name="T3" fmla="*/ 0 h 219"/>
                  <a:gd name="T4" fmla="*/ 126 w 126"/>
                  <a:gd name="T5" fmla="*/ 146 h 219"/>
                  <a:gd name="T6" fmla="*/ 0 w 126"/>
                  <a:gd name="T7" fmla="*/ 219 h 219"/>
                  <a:gd name="T8" fmla="*/ 0 w 126"/>
                  <a:gd name="T9" fmla="*/ 73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219">
                    <a:moveTo>
                      <a:pt x="0" y="73"/>
                    </a:moveTo>
                    <a:lnTo>
                      <a:pt x="126" y="0"/>
                    </a:lnTo>
                    <a:lnTo>
                      <a:pt x="126" y="146"/>
                    </a:lnTo>
                    <a:lnTo>
                      <a:pt x="0" y="219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D3D1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3" name="ïṩ1ïḋê"/>
              <p:cNvSpPr/>
              <p:nvPr/>
            </p:nvSpPr>
            <p:spPr bwMode="auto">
              <a:xfrm>
                <a:off x="2748" y="2154"/>
                <a:ext cx="128" cy="219"/>
              </a:xfrm>
              <a:custGeom>
                <a:avLst/>
                <a:gdLst>
                  <a:gd name="T0" fmla="*/ 0 w 128"/>
                  <a:gd name="T1" fmla="*/ 146 h 219"/>
                  <a:gd name="T2" fmla="*/ 0 w 128"/>
                  <a:gd name="T3" fmla="*/ 0 h 219"/>
                  <a:gd name="T4" fmla="*/ 128 w 128"/>
                  <a:gd name="T5" fmla="*/ 73 h 219"/>
                  <a:gd name="T6" fmla="*/ 128 w 128"/>
                  <a:gd name="T7" fmla="*/ 219 h 219"/>
                  <a:gd name="T8" fmla="*/ 0 w 128"/>
                  <a:gd name="T9" fmla="*/ 146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219">
                    <a:moveTo>
                      <a:pt x="0" y="146"/>
                    </a:moveTo>
                    <a:lnTo>
                      <a:pt x="0" y="0"/>
                    </a:lnTo>
                    <a:lnTo>
                      <a:pt x="128" y="73"/>
                    </a:lnTo>
                    <a:lnTo>
                      <a:pt x="128" y="219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4" name="îşľíḍê"/>
              <p:cNvSpPr/>
              <p:nvPr/>
            </p:nvSpPr>
            <p:spPr bwMode="auto">
              <a:xfrm>
                <a:off x="4609" y="3565"/>
                <a:ext cx="127" cy="221"/>
              </a:xfrm>
              <a:custGeom>
                <a:avLst/>
                <a:gdLst>
                  <a:gd name="T0" fmla="*/ 0 w 127"/>
                  <a:gd name="T1" fmla="*/ 148 h 221"/>
                  <a:gd name="T2" fmla="*/ 0 w 127"/>
                  <a:gd name="T3" fmla="*/ 0 h 221"/>
                  <a:gd name="T4" fmla="*/ 127 w 127"/>
                  <a:gd name="T5" fmla="*/ 75 h 221"/>
                  <a:gd name="T6" fmla="*/ 127 w 127"/>
                  <a:gd name="T7" fmla="*/ 221 h 221"/>
                  <a:gd name="T8" fmla="*/ 0 w 127"/>
                  <a:gd name="T9" fmla="*/ 148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221">
                    <a:moveTo>
                      <a:pt x="0" y="148"/>
                    </a:moveTo>
                    <a:lnTo>
                      <a:pt x="0" y="0"/>
                    </a:lnTo>
                    <a:lnTo>
                      <a:pt x="127" y="75"/>
                    </a:lnTo>
                    <a:lnTo>
                      <a:pt x="127" y="221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76BC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5" name="îš1iḋé"/>
              <p:cNvSpPr/>
              <p:nvPr/>
            </p:nvSpPr>
            <p:spPr bwMode="auto">
              <a:xfrm>
                <a:off x="4609" y="3565"/>
                <a:ext cx="127" cy="221"/>
              </a:xfrm>
              <a:custGeom>
                <a:avLst/>
                <a:gdLst>
                  <a:gd name="T0" fmla="*/ 0 w 127"/>
                  <a:gd name="T1" fmla="*/ 148 h 221"/>
                  <a:gd name="T2" fmla="*/ 0 w 127"/>
                  <a:gd name="T3" fmla="*/ 0 h 221"/>
                  <a:gd name="T4" fmla="*/ 127 w 127"/>
                  <a:gd name="T5" fmla="*/ 75 h 221"/>
                  <a:gd name="T6" fmla="*/ 127 w 127"/>
                  <a:gd name="T7" fmla="*/ 221 h 221"/>
                  <a:gd name="T8" fmla="*/ 0 w 127"/>
                  <a:gd name="T9" fmla="*/ 148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221">
                    <a:moveTo>
                      <a:pt x="0" y="148"/>
                    </a:moveTo>
                    <a:lnTo>
                      <a:pt x="0" y="0"/>
                    </a:lnTo>
                    <a:lnTo>
                      <a:pt x="127" y="75"/>
                    </a:lnTo>
                    <a:lnTo>
                      <a:pt x="127" y="221"/>
                    </a:lnTo>
                    <a:lnTo>
                      <a:pt x="0" y="14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6" name="iṧḻiḑê"/>
              <p:cNvSpPr/>
              <p:nvPr/>
            </p:nvSpPr>
            <p:spPr bwMode="auto">
              <a:xfrm>
                <a:off x="4609" y="3565"/>
                <a:ext cx="127" cy="221"/>
              </a:xfrm>
              <a:custGeom>
                <a:avLst/>
                <a:gdLst>
                  <a:gd name="T0" fmla="*/ 0 w 127"/>
                  <a:gd name="T1" fmla="*/ 0 h 221"/>
                  <a:gd name="T2" fmla="*/ 0 w 127"/>
                  <a:gd name="T3" fmla="*/ 148 h 221"/>
                  <a:gd name="T4" fmla="*/ 127 w 127"/>
                  <a:gd name="T5" fmla="*/ 221 h 221"/>
                  <a:gd name="T6" fmla="*/ 127 w 127"/>
                  <a:gd name="T7" fmla="*/ 75 h 221"/>
                  <a:gd name="T8" fmla="*/ 0 w 127"/>
                  <a:gd name="T9" fmla="*/ 0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221">
                    <a:moveTo>
                      <a:pt x="0" y="0"/>
                    </a:moveTo>
                    <a:lnTo>
                      <a:pt x="0" y="148"/>
                    </a:lnTo>
                    <a:lnTo>
                      <a:pt x="127" y="221"/>
                    </a:lnTo>
                    <a:lnTo>
                      <a:pt x="127" y="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ABF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7" name="ïṧļiḍê"/>
              <p:cNvSpPr/>
              <p:nvPr/>
            </p:nvSpPr>
            <p:spPr bwMode="auto">
              <a:xfrm>
                <a:off x="4609" y="3565"/>
                <a:ext cx="127" cy="221"/>
              </a:xfrm>
              <a:custGeom>
                <a:avLst/>
                <a:gdLst>
                  <a:gd name="T0" fmla="*/ 0 w 127"/>
                  <a:gd name="T1" fmla="*/ 0 h 221"/>
                  <a:gd name="T2" fmla="*/ 0 w 127"/>
                  <a:gd name="T3" fmla="*/ 148 h 221"/>
                  <a:gd name="T4" fmla="*/ 127 w 127"/>
                  <a:gd name="T5" fmla="*/ 221 h 221"/>
                  <a:gd name="T6" fmla="*/ 127 w 127"/>
                  <a:gd name="T7" fmla="*/ 75 h 221"/>
                  <a:gd name="T8" fmla="*/ 0 w 127"/>
                  <a:gd name="T9" fmla="*/ 0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221">
                    <a:moveTo>
                      <a:pt x="0" y="0"/>
                    </a:moveTo>
                    <a:lnTo>
                      <a:pt x="0" y="148"/>
                    </a:lnTo>
                    <a:lnTo>
                      <a:pt x="127" y="221"/>
                    </a:lnTo>
                    <a:lnTo>
                      <a:pt x="127" y="7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8" name="íṡļíḓè"/>
              <p:cNvSpPr/>
              <p:nvPr/>
            </p:nvSpPr>
            <p:spPr bwMode="auto">
              <a:xfrm>
                <a:off x="4609" y="3492"/>
                <a:ext cx="255" cy="148"/>
              </a:xfrm>
              <a:custGeom>
                <a:avLst/>
                <a:gdLst>
                  <a:gd name="T0" fmla="*/ 0 w 255"/>
                  <a:gd name="T1" fmla="*/ 73 h 148"/>
                  <a:gd name="T2" fmla="*/ 127 w 255"/>
                  <a:gd name="T3" fmla="*/ 0 h 148"/>
                  <a:gd name="T4" fmla="*/ 255 w 255"/>
                  <a:gd name="T5" fmla="*/ 73 h 148"/>
                  <a:gd name="T6" fmla="*/ 127 w 255"/>
                  <a:gd name="T7" fmla="*/ 148 h 148"/>
                  <a:gd name="T8" fmla="*/ 0 w 255"/>
                  <a:gd name="T9" fmla="*/ 73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148">
                    <a:moveTo>
                      <a:pt x="0" y="73"/>
                    </a:moveTo>
                    <a:lnTo>
                      <a:pt x="127" y="0"/>
                    </a:lnTo>
                    <a:lnTo>
                      <a:pt x="255" y="73"/>
                    </a:lnTo>
                    <a:lnTo>
                      <a:pt x="127" y="148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A2D4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9" name="íSḷïďe"/>
              <p:cNvSpPr/>
              <p:nvPr/>
            </p:nvSpPr>
            <p:spPr bwMode="auto">
              <a:xfrm>
                <a:off x="4609" y="3492"/>
                <a:ext cx="255" cy="148"/>
              </a:xfrm>
              <a:custGeom>
                <a:avLst/>
                <a:gdLst>
                  <a:gd name="T0" fmla="*/ 0 w 255"/>
                  <a:gd name="T1" fmla="*/ 73 h 148"/>
                  <a:gd name="T2" fmla="*/ 127 w 255"/>
                  <a:gd name="T3" fmla="*/ 0 h 148"/>
                  <a:gd name="T4" fmla="*/ 255 w 255"/>
                  <a:gd name="T5" fmla="*/ 73 h 148"/>
                  <a:gd name="T6" fmla="*/ 127 w 255"/>
                  <a:gd name="T7" fmla="*/ 148 h 148"/>
                  <a:gd name="T8" fmla="*/ 0 w 255"/>
                  <a:gd name="T9" fmla="*/ 73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148">
                    <a:moveTo>
                      <a:pt x="0" y="73"/>
                    </a:moveTo>
                    <a:lnTo>
                      <a:pt x="127" y="0"/>
                    </a:lnTo>
                    <a:lnTo>
                      <a:pt x="255" y="73"/>
                    </a:lnTo>
                    <a:lnTo>
                      <a:pt x="127" y="148"/>
                    </a:lnTo>
                    <a:lnTo>
                      <a:pt x="0" y="7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0" name="íṥļíďé"/>
              <p:cNvSpPr/>
              <p:nvPr/>
            </p:nvSpPr>
            <p:spPr bwMode="auto">
              <a:xfrm>
                <a:off x="4609" y="3492"/>
                <a:ext cx="255" cy="148"/>
              </a:xfrm>
              <a:custGeom>
                <a:avLst/>
                <a:gdLst>
                  <a:gd name="T0" fmla="*/ 127 w 255"/>
                  <a:gd name="T1" fmla="*/ 0 h 148"/>
                  <a:gd name="T2" fmla="*/ 0 w 255"/>
                  <a:gd name="T3" fmla="*/ 73 h 148"/>
                  <a:gd name="T4" fmla="*/ 127 w 255"/>
                  <a:gd name="T5" fmla="*/ 148 h 148"/>
                  <a:gd name="T6" fmla="*/ 255 w 255"/>
                  <a:gd name="T7" fmla="*/ 73 h 148"/>
                  <a:gd name="T8" fmla="*/ 127 w 255"/>
                  <a:gd name="T9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148">
                    <a:moveTo>
                      <a:pt x="127" y="0"/>
                    </a:moveTo>
                    <a:lnTo>
                      <a:pt x="0" y="73"/>
                    </a:lnTo>
                    <a:lnTo>
                      <a:pt x="127" y="148"/>
                    </a:lnTo>
                    <a:lnTo>
                      <a:pt x="255" y="7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ADD9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1" name="ïş1îďê"/>
              <p:cNvSpPr/>
              <p:nvPr/>
            </p:nvSpPr>
            <p:spPr bwMode="auto">
              <a:xfrm>
                <a:off x="4609" y="3492"/>
                <a:ext cx="255" cy="148"/>
              </a:xfrm>
              <a:custGeom>
                <a:avLst/>
                <a:gdLst>
                  <a:gd name="T0" fmla="*/ 127 w 255"/>
                  <a:gd name="T1" fmla="*/ 0 h 148"/>
                  <a:gd name="T2" fmla="*/ 0 w 255"/>
                  <a:gd name="T3" fmla="*/ 73 h 148"/>
                  <a:gd name="T4" fmla="*/ 127 w 255"/>
                  <a:gd name="T5" fmla="*/ 148 h 148"/>
                  <a:gd name="T6" fmla="*/ 255 w 255"/>
                  <a:gd name="T7" fmla="*/ 73 h 148"/>
                  <a:gd name="T8" fmla="*/ 127 w 255"/>
                  <a:gd name="T9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148">
                    <a:moveTo>
                      <a:pt x="127" y="0"/>
                    </a:moveTo>
                    <a:lnTo>
                      <a:pt x="0" y="73"/>
                    </a:lnTo>
                    <a:lnTo>
                      <a:pt x="127" y="148"/>
                    </a:lnTo>
                    <a:lnTo>
                      <a:pt x="255" y="73"/>
                    </a:lnTo>
                    <a:lnTo>
                      <a:pt x="12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2" name="îšḻíďè"/>
              <p:cNvSpPr/>
              <p:nvPr/>
            </p:nvSpPr>
            <p:spPr bwMode="auto">
              <a:xfrm>
                <a:off x="4736" y="3565"/>
                <a:ext cx="128" cy="221"/>
              </a:xfrm>
              <a:custGeom>
                <a:avLst/>
                <a:gdLst>
                  <a:gd name="T0" fmla="*/ 0 w 128"/>
                  <a:gd name="T1" fmla="*/ 75 h 221"/>
                  <a:gd name="T2" fmla="*/ 128 w 128"/>
                  <a:gd name="T3" fmla="*/ 0 h 221"/>
                  <a:gd name="T4" fmla="*/ 128 w 128"/>
                  <a:gd name="T5" fmla="*/ 148 h 221"/>
                  <a:gd name="T6" fmla="*/ 0 w 128"/>
                  <a:gd name="T7" fmla="*/ 221 h 221"/>
                  <a:gd name="T8" fmla="*/ 0 w 128"/>
                  <a:gd name="T9" fmla="*/ 75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221">
                    <a:moveTo>
                      <a:pt x="0" y="75"/>
                    </a:moveTo>
                    <a:lnTo>
                      <a:pt x="128" y="0"/>
                    </a:lnTo>
                    <a:lnTo>
                      <a:pt x="128" y="148"/>
                    </a:lnTo>
                    <a:lnTo>
                      <a:pt x="0" y="221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A1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3" name="iśļíde"/>
              <p:cNvSpPr/>
              <p:nvPr/>
            </p:nvSpPr>
            <p:spPr bwMode="auto">
              <a:xfrm>
                <a:off x="4736" y="3565"/>
                <a:ext cx="128" cy="221"/>
              </a:xfrm>
              <a:custGeom>
                <a:avLst/>
                <a:gdLst>
                  <a:gd name="T0" fmla="*/ 0 w 128"/>
                  <a:gd name="T1" fmla="*/ 75 h 221"/>
                  <a:gd name="T2" fmla="*/ 128 w 128"/>
                  <a:gd name="T3" fmla="*/ 0 h 221"/>
                  <a:gd name="T4" fmla="*/ 128 w 128"/>
                  <a:gd name="T5" fmla="*/ 148 h 221"/>
                  <a:gd name="T6" fmla="*/ 0 w 128"/>
                  <a:gd name="T7" fmla="*/ 221 h 221"/>
                  <a:gd name="T8" fmla="*/ 0 w 128"/>
                  <a:gd name="T9" fmla="*/ 75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221">
                    <a:moveTo>
                      <a:pt x="0" y="75"/>
                    </a:moveTo>
                    <a:lnTo>
                      <a:pt x="128" y="0"/>
                    </a:lnTo>
                    <a:lnTo>
                      <a:pt x="128" y="148"/>
                    </a:lnTo>
                    <a:lnTo>
                      <a:pt x="0" y="221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6BC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4" name="is1ïḓè"/>
              <p:cNvSpPr/>
              <p:nvPr/>
            </p:nvSpPr>
            <p:spPr bwMode="auto">
              <a:xfrm>
                <a:off x="4736" y="3565"/>
                <a:ext cx="128" cy="221"/>
              </a:xfrm>
              <a:custGeom>
                <a:avLst/>
                <a:gdLst>
                  <a:gd name="T0" fmla="*/ 0 w 128"/>
                  <a:gd name="T1" fmla="*/ 75 h 221"/>
                  <a:gd name="T2" fmla="*/ 128 w 128"/>
                  <a:gd name="T3" fmla="*/ 0 h 221"/>
                  <a:gd name="T4" fmla="*/ 128 w 128"/>
                  <a:gd name="T5" fmla="*/ 148 h 221"/>
                  <a:gd name="T6" fmla="*/ 0 w 128"/>
                  <a:gd name="T7" fmla="*/ 221 h 221"/>
                  <a:gd name="T8" fmla="*/ 0 w 128"/>
                  <a:gd name="T9" fmla="*/ 75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221">
                    <a:moveTo>
                      <a:pt x="0" y="75"/>
                    </a:moveTo>
                    <a:lnTo>
                      <a:pt x="128" y="0"/>
                    </a:lnTo>
                    <a:lnTo>
                      <a:pt x="128" y="148"/>
                    </a:lnTo>
                    <a:lnTo>
                      <a:pt x="0" y="221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6BC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5" name="i$ḻîḓe"/>
              <p:cNvSpPr/>
              <p:nvPr/>
            </p:nvSpPr>
            <p:spPr bwMode="auto">
              <a:xfrm>
                <a:off x="5327" y="3884"/>
                <a:ext cx="677" cy="390"/>
              </a:xfrm>
              <a:custGeom>
                <a:avLst/>
                <a:gdLst>
                  <a:gd name="T0" fmla="*/ 0 w 677"/>
                  <a:gd name="T1" fmla="*/ 195 h 390"/>
                  <a:gd name="T2" fmla="*/ 340 w 677"/>
                  <a:gd name="T3" fmla="*/ 0 h 390"/>
                  <a:gd name="T4" fmla="*/ 677 w 677"/>
                  <a:gd name="T5" fmla="*/ 195 h 390"/>
                  <a:gd name="T6" fmla="*/ 339 w 677"/>
                  <a:gd name="T7" fmla="*/ 390 h 390"/>
                  <a:gd name="T8" fmla="*/ 0 w 677"/>
                  <a:gd name="T9" fmla="*/ 195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7" h="390">
                    <a:moveTo>
                      <a:pt x="0" y="195"/>
                    </a:moveTo>
                    <a:lnTo>
                      <a:pt x="340" y="0"/>
                    </a:lnTo>
                    <a:lnTo>
                      <a:pt x="677" y="195"/>
                    </a:lnTo>
                    <a:lnTo>
                      <a:pt x="339" y="390"/>
                    </a:lnTo>
                    <a:lnTo>
                      <a:pt x="0" y="195"/>
                    </a:lnTo>
                    <a:close/>
                  </a:path>
                </a:pathLst>
              </a:custGeom>
              <a:solidFill>
                <a:srgbClr val="FB5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6" name="iṩḷïḍè"/>
              <p:cNvSpPr/>
              <p:nvPr/>
            </p:nvSpPr>
            <p:spPr bwMode="auto">
              <a:xfrm>
                <a:off x="5327" y="3884"/>
                <a:ext cx="677" cy="390"/>
              </a:xfrm>
              <a:custGeom>
                <a:avLst/>
                <a:gdLst>
                  <a:gd name="T0" fmla="*/ 0 w 677"/>
                  <a:gd name="T1" fmla="*/ 195 h 390"/>
                  <a:gd name="T2" fmla="*/ 340 w 677"/>
                  <a:gd name="T3" fmla="*/ 0 h 390"/>
                  <a:gd name="T4" fmla="*/ 677 w 677"/>
                  <a:gd name="T5" fmla="*/ 195 h 390"/>
                  <a:gd name="T6" fmla="*/ 339 w 677"/>
                  <a:gd name="T7" fmla="*/ 390 h 390"/>
                  <a:gd name="T8" fmla="*/ 0 w 677"/>
                  <a:gd name="T9" fmla="*/ 195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7" h="390">
                    <a:moveTo>
                      <a:pt x="0" y="195"/>
                    </a:moveTo>
                    <a:lnTo>
                      <a:pt x="340" y="0"/>
                    </a:lnTo>
                    <a:lnTo>
                      <a:pt x="677" y="195"/>
                    </a:lnTo>
                    <a:lnTo>
                      <a:pt x="339" y="390"/>
                    </a:lnTo>
                    <a:lnTo>
                      <a:pt x="0" y="19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7" name="ïṧľîďê"/>
              <p:cNvSpPr/>
              <p:nvPr/>
            </p:nvSpPr>
            <p:spPr bwMode="auto">
              <a:xfrm>
                <a:off x="5327" y="4079"/>
                <a:ext cx="677" cy="243"/>
              </a:xfrm>
              <a:custGeom>
                <a:avLst/>
                <a:gdLst>
                  <a:gd name="T0" fmla="*/ 0 w 677"/>
                  <a:gd name="T1" fmla="*/ 0 h 243"/>
                  <a:gd name="T2" fmla="*/ 0 w 677"/>
                  <a:gd name="T3" fmla="*/ 48 h 243"/>
                  <a:gd name="T4" fmla="*/ 339 w 677"/>
                  <a:gd name="T5" fmla="*/ 243 h 243"/>
                  <a:gd name="T6" fmla="*/ 677 w 677"/>
                  <a:gd name="T7" fmla="*/ 48 h 243"/>
                  <a:gd name="T8" fmla="*/ 677 w 677"/>
                  <a:gd name="T9" fmla="*/ 0 h 243"/>
                  <a:gd name="T10" fmla="*/ 339 w 677"/>
                  <a:gd name="T11" fmla="*/ 195 h 243"/>
                  <a:gd name="T12" fmla="*/ 0 w 677"/>
                  <a:gd name="T13" fmla="*/ 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7" h="243">
                    <a:moveTo>
                      <a:pt x="0" y="0"/>
                    </a:moveTo>
                    <a:lnTo>
                      <a:pt x="0" y="48"/>
                    </a:lnTo>
                    <a:lnTo>
                      <a:pt x="339" y="243"/>
                    </a:lnTo>
                    <a:lnTo>
                      <a:pt x="677" y="48"/>
                    </a:lnTo>
                    <a:lnTo>
                      <a:pt x="677" y="0"/>
                    </a:lnTo>
                    <a:lnTo>
                      <a:pt x="339" y="1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0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8" name="íş1íḓé"/>
              <p:cNvSpPr/>
              <p:nvPr/>
            </p:nvSpPr>
            <p:spPr bwMode="auto">
              <a:xfrm>
                <a:off x="5327" y="4079"/>
                <a:ext cx="677" cy="243"/>
              </a:xfrm>
              <a:custGeom>
                <a:avLst/>
                <a:gdLst>
                  <a:gd name="T0" fmla="*/ 0 w 677"/>
                  <a:gd name="T1" fmla="*/ 0 h 243"/>
                  <a:gd name="T2" fmla="*/ 0 w 677"/>
                  <a:gd name="T3" fmla="*/ 48 h 243"/>
                  <a:gd name="T4" fmla="*/ 339 w 677"/>
                  <a:gd name="T5" fmla="*/ 243 h 243"/>
                  <a:gd name="T6" fmla="*/ 677 w 677"/>
                  <a:gd name="T7" fmla="*/ 48 h 243"/>
                  <a:gd name="T8" fmla="*/ 677 w 677"/>
                  <a:gd name="T9" fmla="*/ 0 h 243"/>
                  <a:gd name="T10" fmla="*/ 339 w 677"/>
                  <a:gd name="T11" fmla="*/ 195 h 243"/>
                  <a:gd name="T12" fmla="*/ 0 w 677"/>
                  <a:gd name="T13" fmla="*/ 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7" h="243">
                    <a:moveTo>
                      <a:pt x="0" y="0"/>
                    </a:moveTo>
                    <a:lnTo>
                      <a:pt x="0" y="48"/>
                    </a:lnTo>
                    <a:lnTo>
                      <a:pt x="339" y="243"/>
                    </a:lnTo>
                    <a:lnTo>
                      <a:pt x="677" y="48"/>
                    </a:lnTo>
                    <a:lnTo>
                      <a:pt x="677" y="0"/>
                    </a:lnTo>
                    <a:lnTo>
                      <a:pt x="339" y="19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9" name="îṧľîdê"/>
              <p:cNvSpPr/>
              <p:nvPr/>
            </p:nvSpPr>
            <p:spPr bwMode="auto">
              <a:xfrm>
                <a:off x="2495" y="2420"/>
                <a:ext cx="678" cy="390"/>
              </a:xfrm>
              <a:custGeom>
                <a:avLst/>
                <a:gdLst>
                  <a:gd name="T0" fmla="*/ 0 w 678"/>
                  <a:gd name="T1" fmla="*/ 195 h 390"/>
                  <a:gd name="T2" fmla="*/ 340 w 678"/>
                  <a:gd name="T3" fmla="*/ 0 h 390"/>
                  <a:gd name="T4" fmla="*/ 678 w 678"/>
                  <a:gd name="T5" fmla="*/ 195 h 390"/>
                  <a:gd name="T6" fmla="*/ 340 w 678"/>
                  <a:gd name="T7" fmla="*/ 390 h 390"/>
                  <a:gd name="T8" fmla="*/ 0 w 678"/>
                  <a:gd name="T9" fmla="*/ 195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8" h="390">
                    <a:moveTo>
                      <a:pt x="0" y="195"/>
                    </a:moveTo>
                    <a:lnTo>
                      <a:pt x="340" y="0"/>
                    </a:lnTo>
                    <a:lnTo>
                      <a:pt x="678" y="195"/>
                    </a:lnTo>
                    <a:lnTo>
                      <a:pt x="340" y="390"/>
                    </a:lnTo>
                    <a:lnTo>
                      <a:pt x="0" y="195"/>
                    </a:lnTo>
                    <a:close/>
                  </a:path>
                </a:pathLst>
              </a:custGeom>
              <a:solidFill>
                <a:srgbClr val="F2C0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0" name="îSlïḑé"/>
              <p:cNvSpPr/>
              <p:nvPr/>
            </p:nvSpPr>
            <p:spPr bwMode="auto">
              <a:xfrm>
                <a:off x="2495" y="2420"/>
                <a:ext cx="678" cy="390"/>
              </a:xfrm>
              <a:custGeom>
                <a:avLst/>
                <a:gdLst>
                  <a:gd name="T0" fmla="*/ 0 w 678"/>
                  <a:gd name="T1" fmla="*/ 195 h 390"/>
                  <a:gd name="T2" fmla="*/ 340 w 678"/>
                  <a:gd name="T3" fmla="*/ 0 h 390"/>
                  <a:gd name="T4" fmla="*/ 678 w 678"/>
                  <a:gd name="T5" fmla="*/ 195 h 390"/>
                  <a:gd name="T6" fmla="*/ 340 w 678"/>
                  <a:gd name="T7" fmla="*/ 390 h 390"/>
                  <a:gd name="T8" fmla="*/ 0 w 678"/>
                  <a:gd name="T9" fmla="*/ 195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8" h="390">
                    <a:moveTo>
                      <a:pt x="0" y="195"/>
                    </a:moveTo>
                    <a:lnTo>
                      <a:pt x="340" y="0"/>
                    </a:lnTo>
                    <a:lnTo>
                      <a:pt x="678" y="195"/>
                    </a:lnTo>
                    <a:lnTo>
                      <a:pt x="340" y="390"/>
                    </a:lnTo>
                    <a:lnTo>
                      <a:pt x="0" y="19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1" name="ïš1ïḋè"/>
              <p:cNvSpPr/>
              <p:nvPr/>
            </p:nvSpPr>
            <p:spPr bwMode="auto">
              <a:xfrm>
                <a:off x="2495" y="2420"/>
                <a:ext cx="678" cy="390"/>
              </a:xfrm>
              <a:custGeom>
                <a:avLst/>
                <a:gdLst>
                  <a:gd name="T0" fmla="*/ 340 w 678"/>
                  <a:gd name="T1" fmla="*/ 0 h 390"/>
                  <a:gd name="T2" fmla="*/ 0 w 678"/>
                  <a:gd name="T3" fmla="*/ 195 h 390"/>
                  <a:gd name="T4" fmla="*/ 340 w 678"/>
                  <a:gd name="T5" fmla="*/ 390 h 390"/>
                  <a:gd name="T6" fmla="*/ 678 w 678"/>
                  <a:gd name="T7" fmla="*/ 195 h 390"/>
                  <a:gd name="T8" fmla="*/ 340 w 678"/>
                  <a:gd name="T9" fmla="*/ 0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8" h="390">
                    <a:moveTo>
                      <a:pt x="340" y="0"/>
                    </a:moveTo>
                    <a:lnTo>
                      <a:pt x="0" y="195"/>
                    </a:lnTo>
                    <a:lnTo>
                      <a:pt x="340" y="390"/>
                    </a:lnTo>
                    <a:lnTo>
                      <a:pt x="678" y="195"/>
                    </a:lnTo>
                    <a:lnTo>
                      <a:pt x="340" y="0"/>
                    </a:lnTo>
                    <a:close/>
                  </a:path>
                </a:pathLst>
              </a:custGeom>
              <a:solidFill>
                <a:srgbClr val="F8DA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2" name="îśḻiḑè"/>
              <p:cNvSpPr/>
              <p:nvPr/>
            </p:nvSpPr>
            <p:spPr bwMode="auto">
              <a:xfrm>
                <a:off x="2495" y="2420"/>
                <a:ext cx="678" cy="390"/>
              </a:xfrm>
              <a:custGeom>
                <a:avLst/>
                <a:gdLst>
                  <a:gd name="T0" fmla="*/ 340 w 678"/>
                  <a:gd name="T1" fmla="*/ 0 h 390"/>
                  <a:gd name="T2" fmla="*/ 0 w 678"/>
                  <a:gd name="T3" fmla="*/ 195 h 390"/>
                  <a:gd name="T4" fmla="*/ 340 w 678"/>
                  <a:gd name="T5" fmla="*/ 390 h 390"/>
                  <a:gd name="T6" fmla="*/ 678 w 678"/>
                  <a:gd name="T7" fmla="*/ 195 h 390"/>
                  <a:gd name="T8" fmla="*/ 340 w 678"/>
                  <a:gd name="T9" fmla="*/ 0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8" h="390">
                    <a:moveTo>
                      <a:pt x="340" y="0"/>
                    </a:moveTo>
                    <a:lnTo>
                      <a:pt x="0" y="195"/>
                    </a:lnTo>
                    <a:lnTo>
                      <a:pt x="340" y="390"/>
                    </a:lnTo>
                    <a:lnTo>
                      <a:pt x="678" y="195"/>
                    </a:lnTo>
                    <a:lnTo>
                      <a:pt x="34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3" name="îṥliḍê"/>
              <p:cNvSpPr/>
              <p:nvPr/>
            </p:nvSpPr>
            <p:spPr bwMode="auto">
              <a:xfrm>
                <a:off x="2495" y="2615"/>
                <a:ext cx="678" cy="245"/>
              </a:xfrm>
              <a:custGeom>
                <a:avLst/>
                <a:gdLst>
                  <a:gd name="T0" fmla="*/ 0 w 678"/>
                  <a:gd name="T1" fmla="*/ 0 h 245"/>
                  <a:gd name="T2" fmla="*/ 0 w 678"/>
                  <a:gd name="T3" fmla="*/ 48 h 245"/>
                  <a:gd name="T4" fmla="*/ 340 w 678"/>
                  <a:gd name="T5" fmla="*/ 245 h 245"/>
                  <a:gd name="T6" fmla="*/ 678 w 678"/>
                  <a:gd name="T7" fmla="*/ 48 h 245"/>
                  <a:gd name="T8" fmla="*/ 678 w 678"/>
                  <a:gd name="T9" fmla="*/ 0 h 245"/>
                  <a:gd name="T10" fmla="*/ 340 w 678"/>
                  <a:gd name="T11" fmla="*/ 195 h 245"/>
                  <a:gd name="T12" fmla="*/ 0 w 678"/>
                  <a:gd name="T13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8" h="245">
                    <a:moveTo>
                      <a:pt x="0" y="0"/>
                    </a:moveTo>
                    <a:lnTo>
                      <a:pt x="0" y="48"/>
                    </a:lnTo>
                    <a:lnTo>
                      <a:pt x="340" y="245"/>
                    </a:lnTo>
                    <a:lnTo>
                      <a:pt x="678" y="48"/>
                    </a:lnTo>
                    <a:lnTo>
                      <a:pt x="678" y="0"/>
                    </a:lnTo>
                    <a:lnTo>
                      <a:pt x="340" y="1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C0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4" name="iŝļídê"/>
              <p:cNvSpPr/>
              <p:nvPr/>
            </p:nvSpPr>
            <p:spPr bwMode="auto">
              <a:xfrm>
                <a:off x="2495" y="2615"/>
                <a:ext cx="678" cy="245"/>
              </a:xfrm>
              <a:custGeom>
                <a:avLst/>
                <a:gdLst>
                  <a:gd name="T0" fmla="*/ 0 w 678"/>
                  <a:gd name="T1" fmla="*/ 0 h 245"/>
                  <a:gd name="T2" fmla="*/ 0 w 678"/>
                  <a:gd name="T3" fmla="*/ 48 h 245"/>
                  <a:gd name="T4" fmla="*/ 340 w 678"/>
                  <a:gd name="T5" fmla="*/ 245 h 245"/>
                  <a:gd name="T6" fmla="*/ 678 w 678"/>
                  <a:gd name="T7" fmla="*/ 48 h 245"/>
                  <a:gd name="T8" fmla="*/ 678 w 678"/>
                  <a:gd name="T9" fmla="*/ 0 h 245"/>
                  <a:gd name="T10" fmla="*/ 340 w 678"/>
                  <a:gd name="T11" fmla="*/ 195 h 245"/>
                  <a:gd name="T12" fmla="*/ 0 w 678"/>
                  <a:gd name="T13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8" h="245">
                    <a:moveTo>
                      <a:pt x="0" y="0"/>
                    </a:moveTo>
                    <a:lnTo>
                      <a:pt x="0" y="48"/>
                    </a:lnTo>
                    <a:lnTo>
                      <a:pt x="340" y="245"/>
                    </a:lnTo>
                    <a:lnTo>
                      <a:pt x="678" y="48"/>
                    </a:lnTo>
                    <a:lnTo>
                      <a:pt x="678" y="0"/>
                    </a:lnTo>
                    <a:lnTo>
                      <a:pt x="340" y="19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5" name="îŝlïḋè"/>
              <p:cNvSpPr/>
              <p:nvPr/>
            </p:nvSpPr>
            <p:spPr bwMode="auto">
              <a:xfrm>
                <a:off x="2704" y="2534"/>
                <a:ext cx="153" cy="93"/>
              </a:xfrm>
              <a:custGeom>
                <a:avLst/>
                <a:gdLst>
                  <a:gd name="T0" fmla="*/ 70 w 90"/>
                  <a:gd name="T1" fmla="*/ 44 h 55"/>
                  <a:gd name="T2" fmla="*/ 0 w 90"/>
                  <a:gd name="T3" fmla="*/ 55 h 55"/>
                  <a:gd name="T4" fmla="*/ 1 w 90"/>
                  <a:gd name="T5" fmla="*/ 54 h 55"/>
                  <a:gd name="T6" fmla="*/ 89 w 90"/>
                  <a:gd name="T7" fmla="*/ 0 h 55"/>
                  <a:gd name="T8" fmla="*/ 90 w 90"/>
                  <a:gd name="T9" fmla="*/ 0 h 55"/>
                  <a:gd name="T10" fmla="*/ 75 w 90"/>
                  <a:gd name="T11" fmla="*/ 41 h 55"/>
                  <a:gd name="T12" fmla="*/ 70 w 90"/>
                  <a:gd name="T13" fmla="*/ 44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" h="55">
                    <a:moveTo>
                      <a:pt x="70" y="44"/>
                    </a:moveTo>
                    <a:cubicBezTo>
                      <a:pt x="0" y="55"/>
                      <a:pt x="0" y="55"/>
                      <a:pt x="0" y="55"/>
                    </a:cubicBezTo>
                    <a:cubicBezTo>
                      <a:pt x="0" y="55"/>
                      <a:pt x="1" y="55"/>
                      <a:pt x="1" y="54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9" y="0"/>
                      <a:pt x="89" y="0"/>
                      <a:pt x="90" y="0"/>
                    </a:cubicBezTo>
                    <a:cubicBezTo>
                      <a:pt x="75" y="41"/>
                      <a:pt x="75" y="41"/>
                      <a:pt x="75" y="41"/>
                    </a:cubicBezTo>
                    <a:cubicBezTo>
                      <a:pt x="74" y="43"/>
                      <a:pt x="72" y="44"/>
                      <a:pt x="70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6" name="işlïḑê"/>
              <p:cNvSpPr/>
              <p:nvPr/>
            </p:nvSpPr>
            <p:spPr bwMode="auto">
              <a:xfrm>
                <a:off x="2701" y="2534"/>
                <a:ext cx="261" cy="158"/>
              </a:xfrm>
              <a:custGeom>
                <a:avLst/>
                <a:gdLst>
                  <a:gd name="T0" fmla="*/ 104 w 154"/>
                  <a:gd name="T1" fmla="*/ 1 h 93"/>
                  <a:gd name="T2" fmla="*/ 149 w 154"/>
                  <a:gd name="T3" fmla="*/ 28 h 93"/>
                  <a:gd name="T4" fmla="*/ 149 w 154"/>
                  <a:gd name="T5" fmla="*/ 38 h 93"/>
                  <a:gd name="T6" fmla="*/ 64 w 154"/>
                  <a:gd name="T7" fmla="*/ 90 h 93"/>
                  <a:gd name="T8" fmla="*/ 48 w 154"/>
                  <a:gd name="T9" fmla="*/ 91 h 93"/>
                  <a:gd name="T10" fmla="*/ 2 w 154"/>
                  <a:gd name="T11" fmla="*/ 64 h 93"/>
                  <a:gd name="T12" fmla="*/ 0 w 154"/>
                  <a:gd name="T13" fmla="*/ 62 h 93"/>
                  <a:gd name="T14" fmla="*/ 70 w 154"/>
                  <a:gd name="T15" fmla="*/ 52 h 93"/>
                  <a:gd name="T16" fmla="*/ 80 w 154"/>
                  <a:gd name="T17" fmla="*/ 48 h 93"/>
                  <a:gd name="T18" fmla="*/ 85 w 154"/>
                  <a:gd name="T19" fmla="*/ 42 h 93"/>
                  <a:gd name="T20" fmla="*/ 101 w 154"/>
                  <a:gd name="T21" fmla="*/ 0 h 93"/>
                  <a:gd name="T22" fmla="*/ 104 w 154"/>
                  <a:gd name="T23" fmla="*/ 1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4" h="93">
                    <a:moveTo>
                      <a:pt x="104" y="1"/>
                    </a:moveTo>
                    <a:cubicBezTo>
                      <a:pt x="149" y="28"/>
                      <a:pt x="149" y="28"/>
                      <a:pt x="149" y="28"/>
                    </a:cubicBezTo>
                    <a:cubicBezTo>
                      <a:pt x="154" y="30"/>
                      <a:pt x="153" y="35"/>
                      <a:pt x="149" y="38"/>
                    </a:cubicBezTo>
                    <a:cubicBezTo>
                      <a:pt x="64" y="90"/>
                      <a:pt x="64" y="90"/>
                      <a:pt x="64" y="90"/>
                    </a:cubicBezTo>
                    <a:cubicBezTo>
                      <a:pt x="59" y="93"/>
                      <a:pt x="52" y="93"/>
                      <a:pt x="48" y="91"/>
                    </a:cubicBezTo>
                    <a:cubicBezTo>
                      <a:pt x="2" y="64"/>
                      <a:pt x="2" y="64"/>
                      <a:pt x="2" y="64"/>
                    </a:cubicBezTo>
                    <a:cubicBezTo>
                      <a:pt x="1" y="64"/>
                      <a:pt x="1" y="63"/>
                      <a:pt x="0" y="62"/>
                    </a:cubicBezTo>
                    <a:cubicBezTo>
                      <a:pt x="70" y="52"/>
                      <a:pt x="70" y="52"/>
                      <a:pt x="70" y="52"/>
                    </a:cubicBezTo>
                    <a:cubicBezTo>
                      <a:pt x="74" y="51"/>
                      <a:pt x="77" y="50"/>
                      <a:pt x="80" y="48"/>
                    </a:cubicBezTo>
                    <a:cubicBezTo>
                      <a:pt x="83" y="47"/>
                      <a:pt x="84" y="45"/>
                      <a:pt x="85" y="42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102" y="0"/>
                      <a:pt x="103" y="1"/>
                      <a:pt x="1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7" name="ïṥḷîḑè"/>
              <p:cNvSpPr/>
              <p:nvPr/>
            </p:nvSpPr>
            <p:spPr bwMode="auto">
              <a:xfrm>
                <a:off x="2835" y="2615"/>
                <a:ext cx="338" cy="245"/>
              </a:xfrm>
              <a:custGeom>
                <a:avLst/>
                <a:gdLst>
                  <a:gd name="T0" fmla="*/ 338 w 338"/>
                  <a:gd name="T1" fmla="*/ 0 h 245"/>
                  <a:gd name="T2" fmla="*/ 338 w 338"/>
                  <a:gd name="T3" fmla="*/ 0 h 245"/>
                  <a:gd name="T4" fmla="*/ 0 w 338"/>
                  <a:gd name="T5" fmla="*/ 195 h 245"/>
                  <a:gd name="T6" fmla="*/ 0 w 338"/>
                  <a:gd name="T7" fmla="*/ 245 h 245"/>
                  <a:gd name="T8" fmla="*/ 338 w 338"/>
                  <a:gd name="T9" fmla="*/ 48 h 245"/>
                  <a:gd name="T10" fmla="*/ 338 w 338"/>
                  <a:gd name="T11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8" h="245">
                    <a:moveTo>
                      <a:pt x="338" y="0"/>
                    </a:moveTo>
                    <a:lnTo>
                      <a:pt x="338" y="0"/>
                    </a:lnTo>
                    <a:lnTo>
                      <a:pt x="0" y="195"/>
                    </a:lnTo>
                    <a:lnTo>
                      <a:pt x="0" y="245"/>
                    </a:lnTo>
                    <a:lnTo>
                      <a:pt x="338" y="48"/>
                    </a:lnTo>
                    <a:lnTo>
                      <a:pt x="338" y="0"/>
                    </a:lnTo>
                    <a:close/>
                  </a:path>
                </a:pathLst>
              </a:custGeom>
              <a:solidFill>
                <a:srgbClr val="C69F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8" name="îṡliďé"/>
              <p:cNvSpPr/>
              <p:nvPr/>
            </p:nvSpPr>
            <p:spPr bwMode="auto">
              <a:xfrm>
                <a:off x="2835" y="2615"/>
                <a:ext cx="338" cy="245"/>
              </a:xfrm>
              <a:custGeom>
                <a:avLst/>
                <a:gdLst>
                  <a:gd name="T0" fmla="*/ 338 w 338"/>
                  <a:gd name="T1" fmla="*/ 0 h 245"/>
                  <a:gd name="T2" fmla="*/ 338 w 338"/>
                  <a:gd name="T3" fmla="*/ 0 h 245"/>
                  <a:gd name="T4" fmla="*/ 0 w 338"/>
                  <a:gd name="T5" fmla="*/ 195 h 245"/>
                  <a:gd name="T6" fmla="*/ 0 w 338"/>
                  <a:gd name="T7" fmla="*/ 245 h 245"/>
                  <a:gd name="T8" fmla="*/ 338 w 338"/>
                  <a:gd name="T9" fmla="*/ 48 h 245"/>
                  <a:gd name="T10" fmla="*/ 338 w 338"/>
                  <a:gd name="T11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8" h="245">
                    <a:moveTo>
                      <a:pt x="338" y="0"/>
                    </a:moveTo>
                    <a:lnTo>
                      <a:pt x="338" y="0"/>
                    </a:lnTo>
                    <a:lnTo>
                      <a:pt x="0" y="195"/>
                    </a:lnTo>
                    <a:lnTo>
                      <a:pt x="0" y="245"/>
                    </a:lnTo>
                    <a:lnTo>
                      <a:pt x="338" y="48"/>
                    </a:lnTo>
                    <a:lnTo>
                      <a:pt x="33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9" name="îṥļíḓê"/>
              <p:cNvSpPr/>
              <p:nvPr/>
            </p:nvSpPr>
            <p:spPr bwMode="auto">
              <a:xfrm>
                <a:off x="5327" y="4105"/>
                <a:ext cx="339" cy="217"/>
              </a:xfrm>
              <a:custGeom>
                <a:avLst/>
                <a:gdLst>
                  <a:gd name="T0" fmla="*/ 0 w 339"/>
                  <a:gd name="T1" fmla="*/ 0 h 217"/>
                  <a:gd name="T2" fmla="*/ 0 w 339"/>
                  <a:gd name="T3" fmla="*/ 22 h 217"/>
                  <a:gd name="T4" fmla="*/ 339 w 339"/>
                  <a:gd name="T5" fmla="*/ 217 h 217"/>
                  <a:gd name="T6" fmla="*/ 339 w 339"/>
                  <a:gd name="T7" fmla="*/ 217 h 217"/>
                  <a:gd name="T8" fmla="*/ 0 w 339"/>
                  <a:gd name="T9" fmla="*/ 22 h 217"/>
                  <a:gd name="T10" fmla="*/ 0 w 339"/>
                  <a:gd name="T11" fmla="*/ 0 h 217"/>
                  <a:gd name="T12" fmla="*/ 0 w 339"/>
                  <a:gd name="T13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9" h="216">
                    <a:moveTo>
                      <a:pt x="0" y="0"/>
                    </a:moveTo>
                    <a:lnTo>
                      <a:pt x="0" y="22"/>
                    </a:lnTo>
                    <a:lnTo>
                      <a:pt x="339" y="217"/>
                    </a:lnTo>
                    <a:lnTo>
                      <a:pt x="339" y="217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20" name="iṥḻiḋè"/>
              <p:cNvSpPr/>
              <p:nvPr/>
            </p:nvSpPr>
            <p:spPr bwMode="auto">
              <a:xfrm>
                <a:off x="5327" y="4105"/>
                <a:ext cx="339" cy="217"/>
              </a:xfrm>
              <a:custGeom>
                <a:avLst/>
                <a:gdLst>
                  <a:gd name="T0" fmla="*/ 0 w 339"/>
                  <a:gd name="T1" fmla="*/ 0 h 217"/>
                  <a:gd name="T2" fmla="*/ 0 w 339"/>
                  <a:gd name="T3" fmla="*/ 22 h 217"/>
                  <a:gd name="T4" fmla="*/ 339 w 339"/>
                  <a:gd name="T5" fmla="*/ 217 h 217"/>
                  <a:gd name="T6" fmla="*/ 339 w 339"/>
                  <a:gd name="T7" fmla="*/ 217 h 217"/>
                  <a:gd name="T8" fmla="*/ 0 w 339"/>
                  <a:gd name="T9" fmla="*/ 22 h 217"/>
                  <a:gd name="T10" fmla="*/ 0 w 339"/>
                  <a:gd name="T11" fmla="*/ 0 h 217"/>
                  <a:gd name="T12" fmla="*/ 0 w 339"/>
                  <a:gd name="T13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9" h="216">
                    <a:moveTo>
                      <a:pt x="0" y="0"/>
                    </a:moveTo>
                    <a:lnTo>
                      <a:pt x="0" y="22"/>
                    </a:lnTo>
                    <a:lnTo>
                      <a:pt x="339" y="217"/>
                    </a:lnTo>
                    <a:lnTo>
                      <a:pt x="339" y="217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21" name="iṣḻîdé"/>
              <p:cNvSpPr/>
              <p:nvPr/>
            </p:nvSpPr>
            <p:spPr bwMode="auto">
              <a:xfrm>
                <a:off x="5327" y="4105"/>
                <a:ext cx="339" cy="217"/>
              </a:xfrm>
              <a:custGeom>
                <a:avLst/>
                <a:gdLst>
                  <a:gd name="T0" fmla="*/ 0 w 339"/>
                  <a:gd name="T1" fmla="*/ 0 h 217"/>
                  <a:gd name="T2" fmla="*/ 0 w 339"/>
                  <a:gd name="T3" fmla="*/ 22 h 217"/>
                  <a:gd name="T4" fmla="*/ 339 w 339"/>
                  <a:gd name="T5" fmla="*/ 217 h 217"/>
                  <a:gd name="T6" fmla="*/ 339 w 339"/>
                  <a:gd name="T7" fmla="*/ 169 h 217"/>
                  <a:gd name="T8" fmla="*/ 316 w 339"/>
                  <a:gd name="T9" fmla="*/ 181 h 217"/>
                  <a:gd name="T10" fmla="*/ 316 w 339"/>
                  <a:gd name="T11" fmla="*/ 181 h 217"/>
                  <a:gd name="T12" fmla="*/ 316 w 339"/>
                  <a:gd name="T13" fmla="*/ 181 h 217"/>
                  <a:gd name="T14" fmla="*/ 0 w 339"/>
                  <a:gd name="T15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9" h="216">
                    <a:moveTo>
                      <a:pt x="0" y="0"/>
                    </a:moveTo>
                    <a:lnTo>
                      <a:pt x="0" y="22"/>
                    </a:lnTo>
                    <a:lnTo>
                      <a:pt x="339" y="217"/>
                    </a:lnTo>
                    <a:lnTo>
                      <a:pt x="339" y="169"/>
                    </a:lnTo>
                    <a:lnTo>
                      <a:pt x="316" y="181"/>
                    </a:lnTo>
                    <a:lnTo>
                      <a:pt x="316" y="181"/>
                    </a:lnTo>
                    <a:lnTo>
                      <a:pt x="316" y="1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57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22" name="ïṧḻíḍê"/>
              <p:cNvSpPr/>
              <p:nvPr/>
            </p:nvSpPr>
            <p:spPr bwMode="auto">
              <a:xfrm>
                <a:off x="5327" y="4105"/>
                <a:ext cx="339" cy="217"/>
              </a:xfrm>
              <a:custGeom>
                <a:avLst/>
                <a:gdLst>
                  <a:gd name="T0" fmla="*/ 0 w 339"/>
                  <a:gd name="T1" fmla="*/ 0 h 217"/>
                  <a:gd name="T2" fmla="*/ 0 w 339"/>
                  <a:gd name="T3" fmla="*/ 22 h 217"/>
                  <a:gd name="T4" fmla="*/ 339 w 339"/>
                  <a:gd name="T5" fmla="*/ 217 h 217"/>
                  <a:gd name="T6" fmla="*/ 339 w 339"/>
                  <a:gd name="T7" fmla="*/ 169 h 217"/>
                  <a:gd name="T8" fmla="*/ 316 w 339"/>
                  <a:gd name="T9" fmla="*/ 181 h 217"/>
                  <a:gd name="T10" fmla="*/ 316 w 339"/>
                  <a:gd name="T11" fmla="*/ 181 h 217"/>
                  <a:gd name="T12" fmla="*/ 316 w 339"/>
                  <a:gd name="T13" fmla="*/ 181 h 217"/>
                  <a:gd name="T14" fmla="*/ 0 w 339"/>
                  <a:gd name="T15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9" h="216">
                    <a:moveTo>
                      <a:pt x="0" y="0"/>
                    </a:moveTo>
                    <a:lnTo>
                      <a:pt x="0" y="22"/>
                    </a:lnTo>
                    <a:lnTo>
                      <a:pt x="339" y="217"/>
                    </a:lnTo>
                    <a:lnTo>
                      <a:pt x="339" y="169"/>
                    </a:lnTo>
                    <a:lnTo>
                      <a:pt x="316" y="181"/>
                    </a:lnTo>
                    <a:lnTo>
                      <a:pt x="316" y="181"/>
                    </a:lnTo>
                    <a:lnTo>
                      <a:pt x="316" y="181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23" name="iṩ1iďé"/>
              <p:cNvSpPr/>
              <p:nvPr/>
            </p:nvSpPr>
            <p:spPr bwMode="auto">
              <a:xfrm>
                <a:off x="5305" y="3849"/>
                <a:ext cx="677" cy="388"/>
              </a:xfrm>
              <a:custGeom>
                <a:avLst/>
                <a:gdLst>
                  <a:gd name="T0" fmla="*/ 0 w 677"/>
                  <a:gd name="T1" fmla="*/ 193 h 388"/>
                  <a:gd name="T2" fmla="*/ 340 w 677"/>
                  <a:gd name="T3" fmla="*/ 0 h 388"/>
                  <a:gd name="T4" fmla="*/ 677 w 677"/>
                  <a:gd name="T5" fmla="*/ 193 h 388"/>
                  <a:gd name="T6" fmla="*/ 338 w 677"/>
                  <a:gd name="T7" fmla="*/ 388 h 388"/>
                  <a:gd name="T8" fmla="*/ 0 w 677"/>
                  <a:gd name="T9" fmla="*/ 193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7" h="388">
                    <a:moveTo>
                      <a:pt x="0" y="193"/>
                    </a:moveTo>
                    <a:lnTo>
                      <a:pt x="340" y="0"/>
                    </a:lnTo>
                    <a:lnTo>
                      <a:pt x="677" y="193"/>
                    </a:lnTo>
                    <a:lnTo>
                      <a:pt x="338" y="388"/>
                    </a:lnTo>
                    <a:lnTo>
                      <a:pt x="0" y="193"/>
                    </a:lnTo>
                    <a:close/>
                  </a:path>
                </a:pathLst>
              </a:custGeom>
              <a:solidFill>
                <a:srgbClr val="416B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24" name="ïṡḷîḍê"/>
              <p:cNvSpPr/>
              <p:nvPr/>
            </p:nvSpPr>
            <p:spPr bwMode="auto">
              <a:xfrm>
                <a:off x="5305" y="3849"/>
                <a:ext cx="677" cy="388"/>
              </a:xfrm>
              <a:custGeom>
                <a:avLst/>
                <a:gdLst>
                  <a:gd name="T0" fmla="*/ 0 w 677"/>
                  <a:gd name="T1" fmla="*/ 193 h 388"/>
                  <a:gd name="T2" fmla="*/ 340 w 677"/>
                  <a:gd name="T3" fmla="*/ 0 h 388"/>
                  <a:gd name="T4" fmla="*/ 677 w 677"/>
                  <a:gd name="T5" fmla="*/ 193 h 388"/>
                  <a:gd name="T6" fmla="*/ 338 w 677"/>
                  <a:gd name="T7" fmla="*/ 388 h 388"/>
                  <a:gd name="T8" fmla="*/ 0 w 677"/>
                  <a:gd name="T9" fmla="*/ 193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7" h="388">
                    <a:moveTo>
                      <a:pt x="0" y="193"/>
                    </a:moveTo>
                    <a:lnTo>
                      <a:pt x="340" y="0"/>
                    </a:lnTo>
                    <a:lnTo>
                      <a:pt x="677" y="193"/>
                    </a:lnTo>
                    <a:lnTo>
                      <a:pt x="338" y="388"/>
                    </a:lnTo>
                    <a:lnTo>
                      <a:pt x="0" y="19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25" name="ïšlîḑe"/>
              <p:cNvSpPr/>
              <p:nvPr/>
            </p:nvSpPr>
            <p:spPr bwMode="auto">
              <a:xfrm>
                <a:off x="5305" y="4018"/>
                <a:ext cx="677" cy="219"/>
              </a:xfrm>
              <a:custGeom>
                <a:avLst/>
                <a:gdLst>
                  <a:gd name="T0" fmla="*/ 43 w 677"/>
                  <a:gd name="T1" fmla="*/ 0 h 219"/>
                  <a:gd name="T2" fmla="*/ 0 w 677"/>
                  <a:gd name="T3" fmla="*/ 24 h 219"/>
                  <a:gd name="T4" fmla="*/ 338 w 677"/>
                  <a:gd name="T5" fmla="*/ 219 h 219"/>
                  <a:gd name="T6" fmla="*/ 677 w 677"/>
                  <a:gd name="T7" fmla="*/ 24 h 219"/>
                  <a:gd name="T8" fmla="*/ 677 w 677"/>
                  <a:gd name="T9" fmla="*/ 24 h 219"/>
                  <a:gd name="T10" fmla="*/ 381 w 677"/>
                  <a:gd name="T11" fmla="*/ 195 h 219"/>
                  <a:gd name="T12" fmla="*/ 43 w 677"/>
                  <a:gd name="T13" fmla="*/ 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7" h="219">
                    <a:moveTo>
                      <a:pt x="43" y="0"/>
                    </a:moveTo>
                    <a:lnTo>
                      <a:pt x="0" y="24"/>
                    </a:lnTo>
                    <a:lnTo>
                      <a:pt x="338" y="219"/>
                    </a:lnTo>
                    <a:lnTo>
                      <a:pt x="677" y="24"/>
                    </a:lnTo>
                    <a:lnTo>
                      <a:pt x="677" y="24"/>
                    </a:lnTo>
                    <a:lnTo>
                      <a:pt x="381" y="195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688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26" name="iṥlíḑê"/>
              <p:cNvSpPr/>
              <p:nvPr/>
            </p:nvSpPr>
            <p:spPr bwMode="auto">
              <a:xfrm>
                <a:off x="5305" y="4018"/>
                <a:ext cx="677" cy="219"/>
              </a:xfrm>
              <a:custGeom>
                <a:avLst/>
                <a:gdLst>
                  <a:gd name="T0" fmla="*/ 43 w 677"/>
                  <a:gd name="T1" fmla="*/ 0 h 219"/>
                  <a:gd name="T2" fmla="*/ 0 w 677"/>
                  <a:gd name="T3" fmla="*/ 24 h 219"/>
                  <a:gd name="T4" fmla="*/ 338 w 677"/>
                  <a:gd name="T5" fmla="*/ 219 h 219"/>
                  <a:gd name="T6" fmla="*/ 677 w 677"/>
                  <a:gd name="T7" fmla="*/ 24 h 219"/>
                  <a:gd name="T8" fmla="*/ 677 w 677"/>
                  <a:gd name="T9" fmla="*/ 24 h 219"/>
                  <a:gd name="T10" fmla="*/ 381 w 677"/>
                  <a:gd name="T11" fmla="*/ 195 h 219"/>
                  <a:gd name="T12" fmla="*/ 43 w 677"/>
                  <a:gd name="T13" fmla="*/ 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7" h="219">
                    <a:moveTo>
                      <a:pt x="43" y="0"/>
                    </a:moveTo>
                    <a:lnTo>
                      <a:pt x="0" y="24"/>
                    </a:lnTo>
                    <a:lnTo>
                      <a:pt x="338" y="219"/>
                    </a:lnTo>
                    <a:lnTo>
                      <a:pt x="677" y="24"/>
                    </a:lnTo>
                    <a:lnTo>
                      <a:pt x="677" y="24"/>
                    </a:lnTo>
                    <a:lnTo>
                      <a:pt x="381" y="195"/>
                    </a:lnTo>
                    <a:lnTo>
                      <a:pt x="4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27" name="íšlíḋe"/>
              <p:cNvSpPr/>
              <p:nvPr/>
            </p:nvSpPr>
            <p:spPr bwMode="auto">
              <a:xfrm>
                <a:off x="5305" y="4042"/>
                <a:ext cx="677" cy="244"/>
              </a:xfrm>
              <a:custGeom>
                <a:avLst/>
                <a:gdLst>
                  <a:gd name="T0" fmla="*/ 0 w 677"/>
                  <a:gd name="T1" fmla="*/ 0 h 244"/>
                  <a:gd name="T2" fmla="*/ 0 w 677"/>
                  <a:gd name="T3" fmla="*/ 49 h 244"/>
                  <a:gd name="T4" fmla="*/ 338 w 677"/>
                  <a:gd name="T5" fmla="*/ 244 h 244"/>
                  <a:gd name="T6" fmla="*/ 677 w 677"/>
                  <a:gd name="T7" fmla="*/ 49 h 244"/>
                  <a:gd name="T8" fmla="*/ 677 w 677"/>
                  <a:gd name="T9" fmla="*/ 0 h 244"/>
                  <a:gd name="T10" fmla="*/ 338 w 677"/>
                  <a:gd name="T11" fmla="*/ 195 h 244"/>
                  <a:gd name="T12" fmla="*/ 0 w 677"/>
                  <a:gd name="T13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7" h="244">
                    <a:moveTo>
                      <a:pt x="0" y="0"/>
                    </a:moveTo>
                    <a:lnTo>
                      <a:pt x="0" y="49"/>
                    </a:lnTo>
                    <a:lnTo>
                      <a:pt x="338" y="244"/>
                    </a:lnTo>
                    <a:lnTo>
                      <a:pt x="677" y="49"/>
                    </a:lnTo>
                    <a:lnTo>
                      <a:pt x="677" y="0"/>
                    </a:lnTo>
                    <a:lnTo>
                      <a:pt x="338" y="1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42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28" name="î$1îḋè"/>
              <p:cNvSpPr/>
              <p:nvPr/>
            </p:nvSpPr>
            <p:spPr bwMode="auto">
              <a:xfrm>
                <a:off x="5305" y="4042"/>
                <a:ext cx="677" cy="244"/>
              </a:xfrm>
              <a:custGeom>
                <a:avLst/>
                <a:gdLst>
                  <a:gd name="T0" fmla="*/ 0 w 677"/>
                  <a:gd name="T1" fmla="*/ 0 h 244"/>
                  <a:gd name="T2" fmla="*/ 0 w 677"/>
                  <a:gd name="T3" fmla="*/ 49 h 244"/>
                  <a:gd name="T4" fmla="*/ 338 w 677"/>
                  <a:gd name="T5" fmla="*/ 244 h 244"/>
                  <a:gd name="T6" fmla="*/ 677 w 677"/>
                  <a:gd name="T7" fmla="*/ 49 h 244"/>
                  <a:gd name="T8" fmla="*/ 677 w 677"/>
                  <a:gd name="T9" fmla="*/ 0 h 244"/>
                  <a:gd name="T10" fmla="*/ 338 w 677"/>
                  <a:gd name="T11" fmla="*/ 195 h 244"/>
                  <a:gd name="T12" fmla="*/ 0 w 677"/>
                  <a:gd name="T13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7" h="244">
                    <a:moveTo>
                      <a:pt x="0" y="0"/>
                    </a:moveTo>
                    <a:lnTo>
                      <a:pt x="0" y="49"/>
                    </a:lnTo>
                    <a:lnTo>
                      <a:pt x="338" y="244"/>
                    </a:lnTo>
                    <a:lnTo>
                      <a:pt x="677" y="49"/>
                    </a:lnTo>
                    <a:lnTo>
                      <a:pt x="677" y="0"/>
                    </a:lnTo>
                    <a:lnTo>
                      <a:pt x="338" y="19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29" name="îşḷíḍê"/>
              <p:cNvSpPr/>
              <p:nvPr/>
            </p:nvSpPr>
            <p:spPr bwMode="auto">
              <a:xfrm>
                <a:off x="5348" y="3774"/>
                <a:ext cx="676" cy="390"/>
              </a:xfrm>
              <a:custGeom>
                <a:avLst/>
                <a:gdLst>
                  <a:gd name="T0" fmla="*/ 0 w 676"/>
                  <a:gd name="T1" fmla="*/ 195 h 390"/>
                  <a:gd name="T2" fmla="*/ 340 w 676"/>
                  <a:gd name="T3" fmla="*/ 0 h 390"/>
                  <a:gd name="T4" fmla="*/ 676 w 676"/>
                  <a:gd name="T5" fmla="*/ 195 h 390"/>
                  <a:gd name="T6" fmla="*/ 338 w 676"/>
                  <a:gd name="T7" fmla="*/ 390 h 390"/>
                  <a:gd name="T8" fmla="*/ 0 w 676"/>
                  <a:gd name="T9" fmla="*/ 195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6" h="390">
                    <a:moveTo>
                      <a:pt x="0" y="195"/>
                    </a:moveTo>
                    <a:lnTo>
                      <a:pt x="340" y="0"/>
                    </a:lnTo>
                    <a:lnTo>
                      <a:pt x="676" y="195"/>
                    </a:lnTo>
                    <a:lnTo>
                      <a:pt x="338" y="390"/>
                    </a:lnTo>
                    <a:lnTo>
                      <a:pt x="0" y="195"/>
                    </a:lnTo>
                    <a:close/>
                  </a:path>
                </a:pathLst>
              </a:custGeom>
              <a:solidFill>
                <a:srgbClr val="10CF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0" name="ïṡliďe"/>
              <p:cNvSpPr/>
              <p:nvPr/>
            </p:nvSpPr>
            <p:spPr bwMode="auto">
              <a:xfrm>
                <a:off x="5348" y="3774"/>
                <a:ext cx="676" cy="390"/>
              </a:xfrm>
              <a:custGeom>
                <a:avLst/>
                <a:gdLst>
                  <a:gd name="T0" fmla="*/ 0 w 676"/>
                  <a:gd name="T1" fmla="*/ 195 h 390"/>
                  <a:gd name="T2" fmla="*/ 340 w 676"/>
                  <a:gd name="T3" fmla="*/ 0 h 390"/>
                  <a:gd name="T4" fmla="*/ 676 w 676"/>
                  <a:gd name="T5" fmla="*/ 195 h 390"/>
                  <a:gd name="T6" fmla="*/ 338 w 676"/>
                  <a:gd name="T7" fmla="*/ 390 h 390"/>
                  <a:gd name="T8" fmla="*/ 0 w 676"/>
                  <a:gd name="T9" fmla="*/ 195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6" h="390">
                    <a:moveTo>
                      <a:pt x="0" y="195"/>
                    </a:moveTo>
                    <a:lnTo>
                      <a:pt x="340" y="0"/>
                    </a:lnTo>
                    <a:lnTo>
                      <a:pt x="676" y="195"/>
                    </a:lnTo>
                    <a:lnTo>
                      <a:pt x="338" y="390"/>
                    </a:lnTo>
                    <a:lnTo>
                      <a:pt x="0" y="19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1" name="îṡlïḋê"/>
              <p:cNvSpPr/>
              <p:nvPr/>
            </p:nvSpPr>
            <p:spPr bwMode="auto">
              <a:xfrm>
                <a:off x="5348" y="3774"/>
                <a:ext cx="676" cy="390"/>
              </a:xfrm>
              <a:custGeom>
                <a:avLst/>
                <a:gdLst>
                  <a:gd name="T0" fmla="*/ 340 w 676"/>
                  <a:gd name="T1" fmla="*/ 0 h 390"/>
                  <a:gd name="T2" fmla="*/ 0 w 676"/>
                  <a:gd name="T3" fmla="*/ 195 h 390"/>
                  <a:gd name="T4" fmla="*/ 338 w 676"/>
                  <a:gd name="T5" fmla="*/ 390 h 390"/>
                  <a:gd name="T6" fmla="*/ 676 w 676"/>
                  <a:gd name="T7" fmla="*/ 195 h 390"/>
                  <a:gd name="T8" fmla="*/ 340 w 676"/>
                  <a:gd name="T9" fmla="*/ 0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6" h="390">
                    <a:moveTo>
                      <a:pt x="340" y="0"/>
                    </a:moveTo>
                    <a:lnTo>
                      <a:pt x="0" y="195"/>
                    </a:lnTo>
                    <a:lnTo>
                      <a:pt x="338" y="390"/>
                    </a:lnTo>
                    <a:lnTo>
                      <a:pt x="676" y="195"/>
                    </a:lnTo>
                    <a:lnTo>
                      <a:pt x="340" y="0"/>
                    </a:lnTo>
                    <a:close/>
                  </a:path>
                </a:pathLst>
              </a:custGeom>
              <a:solidFill>
                <a:srgbClr val="71D7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2" name="îšḻiḓê"/>
              <p:cNvSpPr/>
              <p:nvPr/>
            </p:nvSpPr>
            <p:spPr bwMode="auto">
              <a:xfrm>
                <a:off x="5348" y="3774"/>
                <a:ext cx="676" cy="390"/>
              </a:xfrm>
              <a:custGeom>
                <a:avLst/>
                <a:gdLst>
                  <a:gd name="T0" fmla="*/ 340 w 676"/>
                  <a:gd name="T1" fmla="*/ 0 h 390"/>
                  <a:gd name="T2" fmla="*/ 0 w 676"/>
                  <a:gd name="T3" fmla="*/ 195 h 390"/>
                  <a:gd name="T4" fmla="*/ 338 w 676"/>
                  <a:gd name="T5" fmla="*/ 390 h 390"/>
                  <a:gd name="T6" fmla="*/ 676 w 676"/>
                  <a:gd name="T7" fmla="*/ 195 h 390"/>
                  <a:gd name="T8" fmla="*/ 340 w 676"/>
                  <a:gd name="T9" fmla="*/ 0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6" h="390">
                    <a:moveTo>
                      <a:pt x="340" y="0"/>
                    </a:moveTo>
                    <a:lnTo>
                      <a:pt x="0" y="195"/>
                    </a:lnTo>
                    <a:lnTo>
                      <a:pt x="338" y="390"/>
                    </a:lnTo>
                    <a:lnTo>
                      <a:pt x="676" y="195"/>
                    </a:lnTo>
                    <a:lnTo>
                      <a:pt x="34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3" name="íś1îdè"/>
              <p:cNvSpPr/>
              <p:nvPr/>
            </p:nvSpPr>
            <p:spPr bwMode="auto">
              <a:xfrm>
                <a:off x="5348" y="3969"/>
                <a:ext cx="676" cy="244"/>
              </a:xfrm>
              <a:custGeom>
                <a:avLst/>
                <a:gdLst>
                  <a:gd name="T0" fmla="*/ 0 w 676"/>
                  <a:gd name="T1" fmla="*/ 0 h 244"/>
                  <a:gd name="T2" fmla="*/ 0 w 676"/>
                  <a:gd name="T3" fmla="*/ 49 h 244"/>
                  <a:gd name="T4" fmla="*/ 338 w 676"/>
                  <a:gd name="T5" fmla="*/ 244 h 244"/>
                  <a:gd name="T6" fmla="*/ 676 w 676"/>
                  <a:gd name="T7" fmla="*/ 49 h 244"/>
                  <a:gd name="T8" fmla="*/ 676 w 676"/>
                  <a:gd name="T9" fmla="*/ 0 h 244"/>
                  <a:gd name="T10" fmla="*/ 338 w 676"/>
                  <a:gd name="T11" fmla="*/ 195 h 244"/>
                  <a:gd name="T12" fmla="*/ 0 w 676"/>
                  <a:gd name="T13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6" h="244">
                    <a:moveTo>
                      <a:pt x="0" y="0"/>
                    </a:moveTo>
                    <a:lnTo>
                      <a:pt x="0" y="49"/>
                    </a:lnTo>
                    <a:lnTo>
                      <a:pt x="338" y="244"/>
                    </a:lnTo>
                    <a:lnTo>
                      <a:pt x="676" y="49"/>
                    </a:lnTo>
                    <a:lnTo>
                      <a:pt x="676" y="0"/>
                    </a:lnTo>
                    <a:lnTo>
                      <a:pt x="338" y="1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A1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4" name="îsḷïďé"/>
              <p:cNvSpPr/>
              <p:nvPr/>
            </p:nvSpPr>
            <p:spPr bwMode="auto">
              <a:xfrm>
                <a:off x="5348" y="3969"/>
                <a:ext cx="676" cy="244"/>
              </a:xfrm>
              <a:custGeom>
                <a:avLst/>
                <a:gdLst>
                  <a:gd name="T0" fmla="*/ 0 w 676"/>
                  <a:gd name="T1" fmla="*/ 0 h 244"/>
                  <a:gd name="T2" fmla="*/ 0 w 676"/>
                  <a:gd name="T3" fmla="*/ 49 h 244"/>
                  <a:gd name="T4" fmla="*/ 338 w 676"/>
                  <a:gd name="T5" fmla="*/ 244 h 244"/>
                  <a:gd name="T6" fmla="*/ 676 w 676"/>
                  <a:gd name="T7" fmla="*/ 49 h 244"/>
                  <a:gd name="T8" fmla="*/ 676 w 676"/>
                  <a:gd name="T9" fmla="*/ 0 h 244"/>
                  <a:gd name="T10" fmla="*/ 338 w 676"/>
                  <a:gd name="T11" fmla="*/ 195 h 244"/>
                  <a:gd name="T12" fmla="*/ 0 w 676"/>
                  <a:gd name="T13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6" h="244">
                    <a:moveTo>
                      <a:pt x="0" y="0"/>
                    </a:moveTo>
                    <a:lnTo>
                      <a:pt x="0" y="49"/>
                    </a:lnTo>
                    <a:lnTo>
                      <a:pt x="338" y="244"/>
                    </a:lnTo>
                    <a:lnTo>
                      <a:pt x="676" y="49"/>
                    </a:lnTo>
                    <a:lnTo>
                      <a:pt x="676" y="0"/>
                    </a:lnTo>
                    <a:lnTo>
                      <a:pt x="338" y="19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5" name="íṧ1íḑe"/>
              <p:cNvSpPr/>
              <p:nvPr/>
            </p:nvSpPr>
            <p:spPr bwMode="auto">
              <a:xfrm>
                <a:off x="5591" y="3891"/>
                <a:ext cx="224" cy="137"/>
              </a:xfrm>
              <a:custGeom>
                <a:avLst/>
                <a:gdLst>
                  <a:gd name="T0" fmla="*/ 131 w 132"/>
                  <a:gd name="T1" fmla="*/ 59 h 81"/>
                  <a:gd name="T2" fmla="*/ 118 w 132"/>
                  <a:gd name="T3" fmla="*/ 42 h 81"/>
                  <a:gd name="T4" fmla="*/ 90 w 132"/>
                  <a:gd name="T5" fmla="*/ 34 h 81"/>
                  <a:gd name="T6" fmla="*/ 79 w 132"/>
                  <a:gd name="T7" fmla="*/ 33 h 81"/>
                  <a:gd name="T8" fmla="*/ 78 w 132"/>
                  <a:gd name="T9" fmla="*/ 26 h 81"/>
                  <a:gd name="T10" fmla="*/ 65 w 132"/>
                  <a:gd name="T11" fmla="*/ 9 h 81"/>
                  <a:gd name="T12" fmla="*/ 37 w 132"/>
                  <a:gd name="T13" fmla="*/ 1 h 81"/>
                  <a:gd name="T14" fmla="*/ 1 w 132"/>
                  <a:gd name="T15" fmla="*/ 22 h 81"/>
                  <a:gd name="T16" fmla="*/ 1 w 132"/>
                  <a:gd name="T17" fmla="*/ 29 h 81"/>
                  <a:gd name="T18" fmla="*/ 2 w 132"/>
                  <a:gd name="T19" fmla="*/ 35 h 81"/>
                  <a:gd name="T20" fmla="*/ 3 w 132"/>
                  <a:gd name="T21" fmla="*/ 43 h 81"/>
                  <a:gd name="T22" fmla="*/ 6 w 132"/>
                  <a:gd name="T23" fmla="*/ 76 h 81"/>
                  <a:gd name="T24" fmla="*/ 59 w 132"/>
                  <a:gd name="T25" fmla="*/ 78 h 81"/>
                  <a:gd name="T26" fmla="*/ 73 w 132"/>
                  <a:gd name="T27" fmla="*/ 79 h 81"/>
                  <a:gd name="T28" fmla="*/ 83 w 132"/>
                  <a:gd name="T29" fmla="*/ 80 h 81"/>
                  <a:gd name="T30" fmla="*/ 94 w 132"/>
                  <a:gd name="T31" fmla="*/ 80 h 81"/>
                  <a:gd name="T32" fmla="*/ 131 w 132"/>
                  <a:gd name="T33" fmla="*/ 5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2" h="81">
                    <a:moveTo>
                      <a:pt x="131" y="59"/>
                    </a:moveTo>
                    <a:cubicBezTo>
                      <a:pt x="131" y="53"/>
                      <a:pt x="126" y="47"/>
                      <a:pt x="118" y="42"/>
                    </a:cubicBezTo>
                    <a:cubicBezTo>
                      <a:pt x="111" y="37"/>
                      <a:pt x="101" y="34"/>
                      <a:pt x="90" y="34"/>
                    </a:cubicBezTo>
                    <a:cubicBezTo>
                      <a:pt x="79" y="33"/>
                      <a:pt x="79" y="33"/>
                      <a:pt x="79" y="33"/>
                    </a:cubicBezTo>
                    <a:cubicBezTo>
                      <a:pt x="78" y="26"/>
                      <a:pt x="78" y="26"/>
                      <a:pt x="78" y="26"/>
                    </a:cubicBezTo>
                    <a:cubicBezTo>
                      <a:pt x="78" y="20"/>
                      <a:pt x="73" y="14"/>
                      <a:pt x="65" y="9"/>
                    </a:cubicBezTo>
                    <a:cubicBezTo>
                      <a:pt x="58" y="5"/>
                      <a:pt x="48" y="2"/>
                      <a:pt x="37" y="1"/>
                    </a:cubicBezTo>
                    <a:cubicBezTo>
                      <a:pt x="16" y="0"/>
                      <a:pt x="0" y="9"/>
                      <a:pt x="1" y="22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3" y="43"/>
                      <a:pt x="3" y="43"/>
                      <a:pt x="3" y="43"/>
                    </a:cubicBezTo>
                    <a:cubicBezTo>
                      <a:pt x="6" y="76"/>
                      <a:pt x="6" y="76"/>
                      <a:pt x="6" y="76"/>
                    </a:cubicBezTo>
                    <a:cubicBezTo>
                      <a:pt x="59" y="78"/>
                      <a:pt x="59" y="78"/>
                      <a:pt x="59" y="78"/>
                    </a:cubicBezTo>
                    <a:cubicBezTo>
                      <a:pt x="73" y="79"/>
                      <a:pt x="73" y="79"/>
                      <a:pt x="73" y="79"/>
                    </a:cubicBezTo>
                    <a:cubicBezTo>
                      <a:pt x="83" y="80"/>
                      <a:pt x="83" y="80"/>
                      <a:pt x="83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116" y="81"/>
                      <a:pt x="132" y="72"/>
                      <a:pt x="131" y="5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6" name="ïś1iďê"/>
              <p:cNvSpPr/>
              <p:nvPr/>
            </p:nvSpPr>
            <p:spPr bwMode="auto">
              <a:xfrm>
                <a:off x="5348" y="3969"/>
                <a:ext cx="338" cy="244"/>
              </a:xfrm>
              <a:custGeom>
                <a:avLst/>
                <a:gdLst>
                  <a:gd name="T0" fmla="*/ 0 w 338"/>
                  <a:gd name="T1" fmla="*/ 0 h 244"/>
                  <a:gd name="T2" fmla="*/ 0 w 338"/>
                  <a:gd name="T3" fmla="*/ 49 h 244"/>
                  <a:gd name="T4" fmla="*/ 338 w 338"/>
                  <a:gd name="T5" fmla="*/ 244 h 244"/>
                  <a:gd name="T6" fmla="*/ 338 w 338"/>
                  <a:gd name="T7" fmla="*/ 195 h 244"/>
                  <a:gd name="T8" fmla="*/ 0 w 338"/>
                  <a:gd name="T9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244">
                    <a:moveTo>
                      <a:pt x="0" y="0"/>
                    </a:moveTo>
                    <a:lnTo>
                      <a:pt x="0" y="49"/>
                    </a:lnTo>
                    <a:lnTo>
                      <a:pt x="338" y="244"/>
                    </a:lnTo>
                    <a:lnTo>
                      <a:pt x="338" y="1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4B4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7" name="ïṧḻídè"/>
              <p:cNvSpPr/>
              <p:nvPr/>
            </p:nvSpPr>
            <p:spPr bwMode="auto">
              <a:xfrm>
                <a:off x="5348" y="3969"/>
                <a:ext cx="338" cy="244"/>
              </a:xfrm>
              <a:custGeom>
                <a:avLst/>
                <a:gdLst>
                  <a:gd name="T0" fmla="*/ 0 w 338"/>
                  <a:gd name="T1" fmla="*/ 0 h 244"/>
                  <a:gd name="T2" fmla="*/ 0 w 338"/>
                  <a:gd name="T3" fmla="*/ 49 h 244"/>
                  <a:gd name="T4" fmla="*/ 338 w 338"/>
                  <a:gd name="T5" fmla="*/ 244 h 244"/>
                  <a:gd name="T6" fmla="*/ 338 w 338"/>
                  <a:gd name="T7" fmla="*/ 195 h 244"/>
                  <a:gd name="T8" fmla="*/ 0 w 338"/>
                  <a:gd name="T9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244">
                    <a:moveTo>
                      <a:pt x="0" y="0"/>
                    </a:moveTo>
                    <a:lnTo>
                      <a:pt x="0" y="49"/>
                    </a:lnTo>
                    <a:lnTo>
                      <a:pt x="338" y="244"/>
                    </a:lnTo>
                    <a:lnTo>
                      <a:pt x="338" y="19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8" name="íṩlîďe"/>
              <p:cNvSpPr/>
              <p:nvPr/>
            </p:nvSpPr>
            <p:spPr bwMode="auto">
              <a:xfrm>
                <a:off x="5305" y="4042"/>
                <a:ext cx="22" cy="63"/>
              </a:xfrm>
              <a:custGeom>
                <a:avLst/>
                <a:gdLst>
                  <a:gd name="T0" fmla="*/ 0 w 22"/>
                  <a:gd name="T1" fmla="*/ 0 h 63"/>
                  <a:gd name="T2" fmla="*/ 0 w 22"/>
                  <a:gd name="T3" fmla="*/ 49 h 63"/>
                  <a:gd name="T4" fmla="*/ 22 w 22"/>
                  <a:gd name="T5" fmla="*/ 63 h 63"/>
                  <a:gd name="T6" fmla="*/ 22 w 22"/>
                  <a:gd name="T7" fmla="*/ 63 h 63"/>
                  <a:gd name="T8" fmla="*/ 0 w 22"/>
                  <a:gd name="T9" fmla="*/ 49 h 63"/>
                  <a:gd name="T10" fmla="*/ 0 w 22"/>
                  <a:gd name="T11" fmla="*/ 0 h 63"/>
                  <a:gd name="T12" fmla="*/ 0 w 22"/>
                  <a:gd name="T13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62">
                    <a:moveTo>
                      <a:pt x="0" y="0"/>
                    </a:moveTo>
                    <a:lnTo>
                      <a:pt x="0" y="49"/>
                    </a:lnTo>
                    <a:lnTo>
                      <a:pt x="22" y="63"/>
                    </a:lnTo>
                    <a:lnTo>
                      <a:pt x="22" y="63"/>
                    </a:lnTo>
                    <a:lnTo>
                      <a:pt x="0" y="4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9" name="îslïḍé"/>
              <p:cNvSpPr/>
              <p:nvPr/>
            </p:nvSpPr>
            <p:spPr bwMode="auto">
              <a:xfrm>
                <a:off x="5305" y="4042"/>
                <a:ext cx="22" cy="63"/>
              </a:xfrm>
              <a:custGeom>
                <a:avLst/>
                <a:gdLst>
                  <a:gd name="T0" fmla="*/ 0 w 22"/>
                  <a:gd name="T1" fmla="*/ 0 h 63"/>
                  <a:gd name="T2" fmla="*/ 0 w 22"/>
                  <a:gd name="T3" fmla="*/ 49 h 63"/>
                  <a:gd name="T4" fmla="*/ 22 w 22"/>
                  <a:gd name="T5" fmla="*/ 63 h 63"/>
                  <a:gd name="T6" fmla="*/ 22 w 22"/>
                  <a:gd name="T7" fmla="*/ 63 h 63"/>
                  <a:gd name="T8" fmla="*/ 0 w 22"/>
                  <a:gd name="T9" fmla="*/ 49 h 63"/>
                  <a:gd name="T10" fmla="*/ 0 w 22"/>
                  <a:gd name="T11" fmla="*/ 0 h 63"/>
                  <a:gd name="T12" fmla="*/ 0 w 22"/>
                  <a:gd name="T13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62">
                    <a:moveTo>
                      <a:pt x="0" y="0"/>
                    </a:moveTo>
                    <a:lnTo>
                      <a:pt x="0" y="49"/>
                    </a:lnTo>
                    <a:lnTo>
                      <a:pt x="22" y="63"/>
                    </a:lnTo>
                    <a:lnTo>
                      <a:pt x="22" y="63"/>
                    </a:lnTo>
                    <a:lnTo>
                      <a:pt x="0" y="49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40" name="îṣľîḍé"/>
              <p:cNvSpPr/>
              <p:nvPr/>
            </p:nvSpPr>
            <p:spPr bwMode="auto">
              <a:xfrm>
                <a:off x="5327" y="4105"/>
                <a:ext cx="1" cy="1"/>
              </a:xfrm>
              <a:prstGeom prst="rect">
                <a:avLst/>
              </a:prstGeom>
              <a:solidFill>
                <a:srgbClr val="ED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41" name="î$lîḍè"/>
              <p:cNvSpPr/>
              <p:nvPr/>
            </p:nvSpPr>
            <p:spPr bwMode="auto">
              <a:xfrm>
                <a:off x="5327" y="4105"/>
                <a:ext cx="1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42" name="ïsľíḓè"/>
              <p:cNvSpPr/>
              <p:nvPr/>
            </p:nvSpPr>
            <p:spPr bwMode="auto">
              <a:xfrm>
                <a:off x="5327" y="4105"/>
                <a:ext cx="316" cy="181"/>
              </a:xfrm>
              <a:custGeom>
                <a:avLst/>
                <a:gdLst>
                  <a:gd name="T0" fmla="*/ 0 w 316"/>
                  <a:gd name="T1" fmla="*/ 0 h 181"/>
                  <a:gd name="T2" fmla="*/ 0 w 316"/>
                  <a:gd name="T3" fmla="*/ 0 h 181"/>
                  <a:gd name="T4" fmla="*/ 316 w 316"/>
                  <a:gd name="T5" fmla="*/ 181 h 181"/>
                  <a:gd name="T6" fmla="*/ 316 w 316"/>
                  <a:gd name="T7" fmla="*/ 181 h 181"/>
                  <a:gd name="T8" fmla="*/ 0 w 316"/>
                  <a:gd name="T9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6" h="181">
                    <a:moveTo>
                      <a:pt x="0" y="0"/>
                    </a:moveTo>
                    <a:lnTo>
                      <a:pt x="0" y="0"/>
                    </a:lnTo>
                    <a:lnTo>
                      <a:pt x="316" y="181"/>
                    </a:lnTo>
                    <a:lnTo>
                      <a:pt x="316" y="1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87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43" name="íś1íḑè"/>
              <p:cNvSpPr/>
              <p:nvPr/>
            </p:nvSpPr>
            <p:spPr bwMode="auto">
              <a:xfrm>
                <a:off x="5327" y="4105"/>
                <a:ext cx="316" cy="181"/>
              </a:xfrm>
              <a:custGeom>
                <a:avLst/>
                <a:gdLst>
                  <a:gd name="T0" fmla="*/ 0 w 316"/>
                  <a:gd name="T1" fmla="*/ 0 h 181"/>
                  <a:gd name="T2" fmla="*/ 0 w 316"/>
                  <a:gd name="T3" fmla="*/ 0 h 181"/>
                  <a:gd name="T4" fmla="*/ 316 w 316"/>
                  <a:gd name="T5" fmla="*/ 181 h 181"/>
                  <a:gd name="T6" fmla="*/ 316 w 316"/>
                  <a:gd name="T7" fmla="*/ 181 h 181"/>
                  <a:gd name="T8" fmla="*/ 0 w 316"/>
                  <a:gd name="T9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6" h="181">
                    <a:moveTo>
                      <a:pt x="0" y="0"/>
                    </a:moveTo>
                    <a:lnTo>
                      <a:pt x="0" y="0"/>
                    </a:lnTo>
                    <a:lnTo>
                      <a:pt x="316" y="181"/>
                    </a:lnTo>
                    <a:lnTo>
                      <a:pt x="316" y="181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44" name="íŝḷïḓè"/>
              <p:cNvSpPr/>
              <p:nvPr/>
            </p:nvSpPr>
            <p:spPr bwMode="auto">
              <a:xfrm>
                <a:off x="5327" y="4105"/>
                <a:ext cx="316" cy="181"/>
              </a:xfrm>
              <a:custGeom>
                <a:avLst/>
                <a:gdLst>
                  <a:gd name="T0" fmla="*/ 0 w 316"/>
                  <a:gd name="T1" fmla="*/ 0 h 181"/>
                  <a:gd name="T2" fmla="*/ 0 w 316"/>
                  <a:gd name="T3" fmla="*/ 0 h 181"/>
                  <a:gd name="T4" fmla="*/ 316 w 316"/>
                  <a:gd name="T5" fmla="*/ 181 h 181"/>
                  <a:gd name="T6" fmla="*/ 316 w 316"/>
                  <a:gd name="T7" fmla="*/ 181 h 181"/>
                  <a:gd name="T8" fmla="*/ 0 w 316"/>
                  <a:gd name="T9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6" h="181">
                    <a:moveTo>
                      <a:pt x="0" y="0"/>
                    </a:moveTo>
                    <a:lnTo>
                      <a:pt x="0" y="0"/>
                    </a:lnTo>
                    <a:lnTo>
                      <a:pt x="316" y="181"/>
                    </a:lnTo>
                    <a:lnTo>
                      <a:pt x="316" y="1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45" name="ïšḷíḑè"/>
              <p:cNvSpPr/>
              <p:nvPr/>
            </p:nvSpPr>
            <p:spPr bwMode="auto">
              <a:xfrm>
                <a:off x="5327" y="4105"/>
                <a:ext cx="316" cy="181"/>
              </a:xfrm>
              <a:custGeom>
                <a:avLst/>
                <a:gdLst>
                  <a:gd name="T0" fmla="*/ 0 w 316"/>
                  <a:gd name="T1" fmla="*/ 0 h 181"/>
                  <a:gd name="T2" fmla="*/ 0 w 316"/>
                  <a:gd name="T3" fmla="*/ 0 h 181"/>
                  <a:gd name="T4" fmla="*/ 316 w 316"/>
                  <a:gd name="T5" fmla="*/ 181 h 181"/>
                  <a:gd name="T6" fmla="*/ 316 w 316"/>
                  <a:gd name="T7" fmla="*/ 181 h 181"/>
                  <a:gd name="T8" fmla="*/ 0 w 316"/>
                  <a:gd name="T9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6" h="181">
                    <a:moveTo>
                      <a:pt x="0" y="0"/>
                    </a:moveTo>
                    <a:lnTo>
                      <a:pt x="0" y="0"/>
                    </a:lnTo>
                    <a:lnTo>
                      <a:pt x="316" y="181"/>
                    </a:lnTo>
                    <a:lnTo>
                      <a:pt x="316" y="181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46" name="íṡlíḑê"/>
              <p:cNvSpPr/>
              <p:nvPr/>
            </p:nvSpPr>
            <p:spPr bwMode="auto">
              <a:xfrm>
                <a:off x="5305" y="4042"/>
                <a:ext cx="338" cy="244"/>
              </a:xfrm>
              <a:custGeom>
                <a:avLst/>
                <a:gdLst>
                  <a:gd name="T0" fmla="*/ 0 w 338"/>
                  <a:gd name="T1" fmla="*/ 0 h 244"/>
                  <a:gd name="T2" fmla="*/ 0 w 338"/>
                  <a:gd name="T3" fmla="*/ 49 h 244"/>
                  <a:gd name="T4" fmla="*/ 22 w 338"/>
                  <a:gd name="T5" fmla="*/ 63 h 244"/>
                  <a:gd name="T6" fmla="*/ 22 w 338"/>
                  <a:gd name="T7" fmla="*/ 63 h 244"/>
                  <a:gd name="T8" fmla="*/ 338 w 338"/>
                  <a:gd name="T9" fmla="*/ 244 h 244"/>
                  <a:gd name="T10" fmla="*/ 338 w 338"/>
                  <a:gd name="T11" fmla="*/ 195 h 244"/>
                  <a:gd name="T12" fmla="*/ 0 w 338"/>
                  <a:gd name="T13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8" h="244">
                    <a:moveTo>
                      <a:pt x="0" y="0"/>
                    </a:moveTo>
                    <a:lnTo>
                      <a:pt x="0" y="49"/>
                    </a:lnTo>
                    <a:lnTo>
                      <a:pt x="22" y="63"/>
                    </a:lnTo>
                    <a:lnTo>
                      <a:pt x="22" y="63"/>
                    </a:lnTo>
                    <a:lnTo>
                      <a:pt x="338" y="244"/>
                    </a:lnTo>
                    <a:lnTo>
                      <a:pt x="338" y="1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6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47" name="iŝ1ïḓê"/>
              <p:cNvSpPr/>
              <p:nvPr/>
            </p:nvSpPr>
            <p:spPr bwMode="auto">
              <a:xfrm>
                <a:off x="5305" y="4042"/>
                <a:ext cx="338" cy="244"/>
              </a:xfrm>
              <a:custGeom>
                <a:avLst/>
                <a:gdLst>
                  <a:gd name="T0" fmla="*/ 0 w 338"/>
                  <a:gd name="T1" fmla="*/ 0 h 244"/>
                  <a:gd name="T2" fmla="*/ 0 w 338"/>
                  <a:gd name="T3" fmla="*/ 49 h 244"/>
                  <a:gd name="T4" fmla="*/ 22 w 338"/>
                  <a:gd name="T5" fmla="*/ 63 h 244"/>
                  <a:gd name="T6" fmla="*/ 22 w 338"/>
                  <a:gd name="T7" fmla="*/ 63 h 244"/>
                  <a:gd name="T8" fmla="*/ 338 w 338"/>
                  <a:gd name="T9" fmla="*/ 244 h 244"/>
                  <a:gd name="T10" fmla="*/ 338 w 338"/>
                  <a:gd name="T11" fmla="*/ 195 h 244"/>
                  <a:gd name="T12" fmla="*/ 0 w 338"/>
                  <a:gd name="T13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8" h="244">
                    <a:moveTo>
                      <a:pt x="0" y="0"/>
                    </a:moveTo>
                    <a:lnTo>
                      <a:pt x="0" y="49"/>
                    </a:lnTo>
                    <a:lnTo>
                      <a:pt x="22" y="63"/>
                    </a:lnTo>
                    <a:lnTo>
                      <a:pt x="22" y="63"/>
                    </a:lnTo>
                    <a:lnTo>
                      <a:pt x="338" y="244"/>
                    </a:lnTo>
                    <a:lnTo>
                      <a:pt x="338" y="19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648" name="îṩľiḑe"/>
            <p:cNvSpPr/>
            <p:nvPr/>
          </p:nvSpPr>
          <p:spPr bwMode="auto">
            <a:xfrm>
              <a:off x="5927230" y="3471997"/>
              <a:ext cx="196899" cy="686804"/>
            </a:xfrm>
            <a:custGeom>
              <a:avLst/>
              <a:gdLst>
                <a:gd name="T0" fmla="*/ 42 w 168"/>
                <a:gd name="T1" fmla="*/ 586 h 586"/>
                <a:gd name="T2" fmla="*/ 0 w 168"/>
                <a:gd name="T3" fmla="*/ 561 h 586"/>
                <a:gd name="T4" fmla="*/ 125 w 168"/>
                <a:gd name="T5" fmla="*/ 0 h 586"/>
                <a:gd name="T6" fmla="*/ 168 w 168"/>
                <a:gd name="T7" fmla="*/ 23 h 586"/>
                <a:gd name="T8" fmla="*/ 42 w 168"/>
                <a:gd name="T9" fmla="*/ 586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586">
                  <a:moveTo>
                    <a:pt x="42" y="586"/>
                  </a:moveTo>
                  <a:lnTo>
                    <a:pt x="0" y="561"/>
                  </a:lnTo>
                  <a:lnTo>
                    <a:pt x="125" y="0"/>
                  </a:lnTo>
                  <a:lnTo>
                    <a:pt x="168" y="23"/>
                  </a:lnTo>
                  <a:lnTo>
                    <a:pt x="42" y="586"/>
                  </a:lnTo>
                  <a:close/>
                </a:path>
              </a:pathLst>
            </a:custGeom>
            <a:solidFill>
              <a:srgbClr val="725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649" name="文本框 648">
            <a:extLst>
              <a:ext uri="{FF2B5EF4-FFF2-40B4-BE49-F238E27FC236}">
                <a16:creationId xmlns:a16="http://schemas.microsoft.com/office/drawing/2014/main" id="{24246D94-29CD-4F1A-8A9E-1868AEC8B268}"/>
              </a:ext>
            </a:extLst>
          </p:cNvPr>
          <p:cNvSpPr txBox="1"/>
          <p:nvPr/>
        </p:nvSpPr>
        <p:spPr>
          <a:xfrm>
            <a:off x="5737545" y="3734017"/>
            <a:ext cx="2626154" cy="327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defTabSz="1006475">
              <a:lnSpc>
                <a:spcPct val="85000"/>
              </a:lnSpc>
              <a:buClrTx/>
              <a:buSzTx/>
              <a:buFontTx/>
              <a:defRPr/>
            </a:pPr>
            <a:r>
              <a:rPr lang="zh-CN" altLang="en-US" b="1" dirty="0">
                <a:solidFill>
                  <a:srgbClr val="000000"/>
                </a:solidFill>
                <a:latin typeface="华文细黑" pitchFamily="2" charset="-122"/>
                <a:ea typeface="华文细黑" pitchFamily="2" charset="-122"/>
              </a:rPr>
              <a:t>洛阳银行平顶山分行</a:t>
            </a:r>
            <a:endParaRPr kumimoji="0" lang="zh-CN" altLang="en-US" sz="1800" b="1" kern="0" cap="none" spc="0" normalizeH="0" baseline="0" noProof="0" dirty="0">
              <a:solidFill>
                <a:srgbClr val="000000"/>
              </a:solidFill>
              <a:latin typeface="华文细黑" pitchFamily="2" charset="-122"/>
              <a:ea typeface="华文细黑" pitchFamily="2" charset="-122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ransition spd="slow" advClick="0" advTm="1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文本框 3080"/>
          <p:cNvSpPr txBox="1">
            <a:spLocks noChangeArrowheads="1"/>
          </p:cNvSpPr>
          <p:nvPr/>
        </p:nvSpPr>
        <p:spPr bwMode="auto">
          <a:xfrm>
            <a:off x="3456384" y="1378106"/>
            <a:ext cx="5470525" cy="3061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023" tIns="32511" rIns="65023" bIns="32511">
            <a:spAutoFit/>
          </a:bodyPr>
          <a:lstStyle/>
          <a:p>
            <a:pPr fontAlgn="auto">
              <a:lnSpc>
                <a:spcPts val="2000"/>
              </a:lnSpc>
              <a:buNone/>
            </a:pP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四、征信</a:t>
            </a:r>
          </a:p>
          <a:p>
            <a:pPr fontAlgn="auto">
              <a:lnSpc>
                <a:spcPts val="2000"/>
              </a:lnSpc>
              <a:buNone/>
            </a:pPr>
            <a:endParaRPr lang="zh-CN" altLang="en-US" sz="14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细黑" pitchFamily="2" charset="-122"/>
              <a:ea typeface="华文细黑" pitchFamily="2" charset="-122"/>
            </a:endParaRPr>
          </a:p>
          <a:p>
            <a:pPr fontAlgn="auto">
              <a:lnSpc>
                <a:spcPts val="2000"/>
              </a:lnSpc>
              <a:buNone/>
            </a:pPr>
            <a:r>
              <a:rPr lang="zh-CN" altLang="en-US" sz="1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根据《商业银行保理业务暂行管理办法》第二十条 商业银行提供保理融资时，有追索权保理按融资金额计入债权人征信信息;无追索权保理不计入债权人及债务人征信信息。商业银行进行担保付款或垫款时，应当按保理业务的风险实质，决定计入债权人或债务人的征信信息。</a:t>
            </a:r>
          </a:p>
          <a:p>
            <a:pPr fontAlgn="auto">
              <a:lnSpc>
                <a:spcPts val="2000"/>
              </a:lnSpc>
              <a:buNone/>
            </a:pPr>
            <a:endParaRPr lang="zh-CN" altLang="en-US" sz="1400" dirty="0">
              <a:latin typeface="华文细黑" pitchFamily="2" charset="-122"/>
              <a:ea typeface="华文细黑" pitchFamily="2" charset="-122"/>
            </a:endParaRPr>
          </a:p>
          <a:p>
            <a:pPr fontAlgn="auto">
              <a:lnSpc>
                <a:spcPts val="2000"/>
              </a:lnSpc>
              <a:buNone/>
            </a:pPr>
            <a:endParaRPr lang="zh-CN" altLang="en-US" sz="1400" dirty="0">
              <a:latin typeface="华文细黑" pitchFamily="2" charset="-122"/>
              <a:ea typeface="华文细黑" pitchFamily="2" charset="-122"/>
            </a:endParaRPr>
          </a:p>
          <a:p>
            <a:pPr fontAlgn="auto">
              <a:lnSpc>
                <a:spcPts val="2000"/>
              </a:lnSpc>
              <a:buNone/>
            </a:pPr>
            <a:r>
              <a:rPr lang="en-US" altLang="zh-CN" sz="1400" dirty="0">
                <a:latin typeface="华文细黑" pitchFamily="2" charset="-122"/>
                <a:ea typeface="华文细黑" pitchFamily="2" charset="-122"/>
              </a:rPr>
              <a:t>  </a:t>
            </a:r>
          </a:p>
          <a:p>
            <a:pPr>
              <a:buNone/>
            </a:pPr>
            <a:endParaRPr lang="en-US" altLang="zh-CN" sz="1400" dirty="0">
              <a:latin typeface="华文细黑" pitchFamily="2" charset="-122"/>
              <a:ea typeface="华文细黑" pitchFamily="2" charset="-122"/>
            </a:endParaRPr>
          </a:p>
          <a:p>
            <a:pPr algn="l"/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752c0673-ff9c-4f93-9053-9c791c29a251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382270" y="1115695"/>
            <a:ext cx="3139440" cy="2996565"/>
            <a:chOff x="3463925" y="900113"/>
            <a:chExt cx="5264150" cy="5057776"/>
          </a:xfrm>
        </p:grpSpPr>
        <p:sp>
          <p:nvSpPr>
            <p:cNvPr id="44" name="íṩľîḓé"/>
            <p:cNvSpPr/>
            <p:nvPr/>
          </p:nvSpPr>
          <p:spPr bwMode="auto">
            <a:xfrm>
              <a:off x="6189663" y="5664201"/>
              <a:ext cx="501650" cy="293688"/>
            </a:xfrm>
            <a:custGeom>
              <a:avLst/>
              <a:gdLst>
                <a:gd name="T0" fmla="*/ 80 w 152"/>
                <a:gd name="T1" fmla="*/ 0 h 89"/>
                <a:gd name="T2" fmla="*/ 78 w 152"/>
                <a:gd name="T3" fmla="*/ 0 h 89"/>
                <a:gd name="T4" fmla="*/ 15 w 152"/>
                <a:gd name="T5" fmla="*/ 37 h 89"/>
                <a:gd name="T6" fmla="*/ 1 w 152"/>
                <a:gd name="T7" fmla="*/ 45 h 89"/>
                <a:gd name="T8" fmla="*/ 1 w 152"/>
                <a:gd name="T9" fmla="*/ 48 h 89"/>
                <a:gd name="T10" fmla="*/ 3 w 152"/>
                <a:gd name="T11" fmla="*/ 49 h 89"/>
                <a:gd name="T12" fmla="*/ 72 w 152"/>
                <a:gd name="T13" fmla="*/ 89 h 89"/>
                <a:gd name="T14" fmla="*/ 74 w 152"/>
                <a:gd name="T15" fmla="*/ 89 h 89"/>
                <a:gd name="T16" fmla="*/ 75 w 152"/>
                <a:gd name="T17" fmla="*/ 89 h 89"/>
                <a:gd name="T18" fmla="*/ 142 w 152"/>
                <a:gd name="T19" fmla="*/ 51 h 89"/>
                <a:gd name="T20" fmla="*/ 150 w 152"/>
                <a:gd name="T21" fmla="*/ 46 h 89"/>
                <a:gd name="T22" fmla="*/ 150 w 152"/>
                <a:gd name="T23" fmla="*/ 40 h 89"/>
                <a:gd name="T24" fmla="*/ 150 w 152"/>
                <a:gd name="T25" fmla="*/ 40 h 89"/>
                <a:gd name="T26" fmla="*/ 82 w 152"/>
                <a:gd name="T27" fmla="*/ 0 h 89"/>
                <a:gd name="T28" fmla="*/ 80 w 152"/>
                <a:gd name="T2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2" h="89">
                  <a:moveTo>
                    <a:pt x="80" y="0"/>
                  </a:moveTo>
                  <a:cubicBezTo>
                    <a:pt x="79" y="0"/>
                    <a:pt x="79" y="0"/>
                    <a:pt x="78" y="0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0" y="45"/>
                    <a:pt x="0" y="47"/>
                    <a:pt x="1" y="48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72" y="89"/>
                    <a:pt x="72" y="89"/>
                    <a:pt x="72" y="89"/>
                  </a:cubicBezTo>
                  <a:cubicBezTo>
                    <a:pt x="72" y="89"/>
                    <a:pt x="73" y="89"/>
                    <a:pt x="74" y="89"/>
                  </a:cubicBezTo>
                  <a:cubicBezTo>
                    <a:pt x="74" y="89"/>
                    <a:pt x="75" y="89"/>
                    <a:pt x="75" y="89"/>
                  </a:cubicBezTo>
                  <a:cubicBezTo>
                    <a:pt x="142" y="51"/>
                    <a:pt x="142" y="51"/>
                    <a:pt x="142" y="51"/>
                  </a:cubicBezTo>
                  <a:cubicBezTo>
                    <a:pt x="150" y="46"/>
                    <a:pt x="150" y="46"/>
                    <a:pt x="150" y="46"/>
                  </a:cubicBezTo>
                  <a:cubicBezTo>
                    <a:pt x="152" y="44"/>
                    <a:pt x="152" y="41"/>
                    <a:pt x="150" y="40"/>
                  </a:cubicBezTo>
                  <a:cubicBezTo>
                    <a:pt x="150" y="40"/>
                    <a:pt x="150" y="40"/>
                    <a:pt x="150" y="4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1" y="0"/>
                    <a:pt x="80" y="0"/>
                    <a:pt x="80" y="0"/>
                  </a:cubicBezTo>
                </a:path>
              </a:pathLst>
            </a:custGeom>
            <a:solidFill>
              <a:srgbClr val="2B3990">
                <a:alpha val="1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ísḻíḓê"/>
            <p:cNvSpPr/>
            <p:nvPr/>
          </p:nvSpPr>
          <p:spPr bwMode="auto">
            <a:xfrm>
              <a:off x="6526213" y="2468563"/>
              <a:ext cx="498475" cy="303213"/>
            </a:xfrm>
            <a:custGeom>
              <a:avLst/>
              <a:gdLst>
                <a:gd name="T0" fmla="*/ 147 w 151"/>
                <a:gd name="T1" fmla="*/ 0 h 92"/>
                <a:gd name="T2" fmla="*/ 136 w 151"/>
                <a:gd name="T3" fmla="*/ 7 h 92"/>
                <a:gd name="T4" fmla="*/ 131 w 151"/>
                <a:gd name="T5" fmla="*/ 12 h 92"/>
                <a:gd name="T6" fmla="*/ 17 w 151"/>
                <a:gd name="T7" fmla="*/ 9 h 92"/>
                <a:gd name="T8" fmla="*/ 14 w 151"/>
                <a:gd name="T9" fmla="*/ 6 h 92"/>
                <a:gd name="T10" fmla="*/ 0 w 151"/>
                <a:gd name="T11" fmla="*/ 4 h 92"/>
                <a:gd name="T12" fmla="*/ 0 w 151"/>
                <a:gd name="T13" fmla="*/ 49 h 92"/>
                <a:gd name="T14" fmla="*/ 1 w 151"/>
                <a:gd name="T15" fmla="*/ 50 h 92"/>
                <a:gd name="T16" fmla="*/ 3 w 151"/>
                <a:gd name="T17" fmla="*/ 52 h 92"/>
                <a:gd name="T18" fmla="*/ 71 w 151"/>
                <a:gd name="T19" fmla="*/ 91 h 92"/>
                <a:gd name="T20" fmla="*/ 75 w 151"/>
                <a:gd name="T21" fmla="*/ 91 h 92"/>
                <a:gd name="T22" fmla="*/ 141 w 151"/>
                <a:gd name="T23" fmla="*/ 53 h 92"/>
                <a:gd name="T24" fmla="*/ 150 w 151"/>
                <a:gd name="T25" fmla="*/ 48 h 92"/>
                <a:gd name="T26" fmla="*/ 151 w 151"/>
                <a:gd name="T27" fmla="*/ 45 h 92"/>
                <a:gd name="T28" fmla="*/ 151 w 151"/>
                <a:gd name="T29" fmla="*/ 45 h 92"/>
                <a:gd name="T30" fmla="*/ 151 w 151"/>
                <a:gd name="T31" fmla="*/ 0 h 92"/>
                <a:gd name="T32" fmla="*/ 147 w 151"/>
                <a:gd name="T3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1" h="92">
                  <a:moveTo>
                    <a:pt x="147" y="0"/>
                  </a:moveTo>
                  <a:cubicBezTo>
                    <a:pt x="136" y="7"/>
                    <a:pt x="136" y="7"/>
                    <a:pt x="136" y="7"/>
                  </a:cubicBezTo>
                  <a:cubicBezTo>
                    <a:pt x="131" y="12"/>
                    <a:pt x="131" y="12"/>
                    <a:pt x="131" y="12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50"/>
                    <a:pt x="1" y="50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72" y="92"/>
                    <a:pt x="74" y="92"/>
                    <a:pt x="75" y="91"/>
                  </a:cubicBezTo>
                  <a:cubicBezTo>
                    <a:pt x="141" y="53"/>
                    <a:pt x="141" y="53"/>
                    <a:pt x="141" y="53"/>
                  </a:cubicBezTo>
                  <a:cubicBezTo>
                    <a:pt x="150" y="48"/>
                    <a:pt x="150" y="48"/>
                    <a:pt x="150" y="48"/>
                  </a:cubicBezTo>
                  <a:cubicBezTo>
                    <a:pt x="151" y="47"/>
                    <a:pt x="151" y="46"/>
                    <a:pt x="151" y="45"/>
                  </a:cubicBezTo>
                  <a:cubicBezTo>
                    <a:pt x="151" y="45"/>
                    <a:pt x="151" y="45"/>
                    <a:pt x="151" y="45"/>
                  </a:cubicBezTo>
                  <a:cubicBezTo>
                    <a:pt x="151" y="0"/>
                    <a:pt x="151" y="0"/>
                    <a:pt x="151" y="0"/>
                  </a:cubicBezTo>
                  <a:lnTo>
                    <a:pt x="147" y="0"/>
                  </a:lnTo>
                  <a:close/>
                </a:path>
              </a:pathLst>
            </a:custGeom>
            <a:gradFill>
              <a:gsLst>
                <a:gs pos="0">
                  <a:srgbClr val="76BEF5"/>
                </a:gs>
                <a:gs pos="100000">
                  <a:srgbClr val="89DCFD"/>
                </a:gs>
                <a:gs pos="44000">
                  <a:srgbClr val="81CFFA"/>
                </a:gs>
              </a:gsLst>
              <a:lin ang="0" scaled="1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i$liďè"/>
            <p:cNvSpPr/>
            <p:nvPr/>
          </p:nvSpPr>
          <p:spPr bwMode="auto">
            <a:xfrm>
              <a:off x="6523038" y="2327276"/>
              <a:ext cx="504825" cy="295275"/>
            </a:xfrm>
            <a:custGeom>
              <a:avLst/>
              <a:gdLst>
                <a:gd name="T0" fmla="*/ 151 w 153"/>
                <a:gd name="T1" fmla="*/ 40 h 90"/>
                <a:gd name="T2" fmla="*/ 151 w 153"/>
                <a:gd name="T3" fmla="*/ 40 h 90"/>
                <a:gd name="T4" fmla="*/ 82 w 153"/>
                <a:gd name="T5" fmla="*/ 0 h 90"/>
                <a:gd name="T6" fmla="*/ 79 w 153"/>
                <a:gd name="T7" fmla="*/ 0 h 90"/>
                <a:gd name="T8" fmla="*/ 16 w 153"/>
                <a:gd name="T9" fmla="*/ 37 h 90"/>
                <a:gd name="T10" fmla="*/ 2 w 153"/>
                <a:gd name="T11" fmla="*/ 45 h 90"/>
                <a:gd name="T12" fmla="*/ 2 w 153"/>
                <a:gd name="T13" fmla="*/ 48 h 90"/>
                <a:gd name="T14" fmla="*/ 4 w 153"/>
                <a:gd name="T15" fmla="*/ 49 h 90"/>
                <a:gd name="T16" fmla="*/ 72 w 153"/>
                <a:gd name="T17" fmla="*/ 89 h 90"/>
                <a:gd name="T18" fmla="*/ 76 w 153"/>
                <a:gd name="T19" fmla="*/ 89 h 90"/>
                <a:gd name="T20" fmla="*/ 142 w 153"/>
                <a:gd name="T21" fmla="*/ 51 h 90"/>
                <a:gd name="T22" fmla="*/ 151 w 153"/>
                <a:gd name="T23" fmla="*/ 46 h 90"/>
                <a:gd name="T24" fmla="*/ 151 w 153"/>
                <a:gd name="T25" fmla="*/ 4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" h="90">
                  <a:moveTo>
                    <a:pt x="151" y="40"/>
                  </a:moveTo>
                  <a:cubicBezTo>
                    <a:pt x="151" y="40"/>
                    <a:pt x="151" y="40"/>
                    <a:pt x="151" y="4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1" y="0"/>
                    <a:pt x="80" y="0"/>
                    <a:pt x="79" y="0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0" y="46"/>
                    <a:pt x="0" y="47"/>
                    <a:pt x="2" y="48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72" y="89"/>
                    <a:pt x="72" y="89"/>
                    <a:pt x="72" y="89"/>
                  </a:cubicBezTo>
                  <a:cubicBezTo>
                    <a:pt x="73" y="90"/>
                    <a:pt x="75" y="90"/>
                    <a:pt x="76" y="89"/>
                  </a:cubicBezTo>
                  <a:cubicBezTo>
                    <a:pt x="142" y="51"/>
                    <a:pt x="142" y="51"/>
                    <a:pt x="142" y="51"/>
                  </a:cubicBezTo>
                  <a:cubicBezTo>
                    <a:pt x="151" y="46"/>
                    <a:pt x="151" y="46"/>
                    <a:pt x="151" y="46"/>
                  </a:cubicBezTo>
                  <a:cubicBezTo>
                    <a:pt x="153" y="45"/>
                    <a:pt x="153" y="41"/>
                    <a:pt x="151" y="40"/>
                  </a:cubicBez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íśľîḓè"/>
            <p:cNvSpPr/>
            <p:nvPr/>
          </p:nvSpPr>
          <p:spPr bwMode="auto">
            <a:xfrm>
              <a:off x="6372225" y="1190626"/>
              <a:ext cx="952500" cy="1165225"/>
            </a:xfrm>
            <a:custGeom>
              <a:avLst/>
              <a:gdLst>
                <a:gd name="T0" fmla="*/ 600 w 600"/>
                <a:gd name="T1" fmla="*/ 346 h 734"/>
                <a:gd name="T2" fmla="*/ 600 w 600"/>
                <a:gd name="T3" fmla="*/ 734 h 734"/>
                <a:gd name="T4" fmla="*/ 0 w 600"/>
                <a:gd name="T5" fmla="*/ 388 h 734"/>
                <a:gd name="T6" fmla="*/ 0 w 600"/>
                <a:gd name="T7" fmla="*/ 0 h 734"/>
                <a:gd name="T8" fmla="*/ 600 w 600"/>
                <a:gd name="T9" fmla="*/ 346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0" h="734">
                  <a:moveTo>
                    <a:pt x="600" y="346"/>
                  </a:moveTo>
                  <a:lnTo>
                    <a:pt x="600" y="734"/>
                  </a:lnTo>
                  <a:lnTo>
                    <a:pt x="0" y="388"/>
                  </a:lnTo>
                  <a:lnTo>
                    <a:pt x="0" y="0"/>
                  </a:lnTo>
                  <a:lnTo>
                    <a:pt x="600" y="346"/>
                  </a:lnTo>
                  <a:close/>
                </a:path>
              </a:pathLst>
            </a:custGeom>
            <a:solidFill>
              <a:srgbClr val="FFD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íŝ1ïḓè"/>
            <p:cNvSpPr/>
            <p:nvPr/>
          </p:nvSpPr>
          <p:spPr bwMode="auto">
            <a:xfrm>
              <a:off x="6415088" y="1271588"/>
              <a:ext cx="200025" cy="142875"/>
            </a:xfrm>
            <a:custGeom>
              <a:avLst/>
              <a:gdLst>
                <a:gd name="T0" fmla="*/ 126 w 126"/>
                <a:gd name="T1" fmla="*/ 90 h 90"/>
                <a:gd name="T2" fmla="*/ 126 w 126"/>
                <a:gd name="T3" fmla="*/ 75 h 90"/>
                <a:gd name="T4" fmla="*/ 0 w 126"/>
                <a:gd name="T5" fmla="*/ 0 h 90"/>
                <a:gd name="T6" fmla="*/ 0 w 126"/>
                <a:gd name="T7" fmla="*/ 15 h 90"/>
                <a:gd name="T8" fmla="*/ 126 w 126"/>
                <a:gd name="T9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90">
                  <a:moveTo>
                    <a:pt x="126" y="90"/>
                  </a:moveTo>
                  <a:lnTo>
                    <a:pt x="126" y="75"/>
                  </a:lnTo>
                  <a:lnTo>
                    <a:pt x="0" y="0"/>
                  </a:lnTo>
                  <a:lnTo>
                    <a:pt x="0" y="15"/>
                  </a:lnTo>
                  <a:lnTo>
                    <a:pt x="126" y="90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ïṣḻîḋé"/>
            <p:cNvSpPr/>
            <p:nvPr/>
          </p:nvSpPr>
          <p:spPr bwMode="auto">
            <a:xfrm>
              <a:off x="6415088" y="1317626"/>
              <a:ext cx="200025" cy="139700"/>
            </a:xfrm>
            <a:custGeom>
              <a:avLst/>
              <a:gdLst>
                <a:gd name="T0" fmla="*/ 126 w 126"/>
                <a:gd name="T1" fmla="*/ 88 h 88"/>
                <a:gd name="T2" fmla="*/ 126 w 126"/>
                <a:gd name="T3" fmla="*/ 73 h 88"/>
                <a:gd name="T4" fmla="*/ 0 w 126"/>
                <a:gd name="T5" fmla="*/ 0 h 88"/>
                <a:gd name="T6" fmla="*/ 0 w 126"/>
                <a:gd name="T7" fmla="*/ 13 h 88"/>
                <a:gd name="T8" fmla="*/ 126 w 126"/>
                <a:gd name="T9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88">
                  <a:moveTo>
                    <a:pt x="126" y="88"/>
                  </a:moveTo>
                  <a:lnTo>
                    <a:pt x="126" y="73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26" y="88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iṡḷîdè"/>
            <p:cNvSpPr/>
            <p:nvPr/>
          </p:nvSpPr>
          <p:spPr bwMode="auto">
            <a:xfrm>
              <a:off x="6415088" y="1360488"/>
              <a:ext cx="200025" cy="139700"/>
            </a:xfrm>
            <a:custGeom>
              <a:avLst/>
              <a:gdLst>
                <a:gd name="T0" fmla="*/ 126 w 126"/>
                <a:gd name="T1" fmla="*/ 88 h 88"/>
                <a:gd name="T2" fmla="*/ 126 w 126"/>
                <a:gd name="T3" fmla="*/ 73 h 88"/>
                <a:gd name="T4" fmla="*/ 0 w 126"/>
                <a:gd name="T5" fmla="*/ 0 h 88"/>
                <a:gd name="T6" fmla="*/ 0 w 126"/>
                <a:gd name="T7" fmla="*/ 13 h 88"/>
                <a:gd name="T8" fmla="*/ 126 w 126"/>
                <a:gd name="T9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88">
                  <a:moveTo>
                    <a:pt x="126" y="88"/>
                  </a:moveTo>
                  <a:lnTo>
                    <a:pt x="126" y="73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26" y="88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îSḻidê"/>
            <p:cNvSpPr/>
            <p:nvPr/>
          </p:nvSpPr>
          <p:spPr bwMode="auto">
            <a:xfrm>
              <a:off x="6727825" y="1457326"/>
              <a:ext cx="201613" cy="138113"/>
            </a:xfrm>
            <a:custGeom>
              <a:avLst/>
              <a:gdLst>
                <a:gd name="T0" fmla="*/ 0 w 127"/>
                <a:gd name="T1" fmla="*/ 0 h 87"/>
                <a:gd name="T2" fmla="*/ 0 w 127"/>
                <a:gd name="T3" fmla="*/ 14 h 87"/>
                <a:gd name="T4" fmla="*/ 127 w 127"/>
                <a:gd name="T5" fmla="*/ 87 h 87"/>
                <a:gd name="T6" fmla="*/ 127 w 127"/>
                <a:gd name="T7" fmla="*/ 72 h 87"/>
                <a:gd name="T8" fmla="*/ 0 w 127"/>
                <a:gd name="T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87">
                  <a:moveTo>
                    <a:pt x="0" y="0"/>
                  </a:moveTo>
                  <a:lnTo>
                    <a:pt x="0" y="14"/>
                  </a:lnTo>
                  <a:lnTo>
                    <a:pt x="127" y="87"/>
                  </a:lnTo>
                  <a:lnTo>
                    <a:pt x="127" y="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ïṧ1iḓe"/>
            <p:cNvSpPr/>
            <p:nvPr/>
          </p:nvSpPr>
          <p:spPr bwMode="auto">
            <a:xfrm>
              <a:off x="6727825" y="1500188"/>
              <a:ext cx="201613" cy="138113"/>
            </a:xfrm>
            <a:custGeom>
              <a:avLst/>
              <a:gdLst>
                <a:gd name="T0" fmla="*/ 0 w 127"/>
                <a:gd name="T1" fmla="*/ 14 h 87"/>
                <a:gd name="T2" fmla="*/ 127 w 127"/>
                <a:gd name="T3" fmla="*/ 87 h 87"/>
                <a:gd name="T4" fmla="*/ 127 w 127"/>
                <a:gd name="T5" fmla="*/ 72 h 87"/>
                <a:gd name="T6" fmla="*/ 0 w 127"/>
                <a:gd name="T7" fmla="*/ 0 h 87"/>
                <a:gd name="T8" fmla="*/ 0 w 127"/>
                <a:gd name="T9" fmla="*/ 1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87">
                  <a:moveTo>
                    <a:pt x="0" y="14"/>
                  </a:moveTo>
                  <a:lnTo>
                    <a:pt x="127" y="87"/>
                  </a:lnTo>
                  <a:lnTo>
                    <a:pt x="127" y="72"/>
                  </a:lnTo>
                  <a:lnTo>
                    <a:pt x="0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iṥļïḋê"/>
            <p:cNvSpPr/>
            <p:nvPr/>
          </p:nvSpPr>
          <p:spPr bwMode="auto">
            <a:xfrm>
              <a:off x="6727825" y="1543051"/>
              <a:ext cx="201613" cy="138113"/>
            </a:xfrm>
            <a:custGeom>
              <a:avLst/>
              <a:gdLst>
                <a:gd name="T0" fmla="*/ 0 w 127"/>
                <a:gd name="T1" fmla="*/ 14 h 87"/>
                <a:gd name="T2" fmla="*/ 127 w 127"/>
                <a:gd name="T3" fmla="*/ 87 h 87"/>
                <a:gd name="T4" fmla="*/ 127 w 127"/>
                <a:gd name="T5" fmla="*/ 72 h 87"/>
                <a:gd name="T6" fmla="*/ 0 w 127"/>
                <a:gd name="T7" fmla="*/ 0 h 87"/>
                <a:gd name="T8" fmla="*/ 0 w 127"/>
                <a:gd name="T9" fmla="*/ 1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87">
                  <a:moveTo>
                    <a:pt x="0" y="14"/>
                  </a:moveTo>
                  <a:lnTo>
                    <a:pt x="127" y="87"/>
                  </a:lnTo>
                  <a:lnTo>
                    <a:pt x="127" y="72"/>
                  </a:lnTo>
                  <a:lnTo>
                    <a:pt x="0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íṥlíḍe"/>
            <p:cNvSpPr/>
            <p:nvPr/>
          </p:nvSpPr>
          <p:spPr bwMode="auto">
            <a:xfrm>
              <a:off x="6727825" y="1651001"/>
              <a:ext cx="201613" cy="138113"/>
            </a:xfrm>
            <a:custGeom>
              <a:avLst/>
              <a:gdLst>
                <a:gd name="T0" fmla="*/ 0 w 127"/>
                <a:gd name="T1" fmla="*/ 15 h 87"/>
                <a:gd name="T2" fmla="*/ 127 w 127"/>
                <a:gd name="T3" fmla="*/ 87 h 87"/>
                <a:gd name="T4" fmla="*/ 127 w 127"/>
                <a:gd name="T5" fmla="*/ 73 h 87"/>
                <a:gd name="T6" fmla="*/ 0 w 127"/>
                <a:gd name="T7" fmla="*/ 0 h 87"/>
                <a:gd name="T8" fmla="*/ 0 w 127"/>
                <a:gd name="T9" fmla="*/ 1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87">
                  <a:moveTo>
                    <a:pt x="0" y="15"/>
                  </a:moveTo>
                  <a:lnTo>
                    <a:pt x="127" y="87"/>
                  </a:lnTo>
                  <a:lnTo>
                    <a:pt x="127" y="73"/>
                  </a:lnTo>
                  <a:lnTo>
                    <a:pt x="0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ïṡ1îďé"/>
            <p:cNvSpPr/>
            <p:nvPr/>
          </p:nvSpPr>
          <p:spPr bwMode="auto">
            <a:xfrm>
              <a:off x="6727825" y="1693863"/>
              <a:ext cx="201613" cy="138113"/>
            </a:xfrm>
            <a:custGeom>
              <a:avLst/>
              <a:gdLst>
                <a:gd name="T0" fmla="*/ 0 w 127"/>
                <a:gd name="T1" fmla="*/ 15 h 87"/>
                <a:gd name="T2" fmla="*/ 127 w 127"/>
                <a:gd name="T3" fmla="*/ 87 h 87"/>
                <a:gd name="T4" fmla="*/ 127 w 127"/>
                <a:gd name="T5" fmla="*/ 73 h 87"/>
                <a:gd name="T6" fmla="*/ 0 w 127"/>
                <a:gd name="T7" fmla="*/ 0 h 87"/>
                <a:gd name="T8" fmla="*/ 0 w 127"/>
                <a:gd name="T9" fmla="*/ 1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87">
                  <a:moveTo>
                    <a:pt x="0" y="15"/>
                  </a:moveTo>
                  <a:lnTo>
                    <a:pt x="127" y="87"/>
                  </a:lnTo>
                  <a:lnTo>
                    <a:pt x="127" y="73"/>
                  </a:lnTo>
                  <a:lnTo>
                    <a:pt x="0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îṧliḋé"/>
            <p:cNvSpPr/>
            <p:nvPr/>
          </p:nvSpPr>
          <p:spPr bwMode="auto">
            <a:xfrm>
              <a:off x="6727825" y="1736726"/>
              <a:ext cx="201613" cy="138113"/>
            </a:xfrm>
            <a:custGeom>
              <a:avLst/>
              <a:gdLst>
                <a:gd name="T0" fmla="*/ 0 w 127"/>
                <a:gd name="T1" fmla="*/ 15 h 87"/>
                <a:gd name="T2" fmla="*/ 127 w 127"/>
                <a:gd name="T3" fmla="*/ 87 h 87"/>
                <a:gd name="T4" fmla="*/ 127 w 127"/>
                <a:gd name="T5" fmla="*/ 73 h 87"/>
                <a:gd name="T6" fmla="*/ 0 w 127"/>
                <a:gd name="T7" fmla="*/ 0 h 87"/>
                <a:gd name="T8" fmla="*/ 0 w 127"/>
                <a:gd name="T9" fmla="*/ 1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87">
                  <a:moveTo>
                    <a:pt x="0" y="15"/>
                  </a:moveTo>
                  <a:lnTo>
                    <a:pt x="127" y="87"/>
                  </a:lnTo>
                  <a:lnTo>
                    <a:pt x="127" y="73"/>
                  </a:lnTo>
                  <a:lnTo>
                    <a:pt x="0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îṡļidê"/>
            <p:cNvSpPr/>
            <p:nvPr/>
          </p:nvSpPr>
          <p:spPr bwMode="auto">
            <a:xfrm>
              <a:off x="6727825" y="1846263"/>
              <a:ext cx="201613" cy="138113"/>
            </a:xfrm>
            <a:custGeom>
              <a:avLst/>
              <a:gdLst>
                <a:gd name="T0" fmla="*/ 0 w 127"/>
                <a:gd name="T1" fmla="*/ 12 h 87"/>
                <a:gd name="T2" fmla="*/ 127 w 127"/>
                <a:gd name="T3" fmla="*/ 87 h 87"/>
                <a:gd name="T4" fmla="*/ 127 w 127"/>
                <a:gd name="T5" fmla="*/ 72 h 87"/>
                <a:gd name="T6" fmla="*/ 0 w 127"/>
                <a:gd name="T7" fmla="*/ 0 h 87"/>
                <a:gd name="T8" fmla="*/ 0 w 127"/>
                <a:gd name="T9" fmla="*/ 1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87">
                  <a:moveTo>
                    <a:pt x="0" y="12"/>
                  </a:moveTo>
                  <a:lnTo>
                    <a:pt x="127" y="87"/>
                  </a:lnTo>
                  <a:lnTo>
                    <a:pt x="127" y="72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íṧḻïḑé"/>
            <p:cNvSpPr/>
            <p:nvPr/>
          </p:nvSpPr>
          <p:spPr bwMode="auto">
            <a:xfrm>
              <a:off x="6727825" y="1889126"/>
              <a:ext cx="201613" cy="138113"/>
            </a:xfrm>
            <a:custGeom>
              <a:avLst/>
              <a:gdLst>
                <a:gd name="T0" fmla="*/ 0 w 127"/>
                <a:gd name="T1" fmla="*/ 14 h 87"/>
                <a:gd name="T2" fmla="*/ 127 w 127"/>
                <a:gd name="T3" fmla="*/ 87 h 87"/>
                <a:gd name="T4" fmla="*/ 127 w 127"/>
                <a:gd name="T5" fmla="*/ 72 h 87"/>
                <a:gd name="T6" fmla="*/ 0 w 127"/>
                <a:gd name="T7" fmla="*/ 0 h 87"/>
                <a:gd name="T8" fmla="*/ 0 w 127"/>
                <a:gd name="T9" fmla="*/ 1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87">
                  <a:moveTo>
                    <a:pt x="0" y="14"/>
                  </a:moveTo>
                  <a:lnTo>
                    <a:pt x="127" y="87"/>
                  </a:lnTo>
                  <a:lnTo>
                    <a:pt x="127" y="72"/>
                  </a:lnTo>
                  <a:lnTo>
                    <a:pt x="0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ï$1îḋé"/>
            <p:cNvSpPr/>
            <p:nvPr/>
          </p:nvSpPr>
          <p:spPr bwMode="auto">
            <a:xfrm>
              <a:off x="6727825" y="1931988"/>
              <a:ext cx="201613" cy="138113"/>
            </a:xfrm>
            <a:custGeom>
              <a:avLst/>
              <a:gdLst>
                <a:gd name="T0" fmla="*/ 0 w 127"/>
                <a:gd name="T1" fmla="*/ 14 h 87"/>
                <a:gd name="T2" fmla="*/ 127 w 127"/>
                <a:gd name="T3" fmla="*/ 87 h 87"/>
                <a:gd name="T4" fmla="*/ 127 w 127"/>
                <a:gd name="T5" fmla="*/ 72 h 87"/>
                <a:gd name="T6" fmla="*/ 0 w 127"/>
                <a:gd name="T7" fmla="*/ 0 h 87"/>
                <a:gd name="T8" fmla="*/ 0 w 127"/>
                <a:gd name="T9" fmla="*/ 1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87">
                  <a:moveTo>
                    <a:pt x="0" y="14"/>
                  </a:moveTo>
                  <a:lnTo>
                    <a:pt x="127" y="87"/>
                  </a:lnTo>
                  <a:lnTo>
                    <a:pt x="127" y="72"/>
                  </a:lnTo>
                  <a:lnTo>
                    <a:pt x="0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ïsļïdé"/>
            <p:cNvSpPr/>
            <p:nvPr/>
          </p:nvSpPr>
          <p:spPr bwMode="auto">
            <a:xfrm>
              <a:off x="6415088" y="1403351"/>
              <a:ext cx="200025" cy="139700"/>
            </a:xfrm>
            <a:custGeom>
              <a:avLst/>
              <a:gdLst>
                <a:gd name="T0" fmla="*/ 126 w 126"/>
                <a:gd name="T1" fmla="*/ 88 h 88"/>
                <a:gd name="T2" fmla="*/ 126 w 126"/>
                <a:gd name="T3" fmla="*/ 73 h 88"/>
                <a:gd name="T4" fmla="*/ 0 w 126"/>
                <a:gd name="T5" fmla="*/ 0 h 88"/>
                <a:gd name="T6" fmla="*/ 0 w 126"/>
                <a:gd name="T7" fmla="*/ 13 h 88"/>
                <a:gd name="T8" fmla="*/ 126 w 126"/>
                <a:gd name="T9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88">
                  <a:moveTo>
                    <a:pt x="126" y="88"/>
                  </a:moveTo>
                  <a:lnTo>
                    <a:pt x="126" y="73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26" y="88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ï$ḻíḍê"/>
            <p:cNvSpPr/>
            <p:nvPr/>
          </p:nvSpPr>
          <p:spPr bwMode="auto">
            <a:xfrm>
              <a:off x="7008813" y="1878013"/>
              <a:ext cx="73025" cy="274638"/>
            </a:xfrm>
            <a:custGeom>
              <a:avLst/>
              <a:gdLst>
                <a:gd name="T0" fmla="*/ 46 w 46"/>
                <a:gd name="T1" fmla="*/ 27 h 173"/>
                <a:gd name="T2" fmla="*/ 0 w 46"/>
                <a:gd name="T3" fmla="*/ 0 h 173"/>
                <a:gd name="T4" fmla="*/ 0 w 46"/>
                <a:gd name="T5" fmla="*/ 148 h 173"/>
                <a:gd name="T6" fmla="*/ 46 w 46"/>
                <a:gd name="T7" fmla="*/ 173 h 173"/>
                <a:gd name="T8" fmla="*/ 46 w 46"/>
                <a:gd name="T9" fmla="*/ 27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73">
                  <a:moveTo>
                    <a:pt x="46" y="27"/>
                  </a:moveTo>
                  <a:lnTo>
                    <a:pt x="0" y="0"/>
                  </a:lnTo>
                  <a:lnTo>
                    <a:pt x="0" y="148"/>
                  </a:lnTo>
                  <a:lnTo>
                    <a:pt x="46" y="173"/>
                  </a:lnTo>
                  <a:lnTo>
                    <a:pt x="46" y="27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ïšľïḍê"/>
            <p:cNvSpPr/>
            <p:nvPr/>
          </p:nvSpPr>
          <p:spPr bwMode="auto">
            <a:xfrm>
              <a:off x="7104063" y="1806576"/>
              <a:ext cx="69850" cy="401638"/>
            </a:xfrm>
            <a:custGeom>
              <a:avLst/>
              <a:gdLst>
                <a:gd name="T0" fmla="*/ 44 w 44"/>
                <a:gd name="T1" fmla="*/ 27 h 253"/>
                <a:gd name="T2" fmla="*/ 0 w 44"/>
                <a:gd name="T3" fmla="*/ 0 h 253"/>
                <a:gd name="T4" fmla="*/ 0 w 44"/>
                <a:gd name="T5" fmla="*/ 228 h 253"/>
                <a:gd name="T6" fmla="*/ 44 w 44"/>
                <a:gd name="T7" fmla="*/ 253 h 253"/>
                <a:gd name="T8" fmla="*/ 44 w 44"/>
                <a:gd name="T9" fmla="*/ 27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253">
                  <a:moveTo>
                    <a:pt x="44" y="27"/>
                  </a:moveTo>
                  <a:lnTo>
                    <a:pt x="0" y="0"/>
                  </a:lnTo>
                  <a:lnTo>
                    <a:pt x="0" y="228"/>
                  </a:lnTo>
                  <a:lnTo>
                    <a:pt x="44" y="253"/>
                  </a:lnTo>
                  <a:lnTo>
                    <a:pt x="44" y="27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íśľídé"/>
            <p:cNvSpPr/>
            <p:nvPr/>
          </p:nvSpPr>
          <p:spPr bwMode="auto">
            <a:xfrm>
              <a:off x="7196138" y="1736726"/>
              <a:ext cx="73025" cy="527050"/>
            </a:xfrm>
            <a:custGeom>
              <a:avLst/>
              <a:gdLst>
                <a:gd name="T0" fmla="*/ 46 w 46"/>
                <a:gd name="T1" fmla="*/ 25 h 332"/>
                <a:gd name="T2" fmla="*/ 0 w 46"/>
                <a:gd name="T3" fmla="*/ 0 h 332"/>
                <a:gd name="T4" fmla="*/ 0 w 46"/>
                <a:gd name="T5" fmla="*/ 305 h 332"/>
                <a:gd name="T6" fmla="*/ 46 w 46"/>
                <a:gd name="T7" fmla="*/ 332 h 332"/>
                <a:gd name="T8" fmla="*/ 46 w 46"/>
                <a:gd name="T9" fmla="*/ 25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32">
                  <a:moveTo>
                    <a:pt x="46" y="25"/>
                  </a:moveTo>
                  <a:lnTo>
                    <a:pt x="0" y="0"/>
                  </a:lnTo>
                  <a:lnTo>
                    <a:pt x="0" y="305"/>
                  </a:lnTo>
                  <a:lnTo>
                    <a:pt x="46" y="332"/>
                  </a:lnTo>
                  <a:lnTo>
                    <a:pt x="46" y="25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i$ḷíďé"/>
            <p:cNvSpPr/>
            <p:nvPr/>
          </p:nvSpPr>
          <p:spPr bwMode="auto">
            <a:xfrm>
              <a:off x="6415088" y="1528763"/>
              <a:ext cx="223838" cy="330200"/>
            </a:xfrm>
            <a:custGeom>
              <a:avLst/>
              <a:gdLst>
                <a:gd name="T0" fmla="*/ 36 w 68"/>
                <a:gd name="T1" fmla="*/ 52 h 100"/>
                <a:gd name="T2" fmla="*/ 36 w 68"/>
                <a:gd name="T3" fmla="*/ 12 h 100"/>
                <a:gd name="T4" fmla="*/ 34 w 68"/>
                <a:gd name="T5" fmla="*/ 11 h 100"/>
                <a:gd name="T6" fmla="*/ 0 w 68"/>
                <a:gd name="T7" fmla="*/ 30 h 100"/>
                <a:gd name="T8" fmla="*/ 34 w 68"/>
                <a:gd name="T9" fmla="*/ 89 h 100"/>
                <a:gd name="T10" fmla="*/ 68 w 68"/>
                <a:gd name="T11" fmla="*/ 69 h 100"/>
                <a:gd name="T12" fmla="*/ 68 w 68"/>
                <a:gd name="T13" fmla="*/ 68 h 100"/>
                <a:gd name="T14" fmla="*/ 36 w 68"/>
                <a:gd name="T15" fmla="*/ 5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" h="100">
                  <a:moveTo>
                    <a:pt x="36" y="52"/>
                  </a:moveTo>
                  <a:cubicBezTo>
                    <a:pt x="36" y="12"/>
                    <a:pt x="36" y="12"/>
                    <a:pt x="36" y="12"/>
                  </a:cubicBezTo>
                  <a:cubicBezTo>
                    <a:pt x="35" y="12"/>
                    <a:pt x="35" y="11"/>
                    <a:pt x="34" y="11"/>
                  </a:cubicBezTo>
                  <a:cubicBezTo>
                    <a:pt x="15" y="0"/>
                    <a:pt x="0" y="9"/>
                    <a:pt x="0" y="30"/>
                  </a:cubicBezTo>
                  <a:cubicBezTo>
                    <a:pt x="0" y="52"/>
                    <a:pt x="15" y="78"/>
                    <a:pt x="34" y="89"/>
                  </a:cubicBezTo>
                  <a:cubicBezTo>
                    <a:pt x="53" y="100"/>
                    <a:pt x="68" y="91"/>
                    <a:pt x="68" y="69"/>
                  </a:cubicBezTo>
                  <a:cubicBezTo>
                    <a:pt x="68" y="68"/>
                    <a:pt x="68" y="68"/>
                    <a:pt x="68" y="68"/>
                  </a:cubicBezTo>
                  <a:lnTo>
                    <a:pt x="36" y="52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íşļîḋe"/>
            <p:cNvSpPr/>
            <p:nvPr/>
          </p:nvSpPr>
          <p:spPr bwMode="auto">
            <a:xfrm>
              <a:off x="6364288" y="1176338"/>
              <a:ext cx="968375" cy="1193800"/>
            </a:xfrm>
            <a:custGeom>
              <a:avLst/>
              <a:gdLst>
                <a:gd name="T0" fmla="*/ 0 w 610"/>
                <a:gd name="T1" fmla="*/ 0 h 752"/>
                <a:gd name="T2" fmla="*/ 0 w 610"/>
                <a:gd name="T3" fmla="*/ 399 h 752"/>
                <a:gd name="T4" fmla="*/ 3 w 610"/>
                <a:gd name="T5" fmla="*/ 401 h 752"/>
                <a:gd name="T6" fmla="*/ 610 w 610"/>
                <a:gd name="T7" fmla="*/ 752 h 752"/>
                <a:gd name="T8" fmla="*/ 610 w 610"/>
                <a:gd name="T9" fmla="*/ 353 h 752"/>
                <a:gd name="T10" fmla="*/ 608 w 610"/>
                <a:gd name="T11" fmla="*/ 351 h 752"/>
                <a:gd name="T12" fmla="*/ 0 w 610"/>
                <a:gd name="T13" fmla="*/ 0 h 752"/>
                <a:gd name="T14" fmla="*/ 11 w 610"/>
                <a:gd name="T15" fmla="*/ 17 h 752"/>
                <a:gd name="T16" fmla="*/ 599 w 610"/>
                <a:gd name="T17" fmla="*/ 357 h 752"/>
                <a:gd name="T18" fmla="*/ 599 w 610"/>
                <a:gd name="T19" fmla="*/ 735 h 752"/>
                <a:gd name="T20" fmla="*/ 11 w 610"/>
                <a:gd name="T21" fmla="*/ 393 h 752"/>
                <a:gd name="T22" fmla="*/ 11 w 610"/>
                <a:gd name="T23" fmla="*/ 17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0" h="752">
                  <a:moveTo>
                    <a:pt x="0" y="0"/>
                  </a:moveTo>
                  <a:lnTo>
                    <a:pt x="0" y="399"/>
                  </a:lnTo>
                  <a:lnTo>
                    <a:pt x="3" y="401"/>
                  </a:lnTo>
                  <a:lnTo>
                    <a:pt x="610" y="752"/>
                  </a:lnTo>
                  <a:lnTo>
                    <a:pt x="610" y="353"/>
                  </a:lnTo>
                  <a:lnTo>
                    <a:pt x="608" y="351"/>
                  </a:lnTo>
                  <a:lnTo>
                    <a:pt x="0" y="0"/>
                  </a:lnTo>
                  <a:close/>
                  <a:moveTo>
                    <a:pt x="11" y="17"/>
                  </a:moveTo>
                  <a:lnTo>
                    <a:pt x="599" y="357"/>
                  </a:lnTo>
                  <a:lnTo>
                    <a:pt x="599" y="735"/>
                  </a:lnTo>
                  <a:lnTo>
                    <a:pt x="11" y="393"/>
                  </a:lnTo>
                  <a:lnTo>
                    <a:pt x="11" y="17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iŝľïḋê"/>
            <p:cNvSpPr/>
            <p:nvPr/>
          </p:nvSpPr>
          <p:spPr bwMode="auto">
            <a:xfrm>
              <a:off x="7299325" y="1090613"/>
              <a:ext cx="731838" cy="900113"/>
            </a:xfrm>
            <a:custGeom>
              <a:avLst/>
              <a:gdLst>
                <a:gd name="T0" fmla="*/ 461 w 461"/>
                <a:gd name="T1" fmla="*/ 268 h 567"/>
                <a:gd name="T2" fmla="*/ 461 w 461"/>
                <a:gd name="T3" fmla="*/ 567 h 567"/>
                <a:gd name="T4" fmla="*/ 0 w 461"/>
                <a:gd name="T5" fmla="*/ 299 h 567"/>
                <a:gd name="T6" fmla="*/ 0 w 461"/>
                <a:gd name="T7" fmla="*/ 0 h 567"/>
                <a:gd name="T8" fmla="*/ 461 w 461"/>
                <a:gd name="T9" fmla="*/ 268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1" h="567">
                  <a:moveTo>
                    <a:pt x="461" y="268"/>
                  </a:moveTo>
                  <a:lnTo>
                    <a:pt x="461" y="567"/>
                  </a:lnTo>
                  <a:lnTo>
                    <a:pt x="0" y="299"/>
                  </a:lnTo>
                  <a:lnTo>
                    <a:pt x="0" y="0"/>
                  </a:lnTo>
                  <a:lnTo>
                    <a:pt x="461" y="268"/>
                  </a:lnTo>
                  <a:close/>
                </a:path>
              </a:pathLst>
            </a:custGeom>
            <a:solidFill>
              <a:srgbClr val="FF7B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išľiḓê"/>
            <p:cNvSpPr/>
            <p:nvPr/>
          </p:nvSpPr>
          <p:spPr bwMode="auto">
            <a:xfrm>
              <a:off x="7329488" y="1157288"/>
              <a:ext cx="157163" cy="104775"/>
            </a:xfrm>
            <a:custGeom>
              <a:avLst/>
              <a:gdLst>
                <a:gd name="T0" fmla="*/ 99 w 99"/>
                <a:gd name="T1" fmla="*/ 66 h 66"/>
                <a:gd name="T2" fmla="*/ 99 w 99"/>
                <a:gd name="T3" fmla="*/ 56 h 66"/>
                <a:gd name="T4" fmla="*/ 0 w 99"/>
                <a:gd name="T5" fmla="*/ 0 h 66"/>
                <a:gd name="T6" fmla="*/ 0 w 99"/>
                <a:gd name="T7" fmla="*/ 10 h 66"/>
                <a:gd name="T8" fmla="*/ 99 w 99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66">
                  <a:moveTo>
                    <a:pt x="99" y="66"/>
                  </a:moveTo>
                  <a:lnTo>
                    <a:pt x="99" y="56"/>
                  </a:lnTo>
                  <a:lnTo>
                    <a:pt x="0" y="0"/>
                  </a:lnTo>
                  <a:lnTo>
                    <a:pt x="0" y="10"/>
                  </a:lnTo>
                  <a:lnTo>
                    <a:pt x="99" y="66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8" name="işḻíḋê"/>
            <p:cNvSpPr/>
            <p:nvPr/>
          </p:nvSpPr>
          <p:spPr bwMode="auto">
            <a:xfrm>
              <a:off x="7329488" y="1190626"/>
              <a:ext cx="157163" cy="104775"/>
            </a:xfrm>
            <a:custGeom>
              <a:avLst/>
              <a:gdLst>
                <a:gd name="T0" fmla="*/ 99 w 99"/>
                <a:gd name="T1" fmla="*/ 66 h 66"/>
                <a:gd name="T2" fmla="*/ 99 w 99"/>
                <a:gd name="T3" fmla="*/ 56 h 66"/>
                <a:gd name="T4" fmla="*/ 0 w 99"/>
                <a:gd name="T5" fmla="*/ 0 h 66"/>
                <a:gd name="T6" fmla="*/ 0 w 99"/>
                <a:gd name="T7" fmla="*/ 10 h 66"/>
                <a:gd name="T8" fmla="*/ 99 w 99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66">
                  <a:moveTo>
                    <a:pt x="99" y="66"/>
                  </a:moveTo>
                  <a:lnTo>
                    <a:pt x="99" y="56"/>
                  </a:lnTo>
                  <a:lnTo>
                    <a:pt x="0" y="0"/>
                  </a:lnTo>
                  <a:lnTo>
                    <a:pt x="0" y="10"/>
                  </a:lnTo>
                  <a:lnTo>
                    <a:pt x="99" y="66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9" name="iṣ1ïḓê"/>
            <p:cNvSpPr/>
            <p:nvPr/>
          </p:nvSpPr>
          <p:spPr bwMode="auto">
            <a:xfrm>
              <a:off x="7329488" y="1222376"/>
              <a:ext cx="157163" cy="106363"/>
            </a:xfrm>
            <a:custGeom>
              <a:avLst/>
              <a:gdLst>
                <a:gd name="T0" fmla="*/ 99 w 99"/>
                <a:gd name="T1" fmla="*/ 67 h 67"/>
                <a:gd name="T2" fmla="*/ 99 w 99"/>
                <a:gd name="T3" fmla="*/ 56 h 67"/>
                <a:gd name="T4" fmla="*/ 0 w 99"/>
                <a:gd name="T5" fmla="*/ 0 h 67"/>
                <a:gd name="T6" fmla="*/ 0 w 99"/>
                <a:gd name="T7" fmla="*/ 11 h 67"/>
                <a:gd name="T8" fmla="*/ 99 w 99"/>
                <a:gd name="T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67">
                  <a:moveTo>
                    <a:pt x="99" y="67"/>
                  </a:moveTo>
                  <a:lnTo>
                    <a:pt x="99" y="56"/>
                  </a:lnTo>
                  <a:lnTo>
                    <a:pt x="0" y="0"/>
                  </a:lnTo>
                  <a:lnTo>
                    <a:pt x="0" y="11"/>
                  </a:lnTo>
                  <a:lnTo>
                    <a:pt x="99" y="67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0" name="ïṩľídè"/>
            <p:cNvSpPr/>
            <p:nvPr/>
          </p:nvSpPr>
          <p:spPr bwMode="auto">
            <a:xfrm>
              <a:off x="7572375" y="1298576"/>
              <a:ext cx="155575" cy="104775"/>
            </a:xfrm>
            <a:custGeom>
              <a:avLst/>
              <a:gdLst>
                <a:gd name="T0" fmla="*/ 0 w 98"/>
                <a:gd name="T1" fmla="*/ 0 h 66"/>
                <a:gd name="T2" fmla="*/ 0 w 98"/>
                <a:gd name="T3" fmla="*/ 10 h 66"/>
                <a:gd name="T4" fmla="*/ 98 w 98"/>
                <a:gd name="T5" fmla="*/ 66 h 66"/>
                <a:gd name="T6" fmla="*/ 98 w 98"/>
                <a:gd name="T7" fmla="*/ 56 h 66"/>
                <a:gd name="T8" fmla="*/ 0 w 98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6">
                  <a:moveTo>
                    <a:pt x="0" y="0"/>
                  </a:moveTo>
                  <a:lnTo>
                    <a:pt x="0" y="10"/>
                  </a:lnTo>
                  <a:lnTo>
                    <a:pt x="98" y="66"/>
                  </a:lnTo>
                  <a:lnTo>
                    <a:pt x="98" y="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1" name="íṩļíḓé"/>
            <p:cNvSpPr/>
            <p:nvPr/>
          </p:nvSpPr>
          <p:spPr bwMode="auto">
            <a:xfrm>
              <a:off x="7572375" y="1331913"/>
              <a:ext cx="155575" cy="104775"/>
            </a:xfrm>
            <a:custGeom>
              <a:avLst/>
              <a:gdLst>
                <a:gd name="T0" fmla="*/ 0 w 98"/>
                <a:gd name="T1" fmla="*/ 10 h 66"/>
                <a:gd name="T2" fmla="*/ 98 w 98"/>
                <a:gd name="T3" fmla="*/ 66 h 66"/>
                <a:gd name="T4" fmla="*/ 98 w 98"/>
                <a:gd name="T5" fmla="*/ 56 h 66"/>
                <a:gd name="T6" fmla="*/ 0 w 98"/>
                <a:gd name="T7" fmla="*/ 0 h 66"/>
                <a:gd name="T8" fmla="*/ 0 w 98"/>
                <a:gd name="T9" fmla="*/ 1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6">
                  <a:moveTo>
                    <a:pt x="0" y="10"/>
                  </a:moveTo>
                  <a:lnTo>
                    <a:pt x="98" y="66"/>
                  </a:lnTo>
                  <a:lnTo>
                    <a:pt x="98" y="56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2" name="íṥ1íḍe"/>
            <p:cNvSpPr/>
            <p:nvPr/>
          </p:nvSpPr>
          <p:spPr bwMode="auto">
            <a:xfrm>
              <a:off x="7572375" y="1365251"/>
              <a:ext cx="155575" cy="104775"/>
            </a:xfrm>
            <a:custGeom>
              <a:avLst/>
              <a:gdLst>
                <a:gd name="T0" fmla="*/ 0 w 98"/>
                <a:gd name="T1" fmla="*/ 10 h 66"/>
                <a:gd name="T2" fmla="*/ 98 w 98"/>
                <a:gd name="T3" fmla="*/ 66 h 66"/>
                <a:gd name="T4" fmla="*/ 98 w 98"/>
                <a:gd name="T5" fmla="*/ 56 h 66"/>
                <a:gd name="T6" fmla="*/ 0 w 98"/>
                <a:gd name="T7" fmla="*/ 0 h 66"/>
                <a:gd name="T8" fmla="*/ 0 w 98"/>
                <a:gd name="T9" fmla="*/ 1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6">
                  <a:moveTo>
                    <a:pt x="0" y="10"/>
                  </a:moveTo>
                  <a:lnTo>
                    <a:pt x="98" y="66"/>
                  </a:lnTo>
                  <a:lnTo>
                    <a:pt x="98" y="56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" name="íSľiḋê"/>
            <p:cNvSpPr/>
            <p:nvPr/>
          </p:nvSpPr>
          <p:spPr bwMode="auto">
            <a:xfrm>
              <a:off x="7572375" y="1446213"/>
              <a:ext cx="155575" cy="109538"/>
            </a:xfrm>
            <a:custGeom>
              <a:avLst/>
              <a:gdLst>
                <a:gd name="T0" fmla="*/ 0 w 98"/>
                <a:gd name="T1" fmla="*/ 11 h 69"/>
                <a:gd name="T2" fmla="*/ 98 w 98"/>
                <a:gd name="T3" fmla="*/ 69 h 69"/>
                <a:gd name="T4" fmla="*/ 98 w 98"/>
                <a:gd name="T5" fmla="*/ 56 h 69"/>
                <a:gd name="T6" fmla="*/ 0 w 98"/>
                <a:gd name="T7" fmla="*/ 0 h 69"/>
                <a:gd name="T8" fmla="*/ 0 w 98"/>
                <a:gd name="T9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9">
                  <a:moveTo>
                    <a:pt x="0" y="11"/>
                  </a:moveTo>
                  <a:lnTo>
                    <a:pt x="98" y="69"/>
                  </a:lnTo>
                  <a:lnTo>
                    <a:pt x="98" y="56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" name="ïsḷîḍé"/>
            <p:cNvSpPr/>
            <p:nvPr/>
          </p:nvSpPr>
          <p:spPr bwMode="auto">
            <a:xfrm>
              <a:off x="7572375" y="1479551"/>
              <a:ext cx="155575" cy="109538"/>
            </a:xfrm>
            <a:custGeom>
              <a:avLst/>
              <a:gdLst>
                <a:gd name="T0" fmla="*/ 0 w 98"/>
                <a:gd name="T1" fmla="*/ 11 h 69"/>
                <a:gd name="T2" fmla="*/ 98 w 98"/>
                <a:gd name="T3" fmla="*/ 69 h 69"/>
                <a:gd name="T4" fmla="*/ 98 w 98"/>
                <a:gd name="T5" fmla="*/ 56 h 69"/>
                <a:gd name="T6" fmla="*/ 0 w 98"/>
                <a:gd name="T7" fmla="*/ 0 h 69"/>
                <a:gd name="T8" fmla="*/ 0 w 98"/>
                <a:gd name="T9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9">
                  <a:moveTo>
                    <a:pt x="0" y="11"/>
                  </a:moveTo>
                  <a:lnTo>
                    <a:pt x="98" y="69"/>
                  </a:lnTo>
                  <a:lnTo>
                    <a:pt x="98" y="56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ïśḻîďê"/>
            <p:cNvSpPr/>
            <p:nvPr/>
          </p:nvSpPr>
          <p:spPr bwMode="auto">
            <a:xfrm>
              <a:off x="7572375" y="1512888"/>
              <a:ext cx="155575" cy="107950"/>
            </a:xfrm>
            <a:custGeom>
              <a:avLst/>
              <a:gdLst>
                <a:gd name="T0" fmla="*/ 0 w 98"/>
                <a:gd name="T1" fmla="*/ 10 h 68"/>
                <a:gd name="T2" fmla="*/ 98 w 98"/>
                <a:gd name="T3" fmla="*/ 68 h 68"/>
                <a:gd name="T4" fmla="*/ 98 w 98"/>
                <a:gd name="T5" fmla="*/ 56 h 68"/>
                <a:gd name="T6" fmla="*/ 0 w 98"/>
                <a:gd name="T7" fmla="*/ 0 h 68"/>
                <a:gd name="T8" fmla="*/ 0 w 98"/>
                <a:gd name="T9" fmla="*/ 1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8">
                  <a:moveTo>
                    <a:pt x="0" y="10"/>
                  </a:moveTo>
                  <a:lnTo>
                    <a:pt x="98" y="68"/>
                  </a:lnTo>
                  <a:lnTo>
                    <a:pt x="98" y="56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îṣḻiḓè"/>
            <p:cNvSpPr/>
            <p:nvPr/>
          </p:nvSpPr>
          <p:spPr bwMode="auto">
            <a:xfrm>
              <a:off x="7572375" y="1595438"/>
              <a:ext cx="155575" cy="107950"/>
            </a:xfrm>
            <a:custGeom>
              <a:avLst/>
              <a:gdLst>
                <a:gd name="T0" fmla="*/ 0 w 98"/>
                <a:gd name="T1" fmla="*/ 12 h 68"/>
                <a:gd name="T2" fmla="*/ 98 w 98"/>
                <a:gd name="T3" fmla="*/ 68 h 68"/>
                <a:gd name="T4" fmla="*/ 98 w 98"/>
                <a:gd name="T5" fmla="*/ 58 h 68"/>
                <a:gd name="T6" fmla="*/ 0 w 98"/>
                <a:gd name="T7" fmla="*/ 0 h 68"/>
                <a:gd name="T8" fmla="*/ 0 w 98"/>
                <a:gd name="T9" fmla="*/ 1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8">
                  <a:moveTo>
                    <a:pt x="0" y="12"/>
                  </a:moveTo>
                  <a:lnTo>
                    <a:pt x="98" y="68"/>
                  </a:lnTo>
                  <a:lnTo>
                    <a:pt x="98" y="58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išliḓé"/>
            <p:cNvSpPr/>
            <p:nvPr/>
          </p:nvSpPr>
          <p:spPr bwMode="auto">
            <a:xfrm>
              <a:off x="7572375" y="1631951"/>
              <a:ext cx="155575" cy="104775"/>
            </a:xfrm>
            <a:custGeom>
              <a:avLst/>
              <a:gdLst>
                <a:gd name="T0" fmla="*/ 0 w 98"/>
                <a:gd name="T1" fmla="*/ 10 h 66"/>
                <a:gd name="T2" fmla="*/ 98 w 98"/>
                <a:gd name="T3" fmla="*/ 66 h 66"/>
                <a:gd name="T4" fmla="*/ 98 w 98"/>
                <a:gd name="T5" fmla="*/ 56 h 66"/>
                <a:gd name="T6" fmla="*/ 0 w 98"/>
                <a:gd name="T7" fmla="*/ 0 h 66"/>
                <a:gd name="T8" fmla="*/ 0 w 98"/>
                <a:gd name="T9" fmla="*/ 1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6">
                  <a:moveTo>
                    <a:pt x="0" y="10"/>
                  </a:moveTo>
                  <a:lnTo>
                    <a:pt x="98" y="66"/>
                  </a:lnTo>
                  <a:lnTo>
                    <a:pt x="98" y="56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ïŝlïḑé"/>
            <p:cNvSpPr/>
            <p:nvPr/>
          </p:nvSpPr>
          <p:spPr bwMode="auto">
            <a:xfrm>
              <a:off x="7572375" y="1663701"/>
              <a:ext cx="155575" cy="106363"/>
            </a:xfrm>
            <a:custGeom>
              <a:avLst/>
              <a:gdLst>
                <a:gd name="T0" fmla="*/ 0 w 98"/>
                <a:gd name="T1" fmla="*/ 11 h 67"/>
                <a:gd name="T2" fmla="*/ 98 w 98"/>
                <a:gd name="T3" fmla="*/ 67 h 67"/>
                <a:gd name="T4" fmla="*/ 98 w 98"/>
                <a:gd name="T5" fmla="*/ 56 h 67"/>
                <a:gd name="T6" fmla="*/ 0 w 98"/>
                <a:gd name="T7" fmla="*/ 0 h 67"/>
                <a:gd name="T8" fmla="*/ 0 w 98"/>
                <a:gd name="T9" fmla="*/ 1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7">
                  <a:moveTo>
                    <a:pt x="0" y="11"/>
                  </a:moveTo>
                  <a:lnTo>
                    <a:pt x="98" y="67"/>
                  </a:lnTo>
                  <a:lnTo>
                    <a:pt x="98" y="56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íšlíḑê"/>
            <p:cNvSpPr/>
            <p:nvPr/>
          </p:nvSpPr>
          <p:spPr bwMode="auto">
            <a:xfrm>
              <a:off x="7329488" y="1255713"/>
              <a:ext cx="157163" cy="109538"/>
            </a:xfrm>
            <a:custGeom>
              <a:avLst/>
              <a:gdLst>
                <a:gd name="T0" fmla="*/ 99 w 99"/>
                <a:gd name="T1" fmla="*/ 69 h 69"/>
                <a:gd name="T2" fmla="*/ 99 w 99"/>
                <a:gd name="T3" fmla="*/ 56 h 69"/>
                <a:gd name="T4" fmla="*/ 0 w 99"/>
                <a:gd name="T5" fmla="*/ 0 h 69"/>
                <a:gd name="T6" fmla="*/ 0 w 99"/>
                <a:gd name="T7" fmla="*/ 10 h 69"/>
                <a:gd name="T8" fmla="*/ 99 w 99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69">
                  <a:moveTo>
                    <a:pt x="99" y="69"/>
                  </a:moveTo>
                  <a:lnTo>
                    <a:pt x="99" y="56"/>
                  </a:lnTo>
                  <a:lnTo>
                    <a:pt x="0" y="0"/>
                  </a:lnTo>
                  <a:lnTo>
                    <a:pt x="0" y="10"/>
                  </a:lnTo>
                  <a:lnTo>
                    <a:pt x="99" y="69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" name="îŝ1iḍè"/>
            <p:cNvSpPr/>
            <p:nvPr/>
          </p:nvSpPr>
          <p:spPr bwMode="auto">
            <a:xfrm>
              <a:off x="7791450" y="1625601"/>
              <a:ext cx="52388" cy="209550"/>
            </a:xfrm>
            <a:custGeom>
              <a:avLst/>
              <a:gdLst>
                <a:gd name="T0" fmla="*/ 33 w 33"/>
                <a:gd name="T1" fmla="*/ 18 h 132"/>
                <a:gd name="T2" fmla="*/ 0 w 33"/>
                <a:gd name="T3" fmla="*/ 0 h 132"/>
                <a:gd name="T4" fmla="*/ 0 w 33"/>
                <a:gd name="T5" fmla="*/ 112 h 132"/>
                <a:gd name="T6" fmla="*/ 33 w 33"/>
                <a:gd name="T7" fmla="*/ 132 h 132"/>
                <a:gd name="T8" fmla="*/ 33 w 33"/>
                <a:gd name="T9" fmla="*/ 1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32">
                  <a:moveTo>
                    <a:pt x="33" y="18"/>
                  </a:moveTo>
                  <a:lnTo>
                    <a:pt x="0" y="0"/>
                  </a:lnTo>
                  <a:lnTo>
                    <a:pt x="0" y="112"/>
                  </a:lnTo>
                  <a:lnTo>
                    <a:pt x="33" y="132"/>
                  </a:lnTo>
                  <a:lnTo>
                    <a:pt x="33" y="18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ïşḷiďé"/>
            <p:cNvSpPr/>
            <p:nvPr/>
          </p:nvSpPr>
          <p:spPr bwMode="auto">
            <a:xfrm>
              <a:off x="7862888" y="1568451"/>
              <a:ext cx="53975" cy="309563"/>
            </a:xfrm>
            <a:custGeom>
              <a:avLst/>
              <a:gdLst>
                <a:gd name="T0" fmla="*/ 34 w 34"/>
                <a:gd name="T1" fmla="*/ 19 h 195"/>
                <a:gd name="T2" fmla="*/ 0 w 34"/>
                <a:gd name="T3" fmla="*/ 0 h 195"/>
                <a:gd name="T4" fmla="*/ 0 w 34"/>
                <a:gd name="T5" fmla="*/ 175 h 195"/>
                <a:gd name="T6" fmla="*/ 34 w 34"/>
                <a:gd name="T7" fmla="*/ 195 h 195"/>
                <a:gd name="T8" fmla="*/ 34 w 34"/>
                <a:gd name="T9" fmla="*/ 19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5">
                  <a:moveTo>
                    <a:pt x="34" y="19"/>
                  </a:moveTo>
                  <a:lnTo>
                    <a:pt x="0" y="0"/>
                  </a:lnTo>
                  <a:lnTo>
                    <a:pt x="0" y="175"/>
                  </a:lnTo>
                  <a:lnTo>
                    <a:pt x="34" y="195"/>
                  </a:lnTo>
                  <a:lnTo>
                    <a:pt x="34" y="19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íślïďè"/>
            <p:cNvSpPr/>
            <p:nvPr/>
          </p:nvSpPr>
          <p:spPr bwMode="auto">
            <a:xfrm>
              <a:off x="7935913" y="1512888"/>
              <a:ext cx="52388" cy="404813"/>
            </a:xfrm>
            <a:custGeom>
              <a:avLst/>
              <a:gdLst>
                <a:gd name="T0" fmla="*/ 33 w 33"/>
                <a:gd name="T1" fmla="*/ 21 h 255"/>
                <a:gd name="T2" fmla="*/ 0 w 33"/>
                <a:gd name="T3" fmla="*/ 0 h 255"/>
                <a:gd name="T4" fmla="*/ 0 w 33"/>
                <a:gd name="T5" fmla="*/ 237 h 255"/>
                <a:gd name="T6" fmla="*/ 33 w 33"/>
                <a:gd name="T7" fmla="*/ 255 h 255"/>
                <a:gd name="T8" fmla="*/ 33 w 33"/>
                <a:gd name="T9" fmla="*/ 2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55">
                  <a:moveTo>
                    <a:pt x="33" y="21"/>
                  </a:moveTo>
                  <a:lnTo>
                    <a:pt x="0" y="0"/>
                  </a:lnTo>
                  <a:lnTo>
                    <a:pt x="0" y="237"/>
                  </a:lnTo>
                  <a:lnTo>
                    <a:pt x="33" y="255"/>
                  </a:lnTo>
                  <a:lnTo>
                    <a:pt x="33" y="21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" name="îŝľiḓé"/>
            <p:cNvSpPr/>
            <p:nvPr/>
          </p:nvSpPr>
          <p:spPr bwMode="auto">
            <a:xfrm>
              <a:off x="7329488" y="1354138"/>
              <a:ext cx="174625" cy="250825"/>
            </a:xfrm>
            <a:custGeom>
              <a:avLst/>
              <a:gdLst>
                <a:gd name="T0" fmla="*/ 28 w 53"/>
                <a:gd name="T1" fmla="*/ 39 h 76"/>
                <a:gd name="T2" fmla="*/ 28 w 53"/>
                <a:gd name="T3" fmla="*/ 9 h 76"/>
                <a:gd name="T4" fmla="*/ 27 w 53"/>
                <a:gd name="T5" fmla="*/ 8 h 76"/>
                <a:gd name="T6" fmla="*/ 0 w 53"/>
                <a:gd name="T7" fmla="*/ 23 h 76"/>
                <a:gd name="T8" fmla="*/ 26 w 53"/>
                <a:gd name="T9" fmla="*/ 68 h 76"/>
                <a:gd name="T10" fmla="*/ 53 w 53"/>
                <a:gd name="T11" fmla="*/ 53 h 76"/>
                <a:gd name="T12" fmla="*/ 53 w 53"/>
                <a:gd name="T13" fmla="*/ 52 h 76"/>
                <a:gd name="T14" fmla="*/ 28 w 53"/>
                <a:gd name="T15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76">
                  <a:moveTo>
                    <a:pt x="28" y="39"/>
                  </a:move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7" y="8"/>
                    <a:pt x="27" y="8"/>
                  </a:cubicBezTo>
                  <a:cubicBezTo>
                    <a:pt x="12" y="0"/>
                    <a:pt x="0" y="6"/>
                    <a:pt x="0" y="23"/>
                  </a:cubicBezTo>
                  <a:cubicBezTo>
                    <a:pt x="0" y="39"/>
                    <a:pt x="12" y="60"/>
                    <a:pt x="26" y="68"/>
                  </a:cubicBezTo>
                  <a:cubicBezTo>
                    <a:pt x="41" y="76"/>
                    <a:pt x="53" y="70"/>
                    <a:pt x="53" y="53"/>
                  </a:cubicBezTo>
                  <a:cubicBezTo>
                    <a:pt x="53" y="52"/>
                    <a:pt x="53" y="52"/>
                    <a:pt x="53" y="52"/>
                  </a:cubicBezTo>
                  <a:lnTo>
                    <a:pt x="28" y="39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" name="íSḷide"/>
            <p:cNvSpPr/>
            <p:nvPr/>
          </p:nvSpPr>
          <p:spPr bwMode="auto">
            <a:xfrm>
              <a:off x="7292975" y="1081088"/>
              <a:ext cx="746125" cy="919163"/>
            </a:xfrm>
            <a:custGeom>
              <a:avLst/>
              <a:gdLst>
                <a:gd name="T0" fmla="*/ 0 w 470"/>
                <a:gd name="T1" fmla="*/ 0 h 579"/>
                <a:gd name="T2" fmla="*/ 0 w 470"/>
                <a:gd name="T3" fmla="*/ 307 h 579"/>
                <a:gd name="T4" fmla="*/ 2 w 470"/>
                <a:gd name="T5" fmla="*/ 309 h 579"/>
                <a:gd name="T6" fmla="*/ 470 w 470"/>
                <a:gd name="T7" fmla="*/ 579 h 579"/>
                <a:gd name="T8" fmla="*/ 470 w 470"/>
                <a:gd name="T9" fmla="*/ 272 h 579"/>
                <a:gd name="T10" fmla="*/ 467 w 470"/>
                <a:gd name="T11" fmla="*/ 272 h 579"/>
                <a:gd name="T12" fmla="*/ 0 w 470"/>
                <a:gd name="T13" fmla="*/ 0 h 579"/>
                <a:gd name="T14" fmla="*/ 6 w 470"/>
                <a:gd name="T15" fmla="*/ 12 h 579"/>
                <a:gd name="T16" fmla="*/ 461 w 470"/>
                <a:gd name="T17" fmla="*/ 276 h 579"/>
                <a:gd name="T18" fmla="*/ 461 w 470"/>
                <a:gd name="T19" fmla="*/ 567 h 579"/>
                <a:gd name="T20" fmla="*/ 6 w 470"/>
                <a:gd name="T21" fmla="*/ 303 h 579"/>
                <a:gd name="T22" fmla="*/ 6 w 470"/>
                <a:gd name="T23" fmla="*/ 12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0" h="579">
                  <a:moveTo>
                    <a:pt x="0" y="0"/>
                  </a:moveTo>
                  <a:lnTo>
                    <a:pt x="0" y="307"/>
                  </a:lnTo>
                  <a:lnTo>
                    <a:pt x="2" y="309"/>
                  </a:lnTo>
                  <a:lnTo>
                    <a:pt x="470" y="579"/>
                  </a:lnTo>
                  <a:lnTo>
                    <a:pt x="470" y="272"/>
                  </a:lnTo>
                  <a:lnTo>
                    <a:pt x="467" y="272"/>
                  </a:lnTo>
                  <a:lnTo>
                    <a:pt x="0" y="0"/>
                  </a:lnTo>
                  <a:close/>
                  <a:moveTo>
                    <a:pt x="6" y="12"/>
                  </a:moveTo>
                  <a:lnTo>
                    <a:pt x="461" y="276"/>
                  </a:lnTo>
                  <a:lnTo>
                    <a:pt x="461" y="567"/>
                  </a:lnTo>
                  <a:lnTo>
                    <a:pt x="6" y="303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" name="îs1ïḍe"/>
            <p:cNvSpPr/>
            <p:nvPr/>
          </p:nvSpPr>
          <p:spPr bwMode="auto">
            <a:xfrm>
              <a:off x="4437063" y="1169988"/>
              <a:ext cx="1519238" cy="1858963"/>
            </a:xfrm>
            <a:custGeom>
              <a:avLst/>
              <a:gdLst>
                <a:gd name="T0" fmla="*/ 0 w 957"/>
                <a:gd name="T1" fmla="*/ 552 h 1171"/>
                <a:gd name="T2" fmla="*/ 0 w 957"/>
                <a:gd name="T3" fmla="*/ 1171 h 1171"/>
                <a:gd name="T4" fmla="*/ 957 w 957"/>
                <a:gd name="T5" fmla="*/ 619 h 1171"/>
                <a:gd name="T6" fmla="*/ 957 w 957"/>
                <a:gd name="T7" fmla="*/ 0 h 1171"/>
                <a:gd name="T8" fmla="*/ 0 w 957"/>
                <a:gd name="T9" fmla="*/ 552 h 1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7" h="1171">
                  <a:moveTo>
                    <a:pt x="0" y="552"/>
                  </a:moveTo>
                  <a:lnTo>
                    <a:pt x="0" y="1171"/>
                  </a:lnTo>
                  <a:lnTo>
                    <a:pt x="957" y="619"/>
                  </a:lnTo>
                  <a:lnTo>
                    <a:pt x="957" y="0"/>
                  </a:lnTo>
                  <a:lnTo>
                    <a:pt x="0" y="552"/>
                  </a:lnTo>
                  <a:close/>
                </a:path>
              </a:pathLst>
            </a:custGeom>
            <a:solidFill>
              <a:srgbClr val="6EC7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" name="ísľîḋê"/>
            <p:cNvSpPr/>
            <p:nvPr/>
          </p:nvSpPr>
          <p:spPr bwMode="auto">
            <a:xfrm>
              <a:off x="4338638" y="1008063"/>
              <a:ext cx="1636713" cy="2146300"/>
            </a:xfrm>
            <a:custGeom>
              <a:avLst/>
              <a:gdLst>
                <a:gd name="T0" fmla="*/ 16 w 496"/>
                <a:gd name="T1" fmla="*/ 264 h 651"/>
                <a:gd name="T2" fmla="*/ 469 w 496"/>
                <a:gd name="T3" fmla="*/ 2 h 651"/>
                <a:gd name="T4" fmla="*/ 478 w 496"/>
                <a:gd name="T5" fmla="*/ 2 h 651"/>
                <a:gd name="T6" fmla="*/ 478 w 496"/>
                <a:gd name="T7" fmla="*/ 2 h 651"/>
                <a:gd name="T8" fmla="*/ 478 w 496"/>
                <a:gd name="T9" fmla="*/ 2 h 651"/>
                <a:gd name="T10" fmla="*/ 478 w 496"/>
                <a:gd name="T11" fmla="*/ 2 h 651"/>
                <a:gd name="T12" fmla="*/ 496 w 496"/>
                <a:gd name="T13" fmla="*/ 12 h 651"/>
                <a:gd name="T14" fmla="*/ 483 w 496"/>
                <a:gd name="T15" fmla="*/ 58 h 651"/>
                <a:gd name="T16" fmla="*/ 483 w 496"/>
                <a:gd name="T17" fmla="*/ 358 h 651"/>
                <a:gd name="T18" fmla="*/ 468 w 496"/>
                <a:gd name="T19" fmla="*/ 384 h 651"/>
                <a:gd name="T20" fmla="*/ 31 w 496"/>
                <a:gd name="T21" fmla="*/ 637 h 651"/>
                <a:gd name="T22" fmla="*/ 26 w 496"/>
                <a:gd name="T23" fmla="*/ 651 h 651"/>
                <a:gd name="T24" fmla="*/ 8 w 496"/>
                <a:gd name="T25" fmla="*/ 641 h 651"/>
                <a:gd name="T26" fmla="*/ 8 w 496"/>
                <a:gd name="T27" fmla="*/ 641 h 651"/>
                <a:gd name="T28" fmla="*/ 0 w 496"/>
                <a:gd name="T29" fmla="*/ 626 h 651"/>
                <a:gd name="T30" fmla="*/ 0 w 496"/>
                <a:gd name="T31" fmla="*/ 292 h 651"/>
                <a:gd name="T32" fmla="*/ 16 w 496"/>
                <a:gd name="T33" fmla="*/ 264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6" h="651">
                  <a:moveTo>
                    <a:pt x="16" y="264"/>
                  </a:moveTo>
                  <a:cubicBezTo>
                    <a:pt x="469" y="2"/>
                    <a:pt x="469" y="2"/>
                    <a:pt x="469" y="2"/>
                  </a:cubicBezTo>
                  <a:cubicBezTo>
                    <a:pt x="472" y="0"/>
                    <a:pt x="476" y="0"/>
                    <a:pt x="478" y="2"/>
                  </a:cubicBezTo>
                  <a:cubicBezTo>
                    <a:pt x="478" y="2"/>
                    <a:pt x="478" y="2"/>
                    <a:pt x="478" y="2"/>
                  </a:cubicBezTo>
                  <a:cubicBezTo>
                    <a:pt x="478" y="2"/>
                    <a:pt x="478" y="2"/>
                    <a:pt x="478" y="2"/>
                  </a:cubicBezTo>
                  <a:cubicBezTo>
                    <a:pt x="478" y="2"/>
                    <a:pt x="478" y="2"/>
                    <a:pt x="478" y="2"/>
                  </a:cubicBezTo>
                  <a:cubicBezTo>
                    <a:pt x="496" y="12"/>
                    <a:pt x="496" y="12"/>
                    <a:pt x="496" y="12"/>
                  </a:cubicBezTo>
                  <a:cubicBezTo>
                    <a:pt x="483" y="58"/>
                    <a:pt x="483" y="58"/>
                    <a:pt x="483" y="58"/>
                  </a:cubicBezTo>
                  <a:cubicBezTo>
                    <a:pt x="483" y="358"/>
                    <a:pt x="483" y="358"/>
                    <a:pt x="483" y="358"/>
                  </a:cubicBezTo>
                  <a:cubicBezTo>
                    <a:pt x="483" y="369"/>
                    <a:pt x="477" y="379"/>
                    <a:pt x="468" y="384"/>
                  </a:cubicBezTo>
                  <a:cubicBezTo>
                    <a:pt x="31" y="637"/>
                    <a:pt x="31" y="637"/>
                    <a:pt x="31" y="637"/>
                  </a:cubicBezTo>
                  <a:cubicBezTo>
                    <a:pt x="26" y="651"/>
                    <a:pt x="26" y="651"/>
                    <a:pt x="26" y="651"/>
                  </a:cubicBezTo>
                  <a:cubicBezTo>
                    <a:pt x="8" y="641"/>
                    <a:pt x="8" y="641"/>
                    <a:pt x="8" y="641"/>
                  </a:cubicBezTo>
                  <a:cubicBezTo>
                    <a:pt x="8" y="641"/>
                    <a:pt x="8" y="641"/>
                    <a:pt x="8" y="641"/>
                  </a:cubicBezTo>
                  <a:cubicBezTo>
                    <a:pt x="3" y="638"/>
                    <a:pt x="0" y="633"/>
                    <a:pt x="0" y="626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0" y="280"/>
                    <a:pt x="6" y="270"/>
                    <a:pt x="16" y="264"/>
                  </a:cubicBezTo>
                  <a:close/>
                </a:path>
              </a:pathLst>
            </a:custGeom>
            <a:solidFill>
              <a:srgbClr val="8CE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" name="iṧḷîḓè"/>
            <p:cNvSpPr/>
            <p:nvPr/>
          </p:nvSpPr>
          <p:spPr bwMode="auto">
            <a:xfrm>
              <a:off x="4394200" y="1038226"/>
              <a:ext cx="1593850" cy="2135188"/>
            </a:xfrm>
            <a:custGeom>
              <a:avLst/>
              <a:gdLst>
                <a:gd name="T0" fmla="*/ 0 w 483"/>
                <a:gd name="T1" fmla="*/ 293 h 648"/>
                <a:gd name="T2" fmla="*/ 0 w 483"/>
                <a:gd name="T3" fmla="*/ 627 h 648"/>
                <a:gd name="T4" fmla="*/ 25 w 483"/>
                <a:gd name="T5" fmla="*/ 642 h 648"/>
                <a:gd name="T6" fmla="*/ 468 w 483"/>
                <a:gd name="T7" fmla="*/ 386 h 648"/>
                <a:gd name="T8" fmla="*/ 483 w 483"/>
                <a:gd name="T9" fmla="*/ 359 h 648"/>
                <a:gd name="T10" fmla="*/ 483 w 483"/>
                <a:gd name="T11" fmla="*/ 11 h 648"/>
                <a:gd name="T12" fmla="*/ 470 w 483"/>
                <a:gd name="T13" fmla="*/ 3 h 648"/>
                <a:gd name="T14" fmla="*/ 16 w 483"/>
                <a:gd name="T15" fmla="*/ 265 h 648"/>
                <a:gd name="T16" fmla="*/ 0 w 483"/>
                <a:gd name="T17" fmla="*/ 293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2" h="648">
                  <a:moveTo>
                    <a:pt x="0" y="293"/>
                  </a:moveTo>
                  <a:cubicBezTo>
                    <a:pt x="0" y="627"/>
                    <a:pt x="0" y="627"/>
                    <a:pt x="0" y="627"/>
                  </a:cubicBezTo>
                  <a:cubicBezTo>
                    <a:pt x="0" y="640"/>
                    <a:pt x="14" y="648"/>
                    <a:pt x="25" y="642"/>
                  </a:cubicBezTo>
                  <a:cubicBezTo>
                    <a:pt x="468" y="386"/>
                    <a:pt x="468" y="386"/>
                    <a:pt x="468" y="386"/>
                  </a:cubicBezTo>
                  <a:cubicBezTo>
                    <a:pt x="478" y="380"/>
                    <a:pt x="483" y="370"/>
                    <a:pt x="483" y="359"/>
                  </a:cubicBezTo>
                  <a:cubicBezTo>
                    <a:pt x="483" y="11"/>
                    <a:pt x="483" y="11"/>
                    <a:pt x="483" y="11"/>
                  </a:cubicBezTo>
                  <a:cubicBezTo>
                    <a:pt x="483" y="4"/>
                    <a:pt x="476" y="0"/>
                    <a:pt x="470" y="3"/>
                  </a:cubicBezTo>
                  <a:cubicBezTo>
                    <a:pt x="16" y="265"/>
                    <a:pt x="16" y="265"/>
                    <a:pt x="16" y="265"/>
                  </a:cubicBezTo>
                  <a:cubicBezTo>
                    <a:pt x="6" y="271"/>
                    <a:pt x="0" y="282"/>
                    <a:pt x="0" y="293"/>
                  </a:cubicBez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" name="íṥḻïḓê"/>
            <p:cNvSpPr/>
            <p:nvPr/>
          </p:nvSpPr>
          <p:spPr bwMode="auto">
            <a:xfrm>
              <a:off x="4437063" y="1169988"/>
              <a:ext cx="1519238" cy="1858963"/>
            </a:xfrm>
            <a:custGeom>
              <a:avLst/>
              <a:gdLst>
                <a:gd name="T0" fmla="*/ 0 w 957"/>
                <a:gd name="T1" fmla="*/ 552 h 1171"/>
                <a:gd name="T2" fmla="*/ 0 w 957"/>
                <a:gd name="T3" fmla="*/ 1171 h 1171"/>
                <a:gd name="T4" fmla="*/ 957 w 957"/>
                <a:gd name="T5" fmla="*/ 619 h 1171"/>
                <a:gd name="T6" fmla="*/ 957 w 957"/>
                <a:gd name="T7" fmla="*/ 0 h 1171"/>
                <a:gd name="T8" fmla="*/ 0 w 957"/>
                <a:gd name="T9" fmla="*/ 552 h 1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7" h="1171">
                  <a:moveTo>
                    <a:pt x="0" y="552"/>
                  </a:moveTo>
                  <a:lnTo>
                    <a:pt x="0" y="1171"/>
                  </a:lnTo>
                  <a:lnTo>
                    <a:pt x="957" y="619"/>
                  </a:lnTo>
                  <a:lnTo>
                    <a:pt x="957" y="0"/>
                  </a:lnTo>
                  <a:lnTo>
                    <a:pt x="0" y="552"/>
                  </a:lnTo>
                  <a:close/>
                </a:path>
              </a:pathLst>
            </a:custGeom>
            <a:solidFill>
              <a:srgbClr val="FF7B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îṣḻíḑè"/>
            <p:cNvSpPr/>
            <p:nvPr/>
          </p:nvSpPr>
          <p:spPr bwMode="auto">
            <a:xfrm>
              <a:off x="6916738" y="2270126"/>
              <a:ext cx="936625" cy="1265238"/>
            </a:xfrm>
            <a:custGeom>
              <a:avLst/>
              <a:gdLst>
                <a:gd name="T0" fmla="*/ 276 w 284"/>
                <a:gd name="T1" fmla="*/ 1 h 384"/>
                <a:gd name="T2" fmla="*/ 255 w 284"/>
                <a:gd name="T3" fmla="*/ 14 h 384"/>
                <a:gd name="T4" fmla="*/ 246 w 284"/>
                <a:gd name="T5" fmla="*/ 23 h 384"/>
                <a:gd name="T6" fmla="*/ 32 w 284"/>
                <a:gd name="T7" fmla="*/ 18 h 384"/>
                <a:gd name="T8" fmla="*/ 26 w 284"/>
                <a:gd name="T9" fmla="*/ 12 h 384"/>
                <a:gd name="T10" fmla="*/ 0 w 284"/>
                <a:gd name="T11" fmla="*/ 7 h 384"/>
                <a:gd name="T12" fmla="*/ 0 w 284"/>
                <a:gd name="T13" fmla="*/ 304 h 384"/>
                <a:gd name="T14" fmla="*/ 2 w 284"/>
                <a:gd name="T15" fmla="*/ 307 h 384"/>
                <a:gd name="T16" fmla="*/ 6 w 284"/>
                <a:gd name="T17" fmla="*/ 309 h 384"/>
                <a:gd name="T18" fmla="*/ 134 w 284"/>
                <a:gd name="T19" fmla="*/ 383 h 384"/>
                <a:gd name="T20" fmla="*/ 140 w 284"/>
                <a:gd name="T21" fmla="*/ 383 h 384"/>
                <a:gd name="T22" fmla="*/ 265 w 284"/>
                <a:gd name="T23" fmla="*/ 312 h 384"/>
                <a:gd name="T24" fmla="*/ 281 w 284"/>
                <a:gd name="T25" fmla="*/ 302 h 384"/>
                <a:gd name="T26" fmla="*/ 284 w 284"/>
                <a:gd name="T27" fmla="*/ 297 h 384"/>
                <a:gd name="T28" fmla="*/ 284 w 284"/>
                <a:gd name="T29" fmla="*/ 297 h 384"/>
                <a:gd name="T30" fmla="*/ 284 w 284"/>
                <a:gd name="T31" fmla="*/ 0 h 384"/>
                <a:gd name="T32" fmla="*/ 276 w 284"/>
                <a:gd name="T33" fmla="*/ 1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4" h="384">
                  <a:moveTo>
                    <a:pt x="276" y="1"/>
                  </a:moveTo>
                  <a:cubicBezTo>
                    <a:pt x="255" y="14"/>
                    <a:pt x="255" y="14"/>
                    <a:pt x="255" y="14"/>
                  </a:cubicBezTo>
                  <a:cubicBezTo>
                    <a:pt x="246" y="23"/>
                    <a:pt x="246" y="23"/>
                    <a:pt x="246" y="23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04"/>
                    <a:pt x="0" y="304"/>
                    <a:pt x="0" y="304"/>
                  </a:cubicBezTo>
                  <a:cubicBezTo>
                    <a:pt x="0" y="305"/>
                    <a:pt x="0" y="306"/>
                    <a:pt x="2" y="307"/>
                  </a:cubicBezTo>
                  <a:cubicBezTo>
                    <a:pt x="6" y="309"/>
                    <a:pt x="6" y="309"/>
                    <a:pt x="6" y="309"/>
                  </a:cubicBezTo>
                  <a:cubicBezTo>
                    <a:pt x="134" y="383"/>
                    <a:pt x="134" y="383"/>
                    <a:pt x="134" y="383"/>
                  </a:cubicBezTo>
                  <a:cubicBezTo>
                    <a:pt x="136" y="384"/>
                    <a:pt x="138" y="384"/>
                    <a:pt x="140" y="383"/>
                  </a:cubicBezTo>
                  <a:cubicBezTo>
                    <a:pt x="265" y="312"/>
                    <a:pt x="265" y="312"/>
                    <a:pt x="265" y="312"/>
                  </a:cubicBezTo>
                  <a:cubicBezTo>
                    <a:pt x="281" y="302"/>
                    <a:pt x="281" y="302"/>
                    <a:pt x="281" y="302"/>
                  </a:cubicBezTo>
                  <a:cubicBezTo>
                    <a:pt x="283" y="301"/>
                    <a:pt x="284" y="299"/>
                    <a:pt x="284" y="297"/>
                  </a:cubicBezTo>
                  <a:cubicBezTo>
                    <a:pt x="284" y="297"/>
                    <a:pt x="284" y="297"/>
                    <a:pt x="284" y="297"/>
                  </a:cubicBezTo>
                  <a:cubicBezTo>
                    <a:pt x="284" y="0"/>
                    <a:pt x="284" y="0"/>
                    <a:pt x="284" y="0"/>
                  </a:cubicBezTo>
                  <a:lnTo>
                    <a:pt x="276" y="1"/>
                  </a:lnTo>
                  <a:close/>
                </a:path>
              </a:pathLst>
            </a:custGeom>
            <a:gradFill>
              <a:gsLst>
                <a:gs pos="0">
                  <a:srgbClr val="76BEF5"/>
                </a:gs>
                <a:gs pos="100000">
                  <a:srgbClr val="89DCFD"/>
                </a:gs>
                <a:gs pos="44000">
                  <a:srgbClr val="81CFFA"/>
                </a:gs>
              </a:gsLst>
              <a:lin ang="0" scaled="1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" name="îṥḻîḍê"/>
            <p:cNvSpPr/>
            <p:nvPr/>
          </p:nvSpPr>
          <p:spPr bwMode="auto">
            <a:xfrm>
              <a:off x="6913563" y="2003426"/>
              <a:ext cx="942975" cy="554038"/>
            </a:xfrm>
            <a:custGeom>
              <a:avLst/>
              <a:gdLst>
                <a:gd name="T0" fmla="*/ 282 w 286"/>
                <a:gd name="T1" fmla="*/ 76 h 168"/>
                <a:gd name="T2" fmla="*/ 281 w 286"/>
                <a:gd name="T3" fmla="*/ 76 h 168"/>
                <a:gd name="T4" fmla="*/ 153 w 286"/>
                <a:gd name="T5" fmla="*/ 2 h 168"/>
                <a:gd name="T6" fmla="*/ 147 w 286"/>
                <a:gd name="T7" fmla="*/ 2 h 168"/>
                <a:gd name="T8" fmla="*/ 29 w 286"/>
                <a:gd name="T9" fmla="*/ 70 h 168"/>
                <a:gd name="T10" fmla="*/ 3 w 286"/>
                <a:gd name="T11" fmla="*/ 85 h 168"/>
                <a:gd name="T12" fmla="*/ 3 w 286"/>
                <a:gd name="T13" fmla="*/ 91 h 168"/>
                <a:gd name="T14" fmla="*/ 7 w 286"/>
                <a:gd name="T15" fmla="*/ 93 h 168"/>
                <a:gd name="T16" fmla="*/ 135 w 286"/>
                <a:gd name="T17" fmla="*/ 167 h 168"/>
                <a:gd name="T18" fmla="*/ 141 w 286"/>
                <a:gd name="T19" fmla="*/ 167 h 168"/>
                <a:gd name="T20" fmla="*/ 266 w 286"/>
                <a:gd name="T21" fmla="*/ 96 h 168"/>
                <a:gd name="T22" fmla="*/ 282 w 286"/>
                <a:gd name="T23" fmla="*/ 86 h 168"/>
                <a:gd name="T24" fmla="*/ 282 w 286"/>
                <a:gd name="T25" fmla="*/ 7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6" h="168">
                  <a:moveTo>
                    <a:pt x="282" y="76"/>
                  </a:moveTo>
                  <a:cubicBezTo>
                    <a:pt x="281" y="76"/>
                    <a:pt x="281" y="76"/>
                    <a:pt x="281" y="76"/>
                  </a:cubicBezTo>
                  <a:cubicBezTo>
                    <a:pt x="153" y="2"/>
                    <a:pt x="153" y="2"/>
                    <a:pt x="153" y="2"/>
                  </a:cubicBezTo>
                  <a:cubicBezTo>
                    <a:pt x="151" y="0"/>
                    <a:pt x="149" y="0"/>
                    <a:pt x="147" y="2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3" y="85"/>
                    <a:pt x="3" y="85"/>
                    <a:pt x="3" y="85"/>
                  </a:cubicBezTo>
                  <a:cubicBezTo>
                    <a:pt x="0" y="86"/>
                    <a:pt x="0" y="89"/>
                    <a:pt x="3" y="91"/>
                  </a:cubicBezTo>
                  <a:cubicBezTo>
                    <a:pt x="7" y="93"/>
                    <a:pt x="7" y="93"/>
                    <a:pt x="7" y="93"/>
                  </a:cubicBezTo>
                  <a:cubicBezTo>
                    <a:pt x="135" y="167"/>
                    <a:pt x="135" y="167"/>
                    <a:pt x="135" y="167"/>
                  </a:cubicBezTo>
                  <a:cubicBezTo>
                    <a:pt x="137" y="168"/>
                    <a:pt x="139" y="168"/>
                    <a:pt x="141" y="167"/>
                  </a:cubicBezTo>
                  <a:cubicBezTo>
                    <a:pt x="266" y="96"/>
                    <a:pt x="266" y="96"/>
                    <a:pt x="266" y="96"/>
                  </a:cubicBezTo>
                  <a:cubicBezTo>
                    <a:pt x="282" y="86"/>
                    <a:pt x="282" y="86"/>
                    <a:pt x="282" y="86"/>
                  </a:cubicBezTo>
                  <a:cubicBezTo>
                    <a:pt x="286" y="84"/>
                    <a:pt x="286" y="78"/>
                    <a:pt x="282" y="76"/>
                  </a:cubicBez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" name="îśḻíḓê"/>
            <p:cNvSpPr/>
            <p:nvPr/>
          </p:nvSpPr>
          <p:spPr bwMode="auto">
            <a:xfrm>
              <a:off x="4556125" y="3571876"/>
              <a:ext cx="4165600" cy="1770063"/>
            </a:xfrm>
            <a:custGeom>
              <a:avLst/>
              <a:gdLst>
                <a:gd name="T0" fmla="*/ 23 w 1262"/>
                <a:gd name="T1" fmla="*/ 2 h 537"/>
                <a:gd name="T2" fmla="*/ 85 w 1262"/>
                <a:gd name="T3" fmla="*/ 42 h 537"/>
                <a:gd name="T4" fmla="*/ 113 w 1262"/>
                <a:gd name="T5" fmla="*/ 67 h 537"/>
                <a:gd name="T6" fmla="*/ 1166 w 1262"/>
                <a:gd name="T7" fmla="*/ 294 h 537"/>
                <a:gd name="T8" fmla="*/ 1184 w 1262"/>
                <a:gd name="T9" fmla="*/ 277 h 537"/>
                <a:gd name="T10" fmla="*/ 1262 w 1262"/>
                <a:gd name="T11" fmla="*/ 261 h 537"/>
                <a:gd name="T12" fmla="*/ 1262 w 1262"/>
                <a:gd name="T13" fmla="*/ 297 h 537"/>
                <a:gd name="T14" fmla="*/ 1257 w 1262"/>
                <a:gd name="T15" fmla="*/ 306 h 537"/>
                <a:gd name="T16" fmla="*/ 1244 w 1262"/>
                <a:gd name="T17" fmla="*/ 313 h 537"/>
                <a:gd name="T18" fmla="*/ 863 w 1262"/>
                <a:gd name="T19" fmla="*/ 534 h 537"/>
                <a:gd name="T20" fmla="*/ 844 w 1262"/>
                <a:gd name="T21" fmla="*/ 534 h 537"/>
                <a:gd name="T22" fmla="*/ 57 w 1262"/>
                <a:gd name="T23" fmla="*/ 80 h 537"/>
                <a:gd name="T24" fmla="*/ 9 w 1262"/>
                <a:gd name="T25" fmla="*/ 52 h 537"/>
                <a:gd name="T26" fmla="*/ 0 w 1262"/>
                <a:gd name="T27" fmla="*/ 36 h 537"/>
                <a:gd name="T28" fmla="*/ 0 w 1262"/>
                <a:gd name="T29" fmla="*/ 36 h 537"/>
                <a:gd name="T30" fmla="*/ 0 w 1262"/>
                <a:gd name="T31" fmla="*/ 0 h 537"/>
                <a:gd name="T32" fmla="*/ 23 w 1262"/>
                <a:gd name="T33" fmla="*/ 2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62" h="537">
                  <a:moveTo>
                    <a:pt x="23" y="2"/>
                  </a:moveTo>
                  <a:cubicBezTo>
                    <a:pt x="85" y="42"/>
                    <a:pt x="85" y="42"/>
                    <a:pt x="85" y="42"/>
                  </a:cubicBezTo>
                  <a:cubicBezTo>
                    <a:pt x="113" y="67"/>
                    <a:pt x="113" y="67"/>
                    <a:pt x="113" y="67"/>
                  </a:cubicBezTo>
                  <a:cubicBezTo>
                    <a:pt x="1166" y="294"/>
                    <a:pt x="1166" y="294"/>
                    <a:pt x="1166" y="294"/>
                  </a:cubicBezTo>
                  <a:cubicBezTo>
                    <a:pt x="1184" y="277"/>
                    <a:pt x="1184" y="277"/>
                    <a:pt x="1184" y="277"/>
                  </a:cubicBezTo>
                  <a:cubicBezTo>
                    <a:pt x="1262" y="261"/>
                    <a:pt x="1262" y="261"/>
                    <a:pt x="1262" y="261"/>
                  </a:cubicBezTo>
                  <a:cubicBezTo>
                    <a:pt x="1262" y="297"/>
                    <a:pt x="1262" y="297"/>
                    <a:pt x="1262" y="297"/>
                  </a:cubicBezTo>
                  <a:cubicBezTo>
                    <a:pt x="1262" y="300"/>
                    <a:pt x="1260" y="304"/>
                    <a:pt x="1257" y="306"/>
                  </a:cubicBezTo>
                  <a:cubicBezTo>
                    <a:pt x="1244" y="313"/>
                    <a:pt x="1244" y="313"/>
                    <a:pt x="1244" y="313"/>
                  </a:cubicBezTo>
                  <a:cubicBezTo>
                    <a:pt x="863" y="534"/>
                    <a:pt x="863" y="534"/>
                    <a:pt x="863" y="534"/>
                  </a:cubicBezTo>
                  <a:cubicBezTo>
                    <a:pt x="857" y="537"/>
                    <a:pt x="850" y="537"/>
                    <a:pt x="844" y="534"/>
                  </a:cubicBezTo>
                  <a:cubicBezTo>
                    <a:pt x="57" y="80"/>
                    <a:pt x="57" y="80"/>
                    <a:pt x="57" y="80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3" y="48"/>
                    <a:pt x="0" y="42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3" y="2"/>
                  </a:lnTo>
                  <a:close/>
                </a:path>
              </a:pathLst>
            </a:custGeom>
            <a:solidFill>
              <a:srgbClr val="8CE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2" name="ïSľîdê"/>
            <p:cNvSpPr/>
            <p:nvPr/>
          </p:nvSpPr>
          <p:spPr bwMode="auto">
            <a:xfrm>
              <a:off x="8562975" y="4524376"/>
              <a:ext cx="69850" cy="119063"/>
            </a:xfrm>
            <a:custGeom>
              <a:avLst/>
              <a:gdLst>
                <a:gd name="T0" fmla="*/ 0 w 44"/>
                <a:gd name="T1" fmla="*/ 27 h 75"/>
                <a:gd name="T2" fmla="*/ 0 w 44"/>
                <a:gd name="T3" fmla="*/ 75 h 75"/>
                <a:gd name="T4" fmla="*/ 44 w 44"/>
                <a:gd name="T5" fmla="*/ 50 h 75"/>
                <a:gd name="T6" fmla="*/ 44 w 44"/>
                <a:gd name="T7" fmla="*/ 0 h 75"/>
                <a:gd name="T8" fmla="*/ 0 w 44"/>
                <a:gd name="T9" fmla="*/ 2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75">
                  <a:moveTo>
                    <a:pt x="0" y="27"/>
                  </a:moveTo>
                  <a:lnTo>
                    <a:pt x="0" y="75"/>
                  </a:lnTo>
                  <a:lnTo>
                    <a:pt x="44" y="50"/>
                  </a:lnTo>
                  <a:lnTo>
                    <a:pt x="44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6AA5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" name="ïšľíďé"/>
            <p:cNvSpPr/>
            <p:nvPr/>
          </p:nvSpPr>
          <p:spPr bwMode="auto">
            <a:xfrm>
              <a:off x="8464550" y="4579938"/>
              <a:ext cx="71438" cy="119063"/>
            </a:xfrm>
            <a:custGeom>
              <a:avLst/>
              <a:gdLst>
                <a:gd name="T0" fmla="*/ 0 w 45"/>
                <a:gd name="T1" fmla="*/ 25 h 75"/>
                <a:gd name="T2" fmla="*/ 0 w 45"/>
                <a:gd name="T3" fmla="*/ 75 h 75"/>
                <a:gd name="T4" fmla="*/ 45 w 45"/>
                <a:gd name="T5" fmla="*/ 48 h 75"/>
                <a:gd name="T6" fmla="*/ 45 w 45"/>
                <a:gd name="T7" fmla="*/ 0 h 75"/>
                <a:gd name="T8" fmla="*/ 0 w 45"/>
                <a:gd name="T9" fmla="*/ 2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75">
                  <a:moveTo>
                    <a:pt x="0" y="25"/>
                  </a:moveTo>
                  <a:lnTo>
                    <a:pt x="0" y="75"/>
                  </a:lnTo>
                  <a:lnTo>
                    <a:pt x="45" y="48"/>
                  </a:lnTo>
                  <a:lnTo>
                    <a:pt x="45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6AA5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4" name="işľiḍê"/>
            <p:cNvSpPr/>
            <p:nvPr/>
          </p:nvSpPr>
          <p:spPr bwMode="auto">
            <a:xfrm>
              <a:off x="8367713" y="4637088"/>
              <a:ext cx="73025" cy="117475"/>
            </a:xfrm>
            <a:custGeom>
              <a:avLst/>
              <a:gdLst>
                <a:gd name="T0" fmla="*/ 0 w 46"/>
                <a:gd name="T1" fmla="*/ 25 h 74"/>
                <a:gd name="T2" fmla="*/ 0 w 46"/>
                <a:gd name="T3" fmla="*/ 74 h 74"/>
                <a:gd name="T4" fmla="*/ 46 w 46"/>
                <a:gd name="T5" fmla="*/ 47 h 74"/>
                <a:gd name="T6" fmla="*/ 46 w 46"/>
                <a:gd name="T7" fmla="*/ 0 h 74"/>
                <a:gd name="T8" fmla="*/ 0 w 46"/>
                <a:gd name="T9" fmla="*/ 2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74">
                  <a:moveTo>
                    <a:pt x="0" y="25"/>
                  </a:moveTo>
                  <a:lnTo>
                    <a:pt x="0" y="74"/>
                  </a:lnTo>
                  <a:lnTo>
                    <a:pt x="46" y="47"/>
                  </a:lnTo>
                  <a:lnTo>
                    <a:pt x="46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6AA5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5" name="iṧľiďê"/>
            <p:cNvSpPr/>
            <p:nvPr/>
          </p:nvSpPr>
          <p:spPr bwMode="auto">
            <a:xfrm>
              <a:off x="7467600" y="5072063"/>
              <a:ext cx="220663" cy="203200"/>
            </a:xfrm>
            <a:custGeom>
              <a:avLst/>
              <a:gdLst>
                <a:gd name="T0" fmla="*/ 0 w 139"/>
                <a:gd name="T1" fmla="*/ 81 h 128"/>
                <a:gd name="T2" fmla="*/ 0 w 139"/>
                <a:gd name="T3" fmla="*/ 128 h 128"/>
                <a:gd name="T4" fmla="*/ 139 w 139"/>
                <a:gd name="T5" fmla="*/ 47 h 128"/>
                <a:gd name="T6" fmla="*/ 139 w 139"/>
                <a:gd name="T7" fmla="*/ 0 h 128"/>
                <a:gd name="T8" fmla="*/ 0 w 139"/>
                <a:gd name="T9" fmla="*/ 8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128">
                  <a:moveTo>
                    <a:pt x="0" y="81"/>
                  </a:moveTo>
                  <a:lnTo>
                    <a:pt x="0" y="128"/>
                  </a:lnTo>
                  <a:lnTo>
                    <a:pt x="139" y="47"/>
                  </a:lnTo>
                  <a:lnTo>
                    <a:pt x="139" y="0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6AA5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6" name="ïṡľiďè"/>
            <p:cNvSpPr/>
            <p:nvPr/>
          </p:nvSpPr>
          <p:spPr bwMode="auto">
            <a:xfrm>
              <a:off x="6823075" y="4937126"/>
              <a:ext cx="222250" cy="203200"/>
            </a:xfrm>
            <a:custGeom>
              <a:avLst/>
              <a:gdLst>
                <a:gd name="T0" fmla="*/ 140 w 140"/>
                <a:gd name="T1" fmla="*/ 80 h 128"/>
                <a:gd name="T2" fmla="*/ 140 w 140"/>
                <a:gd name="T3" fmla="*/ 128 h 128"/>
                <a:gd name="T4" fmla="*/ 0 w 140"/>
                <a:gd name="T5" fmla="*/ 49 h 128"/>
                <a:gd name="T6" fmla="*/ 0 w 140"/>
                <a:gd name="T7" fmla="*/ 0 h 128"/>
                <a:gd name="T8" fmla="*/ 140 w 140"/>
                <a:gd name="T9" fmla="*/ 8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28">
                  <a:moveTo>
                    <a:pt x="140" y="80"/>
                  </a:moveTo>
                  <a:lnTo>
                    <a:pt x="140" y="128"/>
                  </a:lnTo>
                  <a:lnTo>
                    <a:pt x="0" y="49"/>
                  </a:lnTo>
                  <a:lnTo>
                    <a:pt x="0" y="0"/>
                  </a:lnTo>
                  <a:lnTo>
                    <a:pt x="140" y="80"/>
                  </a:lnTo>
                  <a:close/>
                </a:path>
              </a:pathLst>
            </a:custGeom>
            <a:solidFill>
              <a:srgbClr val="6AA5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ísḷiḓé"/>
            <p:cNvSpPr/>
            <p:nvPr/>
          </p:nvSpPr>
          <p:spPr bwMode="auto">
            <a:xfrm>
              <a:off x="4773613" y="2936876"/>
              <a:ext cx="3641725" cy="2098675"/>
            </a:xfrm>
            <a:custGeom>
              <a:avLst/>
              <a:gdLst>
                <a:gd name="T0" fmla="*/ 2294 w 2294"/>
                <a:gd name="T1" fmla="*/ 863 h 1322"/>
                <a:gd name="T2" fmla="*/ 795 w 2294"/>
                <a:gd name="T3" fmla="*/ 0 h 1322"/>
                <a:gd name="T4" fmla="*/ 0 w 2294"/>
                <a:gd name="T5" fmla="*/ 458 h 1322"/>
                <a:gd name="T6" fmla="*/ 1499 w 2294"/>
                <a:gd name="T7" fmla="*/ 1322 h 1322"/>
                <a:gd name="T8" fmla="*/ 2294 w 2294"/>
                <a:gd name="T9" fmla="*/ 863 h 1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4" h="1322">
                  <a:moveTo>
                    <a:pt x="2294" y="863"/>
                  </a:moveTo>
                  <a:lnTo>
                    <a:pt x="795" y="0"/>
                  </a:lnTo>
                  <a:lnTo>
                    <a:pt x="0" y="458"/>
                  </a:lnTo>
                  <a:lnTo>
                    <a:pt x="1499" y="1322"/>
                  </a:lnTo>
                  <a:lnTo>
                    <a:pt x="2294" y="863"/>
                  </a:ln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8" name="îSļïḓê"/>
            <p:cNvSpPr/>
            <p:nvPr/>
          </p:nvSpPr>
          <p:spPr bwMode="auto">
            <a:xfrm>
              <a:off x="4773613" y="2936876"/>
              <a:ext cx="3641725" cy="2098675"/>
            </a:xfrm>
            <a:custGeom>
              <a:avLst/>
              <a:gdLst>
                <a:gd name="T0" fmla="*/ 2294 w 2294"/>
                <a:gd name="T1" fmla="*/ 863 h 1322"/>
                <a:gd name="T2" fmla="*/ 795 w 2294"/>
                <a:gd name="T3" fmla="*/ 0 h 1322"/>
                <a:gd name="T4" fmla="*/ 0 w 2294"/>
                <a:gd name="T5" fmla="*/ 458 h 1322"/>
                <a:gd name="T6" fmla="*/ 1499 w 2294"/>
                <a:gd name="T7" fmla="*/ 1322 h 1322"/>
                <a:gd name="T8" fmla="*/ 2294 w 2294"/>
                <a:gd name="T9" fmla="*/ 863 h 1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4" h="1322">
                  <a:moveTo>
                    <a:pt x="2294" y="863"/>
                  </a:moveTo>
                  <a:lnTo>
                    <a:pt x="795" y="0"/>
                  </a:lnTo>
                  <a:lnTo>
                    <a:pt x="0" y="458"/>
                  </a:lnTo>
                  <a:lnTo>
                    <a:pt x="1499" y="1322"/>
                  </a:lnTo>
                  <a:lnTo>
                    <a:pt x="2294" y="86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ïśḷíḑè"/>
            <p:cNvSpPr/>
            <p:nvPr/>
          </p:nvSpPr>
          <p:spPr bwMode="auto">
            <a:xfrm>
              <a:off x="4546600" y="2781301"/>
              <a:ext cx="4181475" cy="2441575"/>
            </a:xfrm>
            <a:custGeom>
              <a:avLst/>
              <a:gdLst>
                <a:gd name="T0" fmla="*/ 12 w 1267"/>
                <a:gd name="T1" fmla="*/ 256 h 741"/>
                <a:gd name="T2" fmla="*/ 60 w 1267"/>
                <a:gd name="T3" fmla="*/ 284 h 741"/>
                <a:gd name="T4" fmla="*/ 847 w 1267"/>
                <a:gd name="T5" fmla="*/ 738 h 741"/>
                <a:gd name="T6" fmla="*/ 866 w 1267"/>
                <a:gd name="T7" fmla="*/ 738 h 741"/>
                <a:gd name="T8" fmla="*/ 1247 w 1267"/>
                <a:gd name="T9" fmla="*/ 517 h 741"/>
                <a:gd name="T10" fmla="*/ 1260 w 1267"/>
                <a:gd name="T11" fmla="*/ 510 h 741"/>
                <a:gd name="T12" fmla="*/ 1260 w 1267"/>
                <a:gd name="T13" fmla="*/ 492 h 741"/>
                <a:gd name="T14" fmla="*/ 1181 w 1267"/>
                <a:gd name="T15" fmla="*/ 447 h 741"/>
                <a:gd name="T16" fmla="*/ 413 w 1267"/>
                <a:gd name="T17" fmla="*/ 3 h 741"/>
                <a:gd name="T18" fmla="*/ 394 w 1267"/>
                <a:gd name="T19" fmla="*/ 3 h 741"/>
                <a:gd name="T20" fmla="*/ 12 w 1267"/>
                <a:gd name="T21" fmla="*/ 224 h 741"/>
                <a:gd name="T22" fmla="*/ 12 w 1267"/>
                <a:gd name="T23" fmla="*/ 225 h 741"/>
                <a:gd name="T24" fmla="*/ 12 w 1267"/>
                <a:gd name="T25" fmla="*/ 256 h 741"/>
                <a:gd name="T26" fmla="*/ 69 w 1267"/>
                <a:gd name="T27" fmla="*/ 268 h 741"/>
                <a:gd name="T28" fmla="*/ 451 w 1267"/>
                <a:gd name="T29" fmla="*/ 47 h 741"/>
                <a:gd name="T30" fmla="*/ 1172 w 1267"/>
                <a:gd name="T31" fmla="*/ 463 h 741"/>
                <a:gd name="T32" fmla="*/ 790 w 1267"/>
                <a:gd name="T33" fmla="*/ 684 h 741"/>
                <a:gd name="T34" fmla="*/ 69 w 1267"/>
                <a:gd name="T35" fmla="*/ 268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67" h="741">
                  <a:moveTo>
                    <a:pt x="12" y="256"/>
                  </a:moveTo>
                  <a:cubicBezTo>
                    <a:pt x="60" y="284"/>
                    <a:pt x="60" y="284"/>
                    <a:pt x="60" y="284"/>
                  </a:cubicBezTo>
                  <a:cubicBezTo>
                    <a:pt x="847" y="738"/>
                    <a:pt x="847" y="738"/>
                    <a:pt x="847" y="738"/>
                  </a:cubicBezTo>
                  <a:cubicBezTo>
                    <a:pt x="853" y="741"/>
                    <a:pt x="860" y="741"/>
                    <a:pt x="866" y="738"/>
                  </a:cubicBezTo>
                  <a:cubicBezTo>
                    <a:pt x="1247" y="517"/>
                    <a:pt x="1247" y="517"/>
                    <a:pt x="1247" y="517"/>
                  </a:cubicBezTo>
                  <a:cubicBezTo>
                    <a:pt x="1260" y="510"/>
                    <a:pt x="1260" y="510"/>
                    <a:pt x="1260" y="510"/>
                  </a:cubicBezTo>
                  <a:cubicBezTo>
                    <a:pt x="1267" y="506"/>
                    <a:pt x="1267" y="496"/>
                    <a:pt x="1260" y="492"/>
                  </a:cubicBezTo>
                  <a:cubicBezTo>
                    <a:pt x="1181" y="447"/>
                    <a:pt x="1181" y="447"/>
                    <a:pt x="1181" y="447"/>
                  </a:cubicBezTo>
                  <a:cubicBezTo>
                    <a:pt x="413" y="3"/>
                    <a:pt x="413" y="3"/>
                    <a:pt x="413" y="3"/>
                  </a:cubicBezTo>
                  <a:cubicBezTo>
                    <a:pt x="407" y="0"/>
                    <a:pt x="400" y="0"/>
                    <a:pt x="394" y="3"/>
                  </a:cubicBezTo>
                  <a:cubicBezTo>
                    <a:pt x="12" y="224"/>
                    <a:pt x="12" y="224"/>
                    <a:pt x="12" y="224"/>
                  </a:cubicBezTo>
                  <a:cubicBezTo>
                    <a:pt x="12" y="225"/>
                    <a:pt x="12" y="225"/>
                    <a:pt x="12" y="225"/>
                  </a:cubicBezTo>
                  <a:cubicBezTo>
                    <a:pt x="0" y="232"/>
                    <a:pt x="0" y="249"/>
                    <a:pt x="12" y="256"/>
                  </a:cubicBezTo>
                  <a:moveTo>
                    <a:pt x="69" y="268"/>
                  </a:moveTo>
                  <a:cubicBezTo>
                    <a:pt x="451" y="47"/>
                    <a:pt x="451" y="47"/>
                    <a:pt x="451" y="47"/>
                  </a:cubicBezTo>
                  <a:cubicBezTo>
                    <a:pt x="1172" y="463"/>
                    <a:pt x="1172" y="463"/>
                    <a:pt x="1172" y="463"/>
                  </a:cubicBezTo>
                  <a:cubicBezTo>
                    <a:pt x="790" y="684"/>
                    <a:pt x="790" y="684"/>
                    <a:pt x="790" y="684"/>
                  </a:cubicBezTo>
                  <a:cubicBezTo>
                    <a:pt x="69" y="268"/>
                    <a:pt x="69" y="268"/>
                    <a:pt x="69" y="268"/>
                  </a:cubicBezTo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0" name="íṩḻiḋê"/>
            <p:cNvSpPr/>
            <p:nvPr/>
          </p:nvSpPr>
          <p:spPr bwMode="auto">
            <a:xfrm>
              <a:off x="3467100" y="2870201"/>
              <a:ext cx="1406525" cy="2168525"/>
            </a:xfrm>
            <a:custGeom>
              <a:avLst/>
              <a:gdLst>
                <a:gd name="T0" fmla="*/ 414 w 426"/>
                <a:gd name="T1" fmla="*/ 1 h 658"/>
                <a:gd name="T2" fmla="*/ 383 w 426"/>
                <a:gd name="T3" fmla="*/ 21 h 658"/>
                <a:gd name="T4" fmla="*/ 369 w 426"/>
                <a:gd name="T5" fmla="*/ 34 h 658"/>
                <a:gd name="T6" fmla="*/ 48 w 426"/>
                <a:gd name="T7" fmla="*/ 27 h 658"/>
                <a:gd name="T8" fmla="*/ 39 w 426"/>
                <a:gd name="T9" fmla="*/ 19 h 658"/>
                <a:gd name="T10" fmla="*/ 0 w 426"/>
                <a:gd name="T11" fmla="*/ 10 h 658"/>
                <a:gd name="T12" fmla="*/ 0 w 426"/>
                <a:gd name="T13" fmla="*/ 536 h 658"/>
                <a:gd name="T14" fmla="*/ 3 w 426"/>
                <a:gd name="T15" fmla="*/ 541 h 658"/>
                <a:gd name="T16" fmla="*/ 9 w 426"/>
                <a:gd name="T17" fmla="*/ 544 h 658"/>
                <a:gd name="T18" fmla="*/ 202 w 426"/>
                <a:gd name="T19" fmla="*/ 656 h 658"/>
                <a:gd name="T20" fmla="*/ 211 w 426"/>
                <a:gd name="T21" fmla="*/ 656 h 658"/>
                <a:gd name="T22" fmla="*/ 397 w 426"/>
                <a:gd name="T23" fmla="*/ 548 h 658"/>
                <a:gd name="T24" fmla="*/ 422 w 426"/>
                <a:gd name="T25" fmla="*/ 534 h 658"/>
                <a:gd name="T26" fmla="*/ 426 w 426"/>
                <a:gd name="T27" fmla="*/ 526 h 658"/>
                <a:gd name="T28" fmla="*/ 426 w 426"/>
                <a:gd name="T29" fmla="*/ 526 h 658"/>
                <a:gd name="T30" fmla="*/ 426 w 426"/>
                <a:gd name="T31" fmla="*/ 0 h 658"/>
                <a:gd name="T32" fmla="*/ 414 w 426"/>
                <a:gd name="T33" fmla="*/ 1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6" h="658">
                  <a:moveTo>
                    <a:pt x="414" y="1"/>
                  </a:moveTo>
                  <a:cubicBezTo>
                    <a:pt x="383" y="21"/>
                    <a:pt x="383" y="21"/>
                    <a:pt x="383" y="21"/>
                  </a:cubicBezTo>
                  <a:cubicBezTo>
                    <a:pt x="369" y="34"/>
                    <a:pt x="369" y="34"/>
                    <a:pt x="369" y="34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36"/>
                    <a:pt x="0" y="536"/>
                    <a:pt x="0" y="536"/>
                  </a:cubicBezTo>
                  <a:cubicBezTo>
                    <a:pt x="0" y="538"/>
                    <a:pt x="1" y="540"/>
                    <a:pt x="3" y="541"/>
                  </a:cubicBezTo>
                  <a:cubicBezTo>
                    <a:pt x="9" y="544"/>
                    <a:pt x="9" y="544"/>
                    <a:pt x="9" y="544"/>
                  </a:cubicBezTo>
                  <a:cubicBezTo>
                    <a:pt x="202" y="656"/>
                    <a:pt x="202" y="656"/>
                    <a:pt x="202" y="656"/>
                  </a:cubicBezTo>
                  <a:cubicBezTo>
                    <a:pt x="204" y="658"/>
                    <a:pt x="208" y="658"/>
                    <a:pt x="211" y="656"/>
                  </a:cubicBezTo>
                  <a:cubicBezTo>
                    <a:pt x="397" y="548"/>
                    <a:pt x="397" y="548"/>
                    <a:pt x="397" y="548"/>
                  </a:cubicBezTo>
                  <a:cubicBezTo>
                    <a:pt x="422" y="534"/>
                    <a:pt x="422" y="534"/>
                    <a:pt x="422" y="534"/>
                  </a:cubicBezTo>
                  <a:cubicBezTo>
                    <a:pt x="425" y="532"/>
                    <a:pt x="426" y="529"/>
                    <a:pt x="426" y="526"/>
                  </a:cubicBezTo>
                  <a:cubicBezTo>
                    <a:pt x="426" y="526"/>
                    <a:pt x="426" y="526"/>
                    <a:pt x="426" y="526"/>
                  </a:cubicBezTo>
                  <a:cubicBezTo>
                    <a:pt x="426" y="0"/>
                    <a:pt x="426" y="0"/>
                    <a:pt x="426" y="0"/>
                  </a:cubicBezTo>
                  <a:lnTo>
                    <a:pt x="414" y="1"/>
                  </a:lnTo>
                  <a:close/>
                </a:path>
              </a:pathLst>
            </a:custGeom>
            <a:gradFill>
              <a:gsLst>
                <a:gs pos="0">
                  <a:srgbClr val="76BEF5"/>
                </a:gs>
                <a:gs pos="100000">
                  <a:srgbClr val="89DCFD"/>
                </a:gs>
                <a:gs pos="44000">
                  <a:srgbClr val="81CFFA"/>
                </a:gs>
              </a:gsLst>
              <a:lin ang="0" scaled="1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íṧ1îḓé"/>
            <p:cNvSpPr/>
            <p:nvPr/>
          </p:nvSpPr>
          <p:spPr bwMode="auto">
            <a:xfrm>
              <a:off x="3463925" y="2471738"/>
              <a:ext cx="1416050" cy="833438"/>
            </a:xfrm>
            <a:custGeom>
              <a:avLst/>
              <a:gdLst>
                <a:gd name="T0" fmla="*/ 423 w 429"/>
                <a:gd name="T1" fmla="*/ 114 h 253"/>
                <a:gd name="T2" fmla="*/ 422 w 429"/>
                <a:gd name="T3" fmla="*/ 113 h 253"/>
                <a:gd name="T4" fmla="*/ 230 w 429"/>
                <a:gd name="T5" fmla="*/ 2 h 253"/>
                <a:gd name="T6" fmla="*/ 220 w 429"/>
                <a:gd name="T7" fmla="*/ 2 h 253"/>
                <a:gd name="T8" fmla="*/ 43 w 429"/>
                <a:gd name="T9" fmla="*/ 104 h 253"/>
                <a:gd name="T10" fmla="*/ 4 w 429"/>
                <a:gd name="T11" fmla="*/ 127 h 253"/>
                <a:gd name="T12" fmla="*/ 4 w 429"/>
                <a:gd name="T13" fmla="*/ 136 h 253"/>
                <a:gd name="T14" fmla="*/ 10 w 429"/>
                <a:gd name="T15" fmla="*/ 140 h 253"/>
                <a:gd name="T16" fmla="*/ 203 w 429"/>
                <a:gd name="T17" fmla="*/ 251 h 253"/>
                <a:gd name="T18" fmla="*/ 212 w 429"/>
                <a:gd name="T19" fmla="*/ 251 h 253"/>
                <a:gd name="T20" fmla="*/ 398 w 429"/>
                <a:gd name="T21" fmla="*/ 143 h 253"/>
                <a:gd name="T22" fmla="*/ 423 w 429"/>
                <a:gd name="T23" fmla="*/ 129 h 253"/>
                <a:gd name="T24" fmla="*/ 423 w 429"/>
                <a:gd name="T25" fmla="*/ 114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9" h="253">
                  <a:moveTo>
                    <a:pt x="423" y="114"/>
                  </a:moveTo>
                  <a:cubicBezTo>
                    <a:pt x="422" y="113"/>
                    <a:pt x="422" y="113"/>
                    <a:pt x="422" y="113"/>
                  </a:cubicBezTo>
                  <a:cubicBezTo>
                    <a:pt x="230" y="2"/>
                    <a:pt x="230" y="2"/>
                    <a:pt x="230" y="2"/>
                  </a:cubicBezTo>
                  <a:cubicBezTo>
                    <a:pt x="227" y="0"/>
                    <a:pt x="223" y="0"/>
                    <a:pt x="220" y="2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4" y="127"/>
                    <a:pt x="4" y="127"/>
                    <a:pt x="4" y="127"/>
                  </a:cubicBezTo>
                  <a:cubicBezTo>
                    <a:pt x="0" y="129"/>
                    <a:pt x="0" y="134"/>
                    <a:pt x="4" y="136"/>
                  </a:cubicBezTo>
                  <a:cubicBezTo>
                    <a:pt x="10" y="140"/>
                    <a:pt x="10" y="140"/>
                    <a:pt x="10" y="140"/>
                  </a:cubicBezTo>
                  <a:cubicBezTo>
                    <a:pt x="203" y="251"/>
                    <a:pt x="203" y="251"/>
                    <a:pt x="203" y="251"/>
                  </a:cubicBezTo>
                  <a:cubicBezTo>
                    <a:pt x="205" y="253"/>
                    <a:pt x="209" y="253"/>
                    <a:pt x="212" y="251"/>
                  </a:cubicBezTo>
                  <a:cubicBezTo>
                    <a:pt x="398" y="143"/>
                    <a:pt x="398" y="143"/>
                    <a:pt x="398" y="143"/>
                  </a:cubicBezTo>
                  <a:cubicBezTo>
                    <a:pt x="423" y="129"/>
                    <a:pt x="423" y="129"/>
                    <a:pt x="423" y="129"/>
                  </a:cubicBezTo>
                  <a:cubicBezTo>
                    <a:pt x="429" y="126"/>
                    <a:pt x="429" y="117"/>
                    <a:pt x="423" y="114"/>
                  </a:cubicBez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2" name="îṧḻïdê"/>
            <p:cNvSpPr/>
            <p:nvPr/>
          </p:nvSpPr>
          <p:spPr bwMode="auto">
            <a:xfrm>
              <a:off x="7477125" y="3019426"/>
              <a:ext cx="938213" cy="846138"/>
            </a:xfrm>
            <a:custGeom>
              <a:avLst/>
              <a:gdLst>
                <a:gd name="T0" fmla="*/ 276 w 284"/>
                <a:gd name="T1" fmla="*/ 1 h 257"/>
                <a:gd name="T2" fmla="*/ 256 w 284"/>
                <a:gd name="T3" fmla="*/ 14 h 257"/>
                <a:gd name="T4" fmla="*/ 246 w 284"/>
                <a:gd name="T5" fmla="*/ 22 h 257"/>
                <a:gd name="T6" fmla="*/ 33 w 284"/>
                <a:gd name="T7" fmla="*/ 17 h 257"/>
                <a:gd name="T8" fmla="*/ 27 w 284"/>
                <a:gd name="T9" fmla="*/ 12 h 257"/>
                <a:gd name="T10" fmla="*/ 0 w 284"/>
                <a:gd name="T11" fmla="*/ 7 h 257"/>
                <a:gd name="T12" fmla="*/ 0 w 284"/>
                <a:gd name="T13" fmla="*/ 176 h 257"/>
                <a:gd name="T14" fmla="*/ 2 w 284"/>
                <a:gd name="T15" fmla="*/ 179 h 257"/>
                <a:gd name="T16" fmla="*/ 6 w 284"/>
                <a:gd name="T17" fmla="*/ 182 h 257"/>
                <a:gd name="T18" fmla="*/ 135 w 284"/>
                <a:gd name="T19" fmla="*/ 256 h 257"/>
                <a:gd name="T20" fmla="*/ 141 w 284"/>
                <a:gd name="T21" fmla="*/ 256 h 257"/>
                <a:gd name="T22" fmla="*/ 265 w 284"/>
                <a:gd name="T23" fmla="*/ 184 h 257"/>
                <a:gd name="T24" fmla="*/ 281 w 284"/>
                <a:gd name="T25" fmla="*/ 175 h 257"/>
                <a:gd name="T26" fmla="*/ 284 w 284"/>
                <a:gd name="T27" fmla="*/ 169 h 257"/>
                <a:gd name="T28" fmla="*/ 284 w 284"/>
                <a:gd name="T29" fmla="*/ 169 h 257"/>
                <a:gd name="T30" fmla="*/ 284 w 284"/>
                <a:gd name="T31" fmla="*/ 0 h 257"/>
                <a:gd name="T32" fmla="*/ 276 w 284"/>
                <a:gd name="T33" fmla="*/ 1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4" h="257">
                  <a:moveTo>
                    <a:pt x="276" y="1"/>
                  </a:moveTo>
                  <a:cubicBezTo>
                    <a:pt x="256" y="14"/>
                    <a:pt x="256" y="14"/>
                    <a:pt x="256" y="14"/>
                  </a:cubicBezTo>
                  <a:cubicBezTo>
                    <a:pt x="246" y="22"/>
                    <a:pt x="246" y="22"/>
                    <a:pt x="246" y="22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177"/>
                    <a:pt x="1" y="179"/>
                    <a:pt x="2" y="179"/>
                  </a:cubicBezTo>
                  <a:cubicBezTo>
                    <a:pt x="6" y="182"/>
                    <a:pt x="6" y="182"/>
                    <a:pt x="6" y="182"/>
                  </a:cubicBezTo>
                  <a:cubicBezTo>
                    <a:pt x="135" y="256"/>
                    <a:pt x="135" y="256"/>
                    <a:pt x="135" y="256"/>
                  </a:cubicBezTo>
                  <a:cubicBezTo>
                    <a:pt x="137" y="257"/>
                    <a:pt x="139" y="257"/>
                    <a:pt x="141" y="256"/>
                  </a:cubicBezTo>
                  <a:cubicBezTo>
                    <a:pt x="265" y="184"/>
                    <a:pt x="265" y="184"/>
                    <a:pt x="265" y="184"/>
                  </a:cubicBezTo>
                  <a:cubicBezTo>
                    <a:pt x="281" y="175"/>
                    <a:pt x="281" y="175"/>
                    <a:pt x="281" y="175"/>
                  </a:cubicBezTo>
                  <a:cubicBezTo>
                    <a:pt x="283" y="174"/>
                    <a:pt x="284" y="171"/>
                    <a:pt x="284" y="169"/>
                  </a:cubicBezTo>
                  <a:cubicBezTo>
                    <a:pt x="284" y="169"/>
                    <a:pt x="284" y="169"/>
                    <a:pt x="284" y="169"/>
                  </a:cubicBezTo>
                  <a:cubicBezTo>
                    <a:pt x="284" y="0"/>
                    <a:pt x="284" y="0"/>
                    <a:pt x="284" y="0"/>
                  </a:cubicBezTo>
                  <a:lnTo>
                    <a:pt x="276" y="1"/>
                  </a:lnTo>
                  <a:close/>
                </a:path>
              </a:pathLst>
            </a:custGeom>
            <a:gradFill>
              <a:gsLst>
                <a:gs pos="0">
                  <a:srgbClr val="76BEF5"/>
                </a:gs>
                <a:gs pos="100000">
                  <a:srgbClr val="89DCFD"/>
                </a:gs>
                <a:gs pos="44000">
                  <a:srgbClr val="81CFFA"/>
                </a:gs>
              </a:gsLst>
              <a:lin ang="0" scaled="1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3" name="îş1îḑè"/>
            <p:cNvSpPr/>
            <p:nvPr/>
          </p:nvSpPr>
          <p:spPr bwMode="auto">
            <a:xfrm>
              <a:off x="7477125" y="2751138"/>
              <a:ext cx="941388" cy="554038"/>
            </a:xfrm>
            <a:custGeom>
              <a:avLst/>
              <a:gdLst>
                <a:gd name="T0" fmla="*/ 281 w 285"/>
                <a:gd name="T1" fmla="*/ 76 h 168"/>
                <a:gd name="T2" fmla="*/ 281 w 285"/>
                <a:gd name="T3" fmla="*/ 76 h 168"/>
                <a:gd name="T4" fmla="*/ 153 w 285"/>
                <a:gd name="T5" fmla="*/ 1 h 168"/>
                <a:gd name="T6" fmla="*/ 146 w 285"/>
                <a:gd name="T7" fmla="*/ 1 h 168"/>
                <a:gd name="T8" fmla="*/ 29 w 285"/>
                <a:gd name="T9" fmla="*/ 69 h 168"/>
                <a:gd name="T10" fmla="*/ 2 w 285"/>
                <a:gd name="T11" fmla="*/ 85 h 168"/>
                <a:gd name="T12" fmla="*/ 2 w 285"/>
                <a:gd name="T13" fmla="*/ 91 h 168"/>
                <a:gd name="T14" fmla="*/ 6 w 285"/>
                <a:gd name="T15" fmla="*/ 93 h 168"/>
                <a:gd name="T16" fmla="*/ 135 w 285"/>
                <a:gd name="T17" fmla="*/ 167 h 168"/>
                <a:gd name="T18" fmla="*/ 141 w 285"/>
                <a:gd name="T19" fmla="*/ 167 h 168"/>
                <a:gd name="T20" fmla="*/ 265 w 285"/>
                <a:gd name="T21" fmla="*/ 96 h 168"/>
                <a:gd name="T22" fmla="*/ 281 w 285"/>
                <a:gd name="T23" fmla="*/ 86 h 168"/>
                <a:gd name="T24" fmla="*/ 281 w 285"/>
                <a:gd name="T25" fmla="*/ 7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5" h="168">
                  <a:moveTo>
                    <a:pt x="281" y="76"/>
                  </a:moveTo>
                  <a:cubicBezTo>
                    <a:pt x="281" y="76"/>
                    <a:pt x="281" y="76"/>
                    <a:pt x="281" y="76"/>
                  </a:cubicBezTo>
                  <a:cubicBezTo>
                    <a:pt x="153" y="1"/>
                    <a:pt x="153" y="1"/>
                    <a:pt x="153" y="1"/>
                  </a:cubicBezTo>
                  <a:cubicBezTo>
                    <a:pt x="151" y="0"/>
                    <a:pt x="148" y="0"/>
                    <a:pt x="146" y="1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2" y="85"/>
                    <a:pt x="2" y="85"/>
                    <a:pt x="2" y="85"/>
                  </a:cubicBezTo>
                  <a:cubicBezTo>
                    <a:pt x="0" y="86"/>
                    <a:pt x="0" y="89"/>
                    <a:pt x="2" y="91"/>
                  </a:cubicBezTo>
                  <a:cubicBezTo>
                    <a:pt x="6" y="93"/>
                    <a:pt x="6" y="93"/>
                    <a:pt x="6" y="93"/>
                  </a:cubicBezTo>
                  <a:cubicBezTo>
                    <a:pt x="135" y="167"/>
                    <a:pt x="135" y="167"/>
                    <a:pt x="135" y="167"/>
                  </a:cubicBezTo>
                  <a:cubicBezTo>
                    <a:pt x="137" y="168"/>
                    <a:pt x="139" y="168"/>
                    <a:pt x="141" y="167"/>
                  </a:cubicBezTo>
                  <a:cubicBezTo>
                    <a:pt x="265" y="96"/>
                    <a:pt x="265" y="96"/>
                    <a:pt x="265" y="96"/>
                  </a:cubicBezTo>
                  <a:cubicBezTo>
                    <a:pt x="281" y="86"/>
                    <a:pt x="281" y="86"/>
                    <a:pt x="281" y="86"/>
                  </a:cubicBezTo>
                  <a:cubicBezTo>
                    <a:pt x="285" y="84"/>
                    <a:pt x="285" y="78"/>
                    <a:pt x="281" y="76"/>
                  </a:cubicBez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" name="is1îdé"/>
            <p:cNvSpPr/>
            <p:nvPr/>
          </p:nvSpPr>
          <p:spPr bwMode="auto">
            <a:xfrm>
              <a:off x="3568700" y="5354638"/>
              <a:ext cx="501650" cy="303213"/>
            </a:xfrm>
            <a:custGeom>
              <a:avLst/>
              <a:gdLst>
                <a:gd name="T0" fmla="*/ 147 w 152"/>
                <a:gd name="T1" fmla="*/ 1 h 92"/>
                <a:gd name="T2" fmla="*/ 136 w 152"/>
                <a:gd name="T3" fmla="*/ 8 h 92"/>
                <a:gd name="T4" fmla="*/ 131 w 152"/>
                <a:gd name="T5" fmla="*/ 12 h 92"/>
                <a:gd name="T6" fmla="*/ 17 w 152"/>
                <a:gd name="T7" fmla="*/ 10 h 92"/>
                <a:gd name="T8" fmla="*/ 14 w 152"/>
                <a:gd name="T9" fmla="*/ 7 h 92"/>
                <a:gd name="T10" fmla="*/ 0 w 152"/>
                <a:gd name="T11" fmla="*/ 4 h 92"/>
                <a:gd name="T12" fmla="*/ 0 w 152"/>
                <a:gd name="T13" fmla="*/ 49 h 92"/>
                <a:gd name="T14" fmla="*/ 1 w 152"/>
                <a:gd name="T15" fmla="*/ 51 h 92"/>
                <a:gd name="T16" fmla="*/ 3 w 152"/>
                <a:gd name="T17" fmla="*/ 52 h 92"/>
                <a:gd name="T18" fmla="*/ 72 w 152"/>
                <a:gd name="T19" fmla="*/ 92 h 92"/>
                <a:gd name="T20" fmla="*/ 75 w 152"/>
                <a:gd name="T21" fmla="*/ 92 h 92"/>
                <a:gd name="T22" fmla="*/ 141 w 152"/>
                <a:gd name="T23" fmla="*/ 53 h 92"/>
                <a:gd name="T24" fmla="*/ 150 w 152"/>
                <a:gd name="T25" fmla="*/ 48 h 92"/>
                <a:gd name="T26" fmla="*/ 152 w 152"/>
                <a:gd name="T27" fmla="*/ 46 h 92"/>
                <a:gd name="T28" fmla="*/ 152 w 152"/>
                <a:gd name="T29" fmla="*/ 46 h 92"/>
                <a:gd name="T30" fmla="*/ 152 w 152"/>
                <a:gd name="T31" fmla="*/ 0 h 92"/>
                <a:gd name="T32" fmla="*/ 147 w 152"/>
                <a:gd name="T33" fmla="*/ 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2" h="92">
                  <a:moveTo>
                    <a:pt x="147" y="1"/>
                  </a:moveTo>
                  <a:cubicBezTo>
                    <a:pt x="136" y="8"/>
                    <a:pt x="136" y="8"/>
                    <a:pt x="136" y="8"/>
                  </a:cubicBezTo>
                  <a:cubicBezTo>
                    <a:pt x="131" y="12"/>
                    <a:pt x="131" y="12"/>
                    <a:pt x="131" y="12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0"/>
                    <a:pt x="0" y="50"/>
                    <a:pt x="1" y="51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4" y="92"/>
                    <a:pt x="75" y="92"/>
                  </a:cubicBezTo>
                  <a:cubicBezTo>
                    <a:pt x="141" y="53"/>
                    <a:pt x="141" y="53"/>
                    <a:pt x="141" y="53"/>
                  </a:cubicBezTo>
                  <a:cubicBezTo>
                    <a:pt x="150" y="48"/>
                    <a:pt x="150" y="48"/>
                    <a:pt x="150" y="48"/>
                  </a:cubicBezTo>
                  <a:cubicBezTo>
                    <a:pt x="151" y="48"/>
                    <a:pt x="152" y="47"/>
                    <a:pt x="152" y="46"/>
                  </a:cubicBezTo>
                  <a:cubicBezTo>
                    <a:pt x="152" y="46"/>
                    <a:pt x="152" y="46"/>
                    <a:pt x="152" y="46"/>
                  </a:cubicBezTo>
                  <a:cubicBezTo>
                    <a:pt x="152" y="0"/>
                    <a:pt x="152" y="0"/>
                    <a:pt x="152" y="0"/>
                  </a:cubicBezTo>
                  <a:lnTo>
                    <a:pt x="147" y="1"/>
                  </a:lnTo>
                  <a:close/>
                </a:path>
              </a:pathLst>
            </a:custGeom>
            <a:gradFill>
              <a:gsLst>
                <a:gs pos="0">
                  <a:srgbClr val="76BEF5"/>
                </a:gs>
                <a:gs pos="100000">
                  <a:srgbClr val="89DCFD"/>
                </a:gs>
                <a:gs pos="44000">
                  <a:srgbClr val="81CFFA"/>
                </a:gs>
              </a:gsLst>
              <a:lin ang="0" scaled="1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5" name="iṡḷïḑè"/>
            <p:cNvSpPr/>
            <p:nvPr/>
          </p:nvSpPr>
          <p:spPr bwMode="auto">
            <a:xfrm>
              <a:off x="3568700" y="5213351"/>
              <a:ext cx="501650" cy="296863"/>
            </a:xfrm>
            <a:custGeom>
              <a:avLst/>
              <a:gdLst>
                <a:gd name="T0" fmla="*/ 150 w 152"/>
                <a:gd name="T1" fmla="*/ 41 h 90"/>
                <a:gd name="T2" fmla="*/ 150 w 152"/>
                <a:gd name="T3" fmla="*/ 40 h 90"/>
                <a:gd name="T4" fmla="*/ 81 w 152"/>
                <a:gd name="T5" fmla="*/ 1 h 90"/>
                <a:gd name="T6" fmla="*/ 78 w 152"/>
                <a:gd name="T7" fmla="*/ 1 h 90"/>
                <a:gd name="T8" fmla="*/ 15 w 152"/>
                <a:gd name="T9" fmla="*/ 37 h 90"/>
                <a:gd name="T10" fmla="*/ 1 w 152"/>
                <a:gd name="T11" fmla="*/ 45 h 90"/>
                <a:gd name="T12" fmla="*/ 1 w 152"/>
                <a:gd name="T13" fmla="*/ 48 h 90"/>
                <a:gd name="T14" fmla="*/ 3 w 152"/>
                <a:gd name="T15" fmla="*/ 50 h 90"/>
                <a:gd name="T16" fmla="*/ 72 w 152"/>
                <a:gd name="T17" fmla="*/ 89 h 90"/>
                <a:gd name="T18" fmla="*/ 75 w 152"/>
                <a:gd name="T19" fmla="*/ 89 h 90"/>
                <a:gd name="T20" fmla="*/ 141 w 152"/>
                <a:gd name="T21" fmla="*/ 51 h 90"/>
                <a:gd name="T22" fmla="*/ 150 w 152"/>
                <a:gd name="T23" fmla="*/ 46 h 90"/>
                <a:gd name="T24" fmla="*/ 150 w 152"/>
                <a:gd name="T25" fmla="*/ 4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2" h="90">
                  <a:moveTo>
                    <a:pt x="150" y="41"/>
                  </a:moveTo>
                  <a:cubicBezTo>
                    <a:pt x="150" y="40"/>
                    <a:pt x="150" y="40"/>
                    <a:pt x="150" y="40"/>
                  </a:cubicBezTo>
                  <a:cubicBezTo>
                    <a:pt x="81" y="1"/>
                    <a:pt x="81" y="1"/>
                    <a:pt x="81" y="1"/>
                  </a:cubicBezTo>
                  <a:cubicBezTo>
                    <a:pt x="80" y="0"/>
                    <a:pt x="79" y="0"/>
                    <a:pt x="78" y="1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0" y="46"/>
                    <a:pt x="0" y="48"/>
                    <a:pt x="1" y="48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72" y="89"/>
                    <a:pt x="72" y="89"/>
                    <a:pt x="72" y="89"/>
                  </a:cubicBezTo>
                  <a:cubicBezTo>
                    <a:pt x="73" y="90"/>
                    <a:pt x="74" y="90"/>
                    <a:pt x="75" y="89"/>
                  </a:cubicBezTo>
                  <a:cubicBezTo>
                    <a:pt x="141" y="51"/>
                    <a:pt x="141" y="51"/>
                    <a:pt x="141" y="51"/>
                  </a:cubicBezTo>
                  <a:cubicBezTo>
                    <a:pt x="150" y="46"/>
                    <a:pt x="150" y="46"/>
                    <a:pt x="150" y="46"/>
                  </a:cubicBezTo>
                  <a:cubicBezTo>
                    <a:pt x="152" y="45"/>
                    <a:pt x="152" y="42"/>
                    <a:pt x="150" y="41"/>
                  </a:cubicBez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6" name="í$ḻïḓe"/>
            <p:cNvSpPr/>
            <p:nvPr/>
          </p:nvSpPr>
          <p:spPr bwMode="auto">
            <a:xfrm>
              <a:off x="6681788" y="2768601"/>
              <a:ext cx="795338" cy="1044575"/>
            </a:xfrm>
            <a:custGeom>
              <a:avLst/>
              <a:gdLst>
                <a:gd name="T0" fmla="*/ 233 w 241"/>
                <a:gd name="T1" fmla="*/ 129 h 317"/>
                <a:gd name="T2" fmla="*/ 13 w 241"/>
                <a:gd name="T3" fmla="*/ 1 h 317"/>
                <a:gd name="T4" fmla="*/ 8 w 241"/>
                <a:gd name="T5" fmla="*/ 1 h 317"/>
                <a:gd name="T6" fmla="*/ 8 w 241"/>
                <a:gd name="T7" fmla="*/ 1 h 317"/>
                <a:gd name="T8" fmla="*/ 8 w 241"/>
                <a:gd name="T9" fmla="*/ 1 h 317"/>
                <a:gd name="T10" fmla="*/ 8 w 241"/>
                <a:gd name="T11" fmla="*/ 1 h 317"/>
                <a:gd name="T12" fmla="*/ 0 w 241"/>
                <a:gd name="T13" fmla="*/ 6 h 317"/>
                <a:gd name="T14" fmla="*/ 6 w 241"/>
                <a:gd name="T15" fmla="*/ 28 h 317"/>
                <a:gd name="T16" fmla="*/ 6 w 241"/>
                <a:gd name="T17" fmla="*/ 174 h 317"/>
                <a:gd name="T18" fmla="*/ 14 w 241"/>
                <a:gd name="T19" fmla="*/ 187 h 317"/>
                <a:gd name="T20" fmla="*/ 226 w 241"/>
                <a:gd name="T21" fmla="*/ 310 h 317"/>
                <a:gd name="T22" fmla="*/ 228 w 241"/>
                <a:gd name="T23" fmla="*/ 317 h 317"/>
                <a:gd name="T24" fmla="*/ 237 w 241"/>
                <a:gd name="T25" fmla="*/ 312 h 317"/>
                <a:gd name="T26" fmla="*/ 237 w 241"/>
                <a:gd name="T27" fmla="*/ 312 h 317"/>
                <a:gd name="T28" fmla="*/ 241 w 241"/>
                <a:gd name="T29" fmla="*/ 305 h 317"/>
                <a:gd name="T30" fmla="*/ 241 w 241"/>
                <a:gd name="T31" fmla="*/ 142 h 317"/>
                <a:gd name="T32" fmla="*/ 233 w 241"/>
                <a:gd name="T33" fmla="*/ 129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1" h="317">
                  <a:moveTo>
                    <a:pt x="233" y="129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1" y="0"/>
                    <a:pt x="10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174"/>
                    <a:pt x="6" y="174"/>
                    <a:pt x="6" y="174"/>
                  </a:cubicBezTo>
                  <a:cubicBezTo>
                    <a:pt x="6" y="180"/>
                    <a:pt x="9" y="184"/>
                    <a:pt x="14" y="187"/>
                  </a:cubicBezTo>
                  <a:cubicBezTo>
                    <a:pt x="226" y="310"/>
                    <a:pt x="226" y="310"/>
                    <a:pt x="226" y="310"/>
                  </a:cubicBezTo>
                  <a:cubicBezTo>
                    <a:pt x="228" y="317"/>
                    <a:pt x="228" y="317"/>
                    <a:pt x="228" y="317"/>
                  </a:cubicBezTo>
                  <a:cubicBezTo>
                    <a:pt x="237" y="312"/>
                    <a:pt x="237" y="312"/>
                    <a:pt x="237" y="312"/>
                  </a:cubicBezTo>
                  <a:cubicBezTo>
                    <a:pt x="237" y="312"/>
                    <a:pt x="237" y="312"/>
                    <a:pt x="237" y="312"/>
                  </a:cubicBezTo>
                  <a:cubicBezTo>
                    <a:pt x="239" y="310"/>
                    <a:pt x="241" y="308"/>
                    <a:pt x="241" y="305"/>
                  </a:cubicBezTo>
                  <a:cubicBezTo>
                    <a:pt x="241" y="142"/>
                    <a:pt x="241" y="142"/>
                    <a:pt x="241" y="142"/>
                  </a:cubicBezTo>
                  <a:cubicBezTo>
                    <a:pt x="241" y="137"/>
                    <a:pt x="238" y="131"/>
                    <a:pt x="233" y="129"/>
                  </a:cubicBezTo>
                  <a:close/>
                </a:path>
              </a:pathLst>
            </a:custGeom>
            <a:solidFill>
              <a:srgbClr val="8CE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7" name="îşľïḋê"/>
            <p:cNvSpPr/>
            <p:nvPr/>
          </p:nvSpPr>
          <p:spPr bwMode="auto">
            <a:xfrm>
              <a:off x="6675438" y="2781301"/>
              <a:ext cx="771525" cy="1041400"/>
            </a:xfrm>
            <a:custGeom>
              <a:avLst/>
              <a:gdLst>
                <a:gd name="T0" fmla="*/ 234 w 234"/>
                <a:gd name="T1" fmla="*/ 143 h 316"/>
                <a:gd name="T2" fmla="*/ 234 w 234"/>
                <a:gd name="T3" fmla="*/ 306 h 316"/>
                <a:gd name="T4" fmla="*/ 222 w 234"/>
                <a:gd name="T5" fmla="*/ 313 h 316"/>
                <a:gd name="T6" fmla="*/ 7 w 234"/>
                <a:gd name="T7" fmla="*/ 188 h 316"/>
                <a:gd name="T8" fmla="*/ 0 w 234"/>
                <a:gd name="T9" fmla="*/ 175 h 316"/>
                <a:gd name="T10" fmla="*/ 0 w 234"/>
                <a:gd name="T11" fmla="*/ 6 h 316"/>
                <a:gd name="T12" fmla="*/ 6 w 234"/>
                <a:gd name="T13" fmla="*/ 2 h 316"/>
                <a:gd name="T14" fmla="*/ 227 w 234"/>
                <a:gd name="T15" fmla="*/ 130 h 316"/>
                <a:gd name="T16" fmla="*/ 234 w 234"/>
                <a:gd name="T17" fmla="*/ 14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4" h="316">
                  <a:moveTo>
                    <a:pt x="234" y="143"/>
                  </a:moveTo>
                  <a:cubicBezTo>
                    <a:pt x="234" y="306"/>
                    <a:pt x="234" y="306"/>
                    <a:pt x="234" y="306"/>
                  </a:cubicBezTo>
                  <a:cubicBezTo>
                    <a:pt x="234" y="312"/>
                    <a:pt x="228" y="316"/>
                    <a:pt x="222" y="313"/>
                  </a:cubicBezTo>
                  <a:cubicBezTo>
                    <a:pt x="7" y="188"/>
                    <a:pt x="7" y="188"/>
                    <a:pt x="7" y="188"/>
                  </a:cubicBezTo>
                  <a:cubicBezTo>
                    <a:pt x="2" y="185"/>
                    <a:pt x="0" y="180"/>
                    <a:pt x="0" y="17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2"/>
                  </a:cubicBezTo>
                  <a:cubicBezTo>
                    <a:pt x="227" y="130"/>
                    <a:pt x="227" y="130"/>
                    <a:pt x="227" y="130"/>
                  </a:cubicBezTo>
                  <a:cubicBezTo>
                    <a:pt x="231" y="132"/>
                    <a:pt x="234" y="138"/>
                    <a:pt x="234" y="143"/>
                  </a:cubicBezTo>
                  <a:close/>
                </a:path>
              </a:pathLst>
            </a:custGeom>
            <a:solidFill>
              <a:srgbClr val="494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8" name="ïS1ïḓé"/>
            <p:cNvSpPr/>
            <p:nvPr/>
          </p:nvSpPr>
          <p:spPr bwMode="auto">
            <a:xfrm>
              <a:off x="6691313" y="2847976"/>
              <a:ext cx="736600" cy="901700"/>
            </a:xfrm>
            <a:custGeom>
              <a:avLst/>
              <a:gdLst>
                <a:gd name="T0" fmla="*/ 464 w 464"/>
                <a:gd name="T1" fmla="*/ 269 h 568"/>
                <a:gd name="T2" fmla="*/ 464 w 464"/>
                <a:gd name="T3" fmla="*/ 568 h 568"/>
                <a:gd name="T4" fmla="*/ 0 w 464"/>
                <a:gd name="T5" fmla="*/ 301 h 568"/>
                <a:gd name="T6" fmla="*/ 0 w 464"/>
                <a:gd name="T7" fmla="*/ 0 h 568"/>
                <a:gd name="T8" fmla="*/ 464 w 464"/>
                <a:gd name="T9" fmla="*/ 269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2" h="568">
                  <a:moveTo>
                    <a:pt x="464" y="269"/>
                  </a:moveTo>
                  <a:lnTo>
                    <a:pt x="464" y="568"/>
                  </a:lnTo>
                  <a:lnTo>
                    <a:pt x="0" y="301"/>
                  </a:lnTo>
                  <a:lnTo>
                    <a:pt x="0" y="0"/>
                  </a:lnTo>
                  <a:lnTo>
                    <a:pt x="464" y="269"/>
                  </a:lnTo>
                  <a:close/>
                </a:path>
              </a:pathLst>
            </a:custGeom>
            <a:solidFill>
              <a:srgbClr val="FF7B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9" name="íṣḻîde"/>
            <p:cNvSpPr/>
            <p:nvPr/>
          </p:nvSpPr>
          <p:spPr bwMode="auto">
            <a:xfrm>
              <a:off x="6189663" y="3384551"/>
              <a:ext cx="1247775" cy="720725"/>
            </a:xfrm>
            <a:custGeom>
              <a:avLst/>
              <a:gdLst>
                <a:gd name="T0" fmla="*/ 3 w 378"/>
                <a:gd name="T1" fmla="*/ 78 h 219"/>
                <a:gd name="T2" fmla="*/ 134 w 378"/>
                <a:gd name="T3" fmla="*/ 2 h 219"/>
                <a:gd name="T4" fmla="*/ 145 w 378"/>
                <a:gd name="T5" fmla="*/ 2 h 219"/>
                <a:gd name="T6" fmla="*/ 375 w 378"/>
                <a:gd name="T7" fmla="*/ 135 h 219"/>
                <a:gd name="T8" fmla="*/ 375 w 378"/>
                <a:gd name="T9" fmla="*/ 141 h 219"/>
                <a:gd name="T10" fmla="*/ 244 w 378"/>
                <a:gd name="T11" fmla="*/ 217 h 219"/>
                <a:gd name="T12" fmla="*/ 233 w 378"/>
                <a:gd name="T13" fmla="*/ 217 h 219"/>
                <a:gd name="T14" fmla="*/ 3 w 378"/>
                <a:gd name="T15" fmla="*/ 84 h 219"/>
                <a:gd name="T16" fmla="*/ 3 w 378"/>
                <a:gd name="T17" fmla="*/ 78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8" h="219">
                  <a:moveTo>
                    <a:pt x="3" y="78"/>
                  </a:moveTo>
                  <a:cubicBezTo>
                    <a:pt x="134" y="2"/>
                    <a:pt x="134" y="2"/>
                    <a:pt x="134" y="2"/>
                  </a:cubicBezTo>
                  <a:cubicBezTo>
                    <a:pt x="137" y="0"/>
                    <a:pt x="142" y="0"/>
                    <a:pt x="145" y="2"/>
                  </a:cubicBezTo>
                  <a:cubicBezTo>
                    <a:pt x="375" y="135"/>
                    <a:pt x="375" y="135"/>
                    <a:pt x="375" y="135"/>
                  </a:cubicBezTo>
                  <a:cubicBezTo>
                    <a:pt x="378" y="137"/>
                    <a:pt x="378" y="139"/>
                    <a:pt x="375" y="141"/>
                  </a:cubicBezTo>
                  <a:cubicBezTo>
                    <a:pt x="244" y="217"/>
                    <a:pt x="244" y="217"/>
                    <a:pt x="244" y="217"/>
                  </a:cubicBezTo>
                  <a:cubicBezTo>
                    <a:pt x="241" y="219"/>
                    <a:pt x="236" y="219"/>
                    <a:pt x="233" y="217"/>
                  </a:cubicBezTo>
                  <a:cubicBezTo>
                    <a:pt x="3" y="84"/>
                    <a:pt x="3" y="84"/>
                    <a:pt x="3" y="84"/>
                  </a:cubicBezTo>
                  <a:cubicBezTo>
                    <a:pt x="0" y="83"/>
                    <a:pt x="0" y="80"/>
                    <a:pt x="3" y="78"/>
                  </a:cubicBez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0" name="ïṧļíḑè"/>
            <p:cNvSpPr/>
            <p:nvPr/>
          </p:nvSpPr>
          <p:spPr bwMode="auto">
            <a:xfrm>
              <a:off x="6996113" y="3838576"/>
              <a:ext cx="438150" cy="296863"/>
            </a:xfrm>
            <a:custGeom>
              <a:avLst/>
              <a:gdLst>
                <a:gd name="T0" fmla="*/ 0 w 133"/>
                <a:gd name="T1" fmla="*/ 79 h 90"/>
                <a:gd name="T2" fmla="*/ 131 w 133"/>
                <a:gd name="T3" fmla="*/ 3 h 90"/>
                <a:gd name="T4" fmla="*/ 133 w 133"/>
                <a:gd name="T5" fmla="*/ 0 h 90"/>
                <a:gd name="T6" fmla="*/ 133 w 133"/>
                <a:gd name="T7" fmla="*/ 11 h 90"/>
                <a:gd name="T8" fmla="*/ 131 w 133"/>
                <a:gd name="T9" fmla="*/ 14 h 90"/>
                <a:gd name="T10" fmla="*/ 0 w 133"/>
                <a:gd name="T11" fmla="*/ 90 h 90"/>
                <a:gd name="T12" fmla="*/ 0 w 133"/>
                <a:gd name="T13" fmla="*/ 7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90">
                  <a:moveTo>
                    <a:pt x="0" y="79"/>
                  </a:moveTo>
                  <a:cubicBezTo>
                    <a:pt x="131" y="3"/>
                    <a:pt x="131" y="3"/>
                    <a:pt x="131" y="3"/>
                  </a:cubicBezTo>
                  <a:cubicBezTo>
                    <a:pt x="133" y="2"/>
                    <a:pt x="133" y="1"/>
                    <a:pt x="133" y="0"/>
                  </a:cubicBezTo>
                  <a:cubicBezTo>
                    <a:pt x="133" y="11"/>
                    <a:pt x="133" y="11"/>
                    <a:pt x="133" y="11"/>
                  </a:cubicBezTo>
                  <a:cubicBezTo>
                    <a:pt x="133" y="12"/>
                    <a:pt x="133" y="13"/>
                    <a:pt x="131" y="14"/>
                  </a:cubicBezTo>
                  <a:cubicBezTo>
                    <a:pt x="0" y="90"/>
                    <a:pt x="0" y="90"/>
                    <a:pt x="0" y="90"/>
                  </a:cubicBezTo>
                  <a:lnTo>
                    <a:pt x="0" y="79"/>
                  </a:lnTo>
                  <a:close/>
                </a:path>
              </a:pathLst>
            </a:custGeom>
            <a:solidFill>
              <a:srgbClr val="D8D2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1" name="ïṧ1îḑê"/>
            <p:cNvSpPr/>
            <p:nvPr/>
          </p:nvSpPr>
          <p:spPr bwMode="auto">
            <a:xfrm>
              <a:off x="6192838" y="3651251"/>
              <a:ext cx="803275" cy="490538"/>
            </a:xfrm>
            <a:custGeom>
              <a:avLst/>
              <a:gdLst>
                <a:gd name="T0" fmla="*/ 0 w 243"/>
                <a:gd name="T1" fmla="*/ 0 h 149"/>
                <a:gd name="T2" fmla="*/ 2 w 243"/>
                <a:gd name="T3" fmla="*/ 3 h 149"/>
                <a:gd name="T4" fmla="*/ 232 w 243"/>
                <a:gd name="T5" fmla="*/ 136 h 149"/>
                <a:gd name="T6" fmla="*/ 243 w 243"/>
                <a:gd name="T7" fmla="*/ 136 h 149"/>
                <a:gd name="T8" fmla="*/ 243 w 243"/>
                <a:gd name="T9" fmla="*/ 147 h 149"/>
                <a:gd name="T10" fmla="*/ 232 w 243"/>
                <a:gd name="T11" fmla="*/ 147 h 149"/>
                <a:gd name="T12" fmla="*/ 2 w 243"/>
                <a:gd name="T13" fmla="*/ 14 h 149"/>
                <a:gd name="T14" fmla="*/ 0 w 243"/>
                <a:gd name="T15" fmla="*/ 11 h 149"/>
                <a:gd name="T16" fmla="*/ 0 w 243"/>
                <a:gd name="T1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3" h="149">
                  <a:moveTo>
                    <a:pt x="0" y="0"/>
                  </a:moveTo>
                  <a:cubicBezTo>
                    <a:pt x="0" y="1"/>
                    <a:pt x="0" y="3"/>
                    <a:pt x="2" y="3"/>
                  </a:cubicBezTo>
                  <a:cubicBezTo>
                    <a:pt x="232" y="136"/>
                    <a:pt x="232" y="136"/>
                    <a:pt x="232" y="136"/>
                  </a:cubicBezTo>
                  <a:cubicBezTo>
                    <a:pt x="235" y="138"/>
                    <a:pt x="240" y="138"/>
                    <a:pt x="243" y="136"/>
                  </a:cubicBezTo>
                  <a:cubicBezTo>
                    <a:pt x="243" y="147"/>
                    <a:pt x="243" y="147"/>
                    <a:pt x="243" y="147"/>
                  </a:cubicBezTo>
                  <a:cubicBezTo>
                    <a:pt x="240" y="149"/>
                    <a:pt x="235" y="149"/>
                    <a:pt x="232" y="14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3"/>
                    <a:pt x="0" y="12"/>
                    <a:pt x="0" y="1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9C4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2" name="ïṧlidé"/>
            <p:cNvSpPr/>
            <p:nvPr/>
          </p:nvSpPr>
          <p:spPr bwMode="auto">
            <a:xfrm>
              <a:off x="6586538" y="3463926"/>
              <a:ext cx="174625" cy="98425"/>
            </a:xfrm>
            <a:custGeom>
              <a:avLst/>
              <a:gdLst>
                <a:gd name="T0" fmla="*/ 52 w 53"/>
                <a:gd name="T1" fmla="*/ 22 h 30"/>
                <a:gd name="T2" fmla="*/ 52 w 53"/>
                <a:gd name="T3" fmla="*/ 24 h 30"/>
                <a:gd name="T4" fmla="*/ 42 w 53"/>
                <a:gd name="T5" fmla="*/ 30 h 30"/>
                <a:gd name="T6" fmla="*/ 39 w 53"/>
                <a:gd name="T7" fmla="*/ 30 h 30"/>
                <a:gd name="T8" fmla="*/ 1 w 53"/>
                <a:gd name="T9" fmla="*/ 8 h 30"/>
                <a:gd name="T10" fmla="*/ 1 w 53"/>
                <a:gd name="T11" fmla="*/ 6 h 30"/>
                <a:gd name="T12" fmla="*/ 11 w 53"/>
                <a:gd name="T13" fmla="*/ 0 h 30"/>
                <a:gd name="T14" fmla="*/ 14 w 53"/>
                <a:gd name="T15" fmla="*/ 0 h 30"/>
                <a:gd name="T16" fmla="*/ 52 w 53"/>
                <a:gd name="T17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30">
                  <a:moveTo>
                    <a:pt x="52" y="22"/>
                  </a:moveTo>
                  <a:cubicBezTo>
                    <a:pt x="53" y="23"/>
                    <a:pt x="53" y="24"/>
                    <a:pt x="52" y="24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1" y="30"/>
                    <a:pt x="40" y="30"/>
                    <a:pt x="39" y="30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0"/>
                    <a:pt x="14" y="0"/>
                  </a:cubicBezTo>
                  <a:lnTo>
                    <a:pt x="52" y="22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3" name="i$ḷiḓe"/>
            <p:cNvSpPr/>
            <p:nvPr/>
          </p:nvSpPr>
          <p:spPr bwMode="auto">
            <a:xfrm>
              <a:off x="6529388" y="3495676"/>
              <a:ext cx="152400" cy="90488"/>
            </a:xfrm>
            <a:custGeom>
              <a:avLst/>
              <a:gdLst>
                <a:gd name="T0" fmla="*/ 45 w 46"/>
                <a:gd name="T1" fmla="*/ 18 h 27"/>
                <a:gd name="T2" fmla="*/ 45 w 46"/>
                <a:gd name="T3" fmla="*/ 20 h 27"/>
                <a:gd name="T4" fmla="*/ 35 w 46"/>
                <a:gd name="T5" fmla="*/ 26 h 27"/>
                <a:gd name="T6" fmla="*/ 31 w 46"/>
                <a:gd name="T7" fmla="*/ 26 h 27"/>
                <a:gd name="T8" fmla="*/ 1 w 46"/>
                <a:gd name="T9" fmla="*/ 9 h 27"/>
                <a:gd name="T10" fmla="*/ 1 w 46"/>
                <a:gd name="T11" fmla="*/ 7 h 27"/>
                <a:gd name="T12" fmla="*/ 11 w 46"/>
                <a:gd name="T13" fmla="*/ 1 h 27"/>
                <a:gd name="T14" fmla="*/ 14 w 46"/>
                <a:gd name="T15" fmla="*/ 1 h 27"/>
                <a:gd name="T16" fmla="*/ 45 w 46"/>
                <a:gd name="T17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27">
                  <a:moveTo>
                    <a:pt x="45" y="18"/>
                  </a:moveTo>
                  <a:cubicBezTo>
                    <a:pt x="46" y="19"/>
                    <a:pt x="46" y="20"/>
                    <a:pt x="45" y="20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4" y="27"/>
                    <a:pt x="32" y="27"/>
                    <a:pt x="31" y="26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0" y="7"/>
                    <a:pt x="1" y="7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3" y="0"/>
                    <a:pt x="14" y="1"/>
                  </a:cubicBezTo>
                  <a:lnTo>
                    <a:pt x="45" y="18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4" name="îSļiḑê"/>
            <p:cNvSpPr/>
            <p:nvPr/>
          </p:nvSpPr>
          <p:spPr bwMode="auto">
            <a:xfrm>
              <a:off x="6480175" y="3529013"/>
              <a:ext cx="198438" cy="115888"/>
            </a:xfrm>
            <a:custGeom>
              <a:avLst/>
              <a:gdLst>
                <a:gd name="T0" fmla="*/ 59 w 60"/>
                <a:gd name="T1" fmla="*/ 27 h 35"/>
                <a:gd name="T2" fmla="*/ 59 w 60"/>
                <a:gd name="T3" fmla="*/ 29 h 35"/>
                <a:gd name="T4" fmla="*/ 49 w 60"/>
                <a:gd name="T5" fmla="*/ 34 h 35"/>
                <a:gd name="T6" fmla="*/ 46 w 60"/>
                <a:gd name="T7" fmla="*/ 34 h 35"/>
                <a:gd name="T8" fmla="*/ 1 w 60"/>
                <a:gd name="T9" fmla="*/ 8 h 35"/>
                <a:gd name="T10" fmla="*/ 1 w 60"/>
                <a:gd name="T11" fmla="*/ 6 h 35"/>
                <a:gd name="T12" fmla="*/ 11 w 60"/>
                <a:gd name="T13" fmla="*/ 1 h 35"/>
                <a:gd name="T14" fmla="*/ 14 w 60"/>
                <a:gd name="T15" fmla="*/ 1 h 35"/>
                <a:gd name="T16" fmla="*/ 59 w 60"/>
                <a:gd name="T17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35">
                  <a:moveTo>
                    <a:pt x="59" y="27"/>
                  </a:moveTo>
                  <a:cubicBezTo>
                    <a:pt x="60" y="27"/>
                    <a:pt x="60" y="28"/>
                    <a:pt x="59" y="29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8" y="35"/>
                    <a:pt x="46" y="35"/>
                    <a:pt x="46" y="34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3" y="0"/>
                    <a:pt x="14" y="1"/>
                  </a:cubicBezTo>
                  <a:lnTo>
                    <a:pt x="59" y="27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5" name="îšlïdê"/>
            <p:cNvSpPr/>
            <p:nvPr/>
          </p:nvSpPr>
          <p:spPr bwMode="auto">
            <a:xfrm>
              <a:off x="6572250" y="3648076"/>
              <a:ext cx="347663" cy="201613"/>
            </a:xfrm>
            <a:custGeom>
              <a:avLst/>
              <a:gdLst>
                <a:gd name="T0" fmla="*/ 104 w 105"/>
                <a:gd name="T1" fmla="*/ 52 h 61"/>
                <a:gd name="T2" fmla="*/ 104 w 105"/>
                <a:gd name="T3" fmla="*/ 54 h 61"/>
                <a:gd name="T4" fmla="*/ 94 w 105"/>
                <a:gd name="T5" fmla="*/ 60 h 61"/>
                <a:gd name="T6" fmla="*/ 91 w 105"/>
                <a:gd name="T7" fmla="*/ 60 h 61"/>
                <a:gd name="T8" fmla="*/ 1 w 105"/>
                <a:gd name="T9" fmla="*/ 8 h 61"/>
                <a:gd name="T10" fmla="*/ 1 w 105"/>
                <a:gd name="T11" fmla="*/ 6 h 61"/>
                <a:gd name="T12" fmla="*/ 11 w 105"/>
                <a:gd name="T13" fmla="*/ 1 h 61"/>
                <a:gd name="T14" fmla="*/ 14 w 105"/>
                <a:gd name="T15" fmla="*/ 1 h 61"/>
                <a:gd name="T16" fmla="*/ 104 w 105"/>
                <a:gd name="T17" fmla="*/ 5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61">
                  <a:moveTo>
                    <a:pt x="104" y="52"/>
                  </a:moveTo>
                  <a:cubicBezTo>
                    <a:pt x="105" y="53"/>
                    <a:pt x="105" y="54"/>
                    <a:pt x="104" y="54"/>
                  </a:cubicBezTo>
                  <a:cubicBezTo>
                    <a:pt x="94" y="60"/>
                    <a:pt x="94" y="60"/>
                    <a:pt x="94" y="60"/>
                  </a:cubicBezTo>
                  <a:cubicBezTo>
                    <a:pt x="93" y="61"/>
                    <a:pt x="92" y="61"/>
                    <a:pt x="91" y="60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4" y="0"/>
                    <a:pt x="14" y="1"/>
                  </a:cubicBezTo>
                  <a:lnTo>
                    <a:pt x="104" y="52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6" name="í$ľidé"/>
            <p:cNvSpPr/>
            <p:nvPr/>
          </p:nvSpPr>
          <p:spPr bwMode="auto">
            <a:xfrm>
              <a:off x="7226300" y="3763963"/>
              <a:ext cx="138113" cy="77788"/>
            </a:xfrm>
            <a:custGeom>
              <a:avLst/>
              <a:gdLst>
                <a:gd name="T0" fmla="*/ 42 w 42"/>
                <a:gd name="T1" fmla="*/ 16 h 24"/>
                <a:gd name="T2" fmla="*/ 42 w 42"/>
                <a:gd name="T3" fmla="*/ 18 h 24"/>
                <a:gd name="T4" fmla="*/ 32 w 42"/>
                <a:gd name="T5" fmla="*/ 24 h 24"/>
                <a:gd name="T6" fmla="*/ 28 w 42"/>
                <a:gd name="T7" fmla="*/ 24 h 24"/>
                <a:gd name="T8" fmla="*/ 1 w 42"/>
                <a:gd name="T9" fmla="*/ 8 h 24"/>
                <a:gd name="T10" fmla="*/ 1 w 42"/>
                <a:gd name="T11" fmla="*/ 6 h 24"/>
                <a:gd name="T12" fmla="*/ 11 w 42"/>
                <a:gd name="T13" fmla="*/ 0 h 24"/>
                <a:gd name="T14" fmla="*/ 14 w 42"/>
                <a:gd name="T15" fmla="*/ 0 h 24"/>
                <a:gd name="T16" fmla="*/ 42 w 42"/>
                <a:gd name="T17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24">
                  <a:moveTo>
                    <a:pt x="42" y="16"/>
                  </a:moveTo>
                  <a:cubicBezTo>
                    <a:pt x="42" y="17"/>
                    <a:pt x="42" y="18"/>
                    <a:pt x="42" y="18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1" y="24"/>
                    <a:pt x="29" y="24"/>
                    <a:pt x="28" y="24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0"/>
                    <a:pt x="14" y="0"/>
                  </a:cubicBezTo>
                  <a:lnTo>
                    <a:pt x="42" y="16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7" name="ïṡľide"/>
            <p:cNvSpPr/>
            <p:nvPr/>
          </p:nvSpPr>
          <p:spPr bwMode="auto">
            <a:xfrm>
              <a:off x="7226300" y="3829051"/>
              <a:ext cx="82550" cy="49213"/>
            </a:xfrm>
            <a:custGeom>
              <a:avLst/>
              <a:gdLst>
                <a:gd name="T0" fmla="*/ 24 w 25"/>
                <a:gd name="T1" fmla="*/ 6 h 15"/>
                <a:gd name="T2" fmla="*/ 24 w 25"/>
                <a:gd name="T3" fmla="*/ 8 h 15"/>
                <a:gd name="T4" fmla="*/ 14 w 25"/>
                <a:gd name="T5" fmla="*/ 14 h 15"/>
                <a:gd name="T6" fmla="*/ 10 w 25"/>
                <a:gd name="T7" fmla="*/ 14 h 15"/>
                <a:gd name="T8" fmla="*/ 1 w 25"/>
                <a:gd name="T9" fmla="*/ 9 h 15"/>
                <a:gd name="T10" fmla="*/ 1 w 25"/>
                <a:gd name="T11" fmla="*/ 7 h 15"/>
                <a:gd name="T12" fmla="*/ 11 w 25"/>
                <a:gd name="T13" fmla="*/ 1 h 15"/>
                <a:gd name="T14" fmla="*/ 14 w 25"/>
                <a:gd name="T15" fmla="*/ 1 h 15"/>
                <a:gd name="T16" fmla="*/ 24 w 25"/>
                <a:gd name="T17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5">
                  <a:moveTo>
                    <a:pt x="24" y="6"/>
                  </a:moveTo>
                  <a:cubicBezTo>
                    <a:pt x="25" y="7"/>
                    <a:pt x="25" y="8"/>
                    <a:pt x="24" y="8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5"/>
                    <a:pt x="11" y="15"/>
                    <a:pt x="10" y="14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0" y="7"/>
                    <a:pt x="1" y="7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3" y="0"/>
                    <a:pt x="14" y="1"/>
                  </a:cubicBezTo>
                  <a:lnTo>
                    <a:pt x="24" y="6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8" name="íśļíḑê"/>
            <p:cNvSpPr/>
            <p:nvPr/>
          </p:nvSpPr>
          <p:spPr bwMode="auto">
            <a:xfrm>
              <a:off x="7177088" y="3803651"/>
              <a:ext cx="82550" cy="46038"/>
            </a:xfrm>
            <a:custGeom>
              <a:avLst/>
              <a:gdLst>
                <a:gd name="T0" fmla="*/ 24 w 25"/>
                <a:gd name="T1" fmla="*/ 6 h 14"/>
                <a:gd name="T2" fmla="*/ 24 w 25"/>
                <a:gd name="T3" fmla="*/ 8 h 14"/>
                <a:gd name="T4" fmla="*/ 14 w 25"/>
                <a:gd name="T5" fmla="*/ 14 h 14"/>
                <a:gd name="T6" fmla="*/ 11 w 25"/>
                <a:gd name="T7" fmla="*/ 14 h 14"/>
                <a:gd name="T8" fmla="*/ 1 w 25"/>
                <a:gd name="T9" fmla="*/ 8 h 14"/>
                <a:gd name="T10" fmla="*/ 1 w 25"/>
                <a:gd name="T11" fmla="*/ 6 h 14"/>
                <a:gd name="T12" fmla="*/ 11 w 25"/>
                <a:gd name="T13" fmla="*/ 0 h 14"/>
                <a:gd name="T14" fmla="*/ 14 w 25"/>
                <a:gd name="T15" fmla="*/ 0 h 14"/>
                <a:gd name="T16" fmla="*/ 24 w 25"/>
                <a:gd name="T17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4">
                  <a:moveTo>
                    <a:pt x="24" y="6"/>
                  </a:moveTo>
                  <a:cubicBezTo>
                    <a:pt x="25" y="6"/>
                    <a:pt x="25" y="7"/>
                    <a:pt x="24" y="8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4"/>
                    <a:pt x="12" y="14"/>
                    <a:pt x="11" y="14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7"/>
                    <a:pt x="1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0"/>
                    <a:pt x="14" y="0"/>
                  </a:cubicBezTo>
                  <a:lnTo>
                    <a:pt x="24" y="6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9" name="íṣ1íḓé"/>
            <p:cNvSpPr/>
            <p:nvPr/>
          </p:nvSpPr>
          <p:spPr bwMode="auto">
            <a:xfrm>
              <a:off x="7127875" y="3773488"/>
              <a:ext cx="82550" cy="49213"/>
            </a:xfrm>
            <a:custGeom>
              <a:avLst/>
              <a:gdLst>
                <a:gd name="T0" fmla="*/ 24 w 25"/>
                <a:gd name="T1" fmla="*/ 6 h 15"/>
                <a:gd name="T2" fmla="*/ 24 w 25"/>
                <a:gd name="T3" fmla="*/ 8 h 15"/>
                <a:gd name="T4" fmla="*/ 14 w 25"/>
                <a:gd name="T5" fmla="*/ 14 h 15"/>
                <a:gd name="T6" fmla="*/ 11 w 25"/>
                <a:gd name="T7" fmla="*/ 14 h 15"/>
                <a:gd name="T8" fmla="*/ 1 w 25"/>
                <a:gd name="T9" fmla="*/ 8 h 15"/>
                <a:gd name="T10" fmla="*/ 1 w 25"/>
                <a:gd name="T11" fmla="*/ 6 h 15"/>
                <a:gd name="T12" fmla="*/ 11 w 25"/>
                <a:gd name="T13" fmla="*/ 1 h 15"/>
                <a:gd name="T14" fmla="*/ 14 w 25"/>
                <a:gd name="T15" fmla="*/ 1 h 15"/>
                <a:gd name="T16" fmla="*/ 24 w 25"/>
                <a:gd name="T17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5">
                  <a:moveTo>
                    <a:pt x="24" y="6"/>
                  </a:moveTo>
                  <a:cubicBezTo>
                    <a:pt x="25" y="7"/>
                    <a:pt x="25" y="8"/>
                    <a:pt x="24" y="8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5"/>
                    <a:pt x="12" y="15"/>
                    <a:pt x="11" y="14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3" y="0"/>
                    <a:pt x="14" y="1"/>
                  </a:cubicBezTo>
                  <a:lnTo>
                    <a:pt x="24" y="6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0" name="îṣlidé"/>
            <p:cNvSpPr/>
            <p:nvPr/>
          </p:nvSpPr>
          <p:spPr bwMode="auto">
            <a:xfrm>
              <a:off x="7078663" y="3743326"/>
              <a:ext cx="80963" cy="49213"/>
            </a:xfrm>
            <a:custGeom>
              <a:avLst/>
              <a:gdLst>
                <a:gd name="T0" fmla="*/ 24 w 25"/>
                <a:gd name="T1" fmla="*/ 7 h 15"/>
                <a:gd name="T2" fmla="*/ 24 w 25"/>
                <a:gd name="T3" fmla="*/ 9 h 15"/>
                <a:gd name="T4" fmla="*/ 14 w 25"/>
                <a:gd name="T5" fmla="*/ 14 h 15"/>
                <a:gd name="T6" fmla="*/ 11 w 25"/>
                <a:gd name="T7" fmla="*/ 14 h 15"/>
                <a:gd name="T8" fmla="*/ 1 w 25"/>
                <a:gd name="T9" fmla="*/ 9 h 15"/>
                <a:gd name="T10" fmla="*/ 1 w 25"/>
                <a:gd name="T11" fmla="*/ 7 h 15"/>
                <a:gd name="T12" fmla="*/ 11 w 25"/>
                <a:gd name="T13" fmla="*/ 1 h 15"/>
                <a:gd name="T14" fmla="*/ 15 w 25"/>
                <a:gd name="T15" fmla="*/ 1 h 15"/>
                <a:gd name="T16" fmla="*/ 24 w 25"/>
                <a:gd name="T17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5">
                  <a:moveTo>
                    <a:pt x="24" y="7"/>
                  </a:moveTo>
                  <a:cubicBezTo>
                    <a:pt x="25" y="7"/>
                    <a:pt x="25" y="8"/>
                    <a:pt x="24" y="9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5"/>
                    <a:pt x="12" y="15"/>
                    <a:pt x="11" y="14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0" y="7"/>
                    <a:pt x="1" y="7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4" y="0"/>
                    <a:pt x="15" y="1"/>
                  </a:cubicBezTo>
                  <a:lnTo>
                    <a:pt x="24" y="7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1" name="ïsļíḑê"/>
            <p:cNvSpPr/>
            <p:nvPr/>
          </p:nvSpPr>
          <p:spPr bwMode="auto">
            <a:xfrm>
              <a:off x="7027863" y="3717926"/>
              <a:ext cx="82550" cy="46038"/>
            </a:xfrm>
            <a:custGeom>
              <a:avLst/>
              <a:gdLst>
                <a:gd name="T0" fmla="*/ 24 w 25"/>
                <a:gd name="T1" fmla="*/ 6 h 14"/>
                <a:gd name="T2" fmla="*/ 24 w 25"/>
                <a:gd name="T3" fmla="*/ 8 h 14"/>
                <a:gd name="T4" fmla="*/ 14 w 25"/>
                <a:gd name="T5" fmla="*/ 14 h 14"/>
                <a:gd name="T6" fmla="*/ 11 w 25"/>
                <a:gd name="T7" fmla="*/ 14 h 14"/>
                <a:gd name="T8" fmla="*/ 1 w 25"/>
                <a:gd name="T9" fmla="*/ 8 h 14"/>
                <a:gd name="T10" fmla="*/ 1 w 25"/>
                <a:gd name="T11" fmla="*/ 6 h 14"/>
                <a:gd name="T12" fmla="*/ 11 w 25"/>
                <a:gd name="T13" fmla="*/ 0 h 14"/>
                <a:gd name="T14" fmla="*/ 15 w 25"/>
                <a:gd name="T15" fmla="*/ 0 h 14"/>
                <a:gd name="T16" fmla="*/ 24 w 25"/>
                <a:gd name="T17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4">
                  <a:moveTo>
                    <a:pt x="24" y="6"/>
                  </a:moveTo>
                  <a:cubicBezTo>
                    <a:pt x="25" y="7"/>
                    <a:pt x="25" y="7"/>
                    <a:pt x="24" y="8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4"/>
                    <a:pt x="12" y="14"/>
                    <a:pt x="11" y="14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4" y="0"/>
                    <a:pt x="15" y="0"/>
                  </a:cubicBezTo>
                  <a:lnTo>
                    <a:pt x="24" y="6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2" name="iş1íḋè"/>
            <p:cNvSpPr/>
            <p:nvPr/>
          </p:nvSpPr>
          <p:spPr bwMode="auto">
            <a:xfrm>
              <a:off x="6981825" y="3687763"/>
              <a:ext cx="79375" cy="49213"/>
            </a:xfrm>
            <a:custGeom>
              <a:avLst/>
              <a:gdLst>
                <a:gd name="T0" fmla="*/ 23 w 24"/>
                <a:gd name="T1" fmla="*/ 6 h 15"/>
                <a:gd name="T2" fmla="*/ 23 w 24"/>
                <a:gd name="T3" fmla="*/ 8 h 15"/>
                <a:gd name="T4" fmla="*/ 14 w 24"/>
                <a:gd name="T5" fmla="*/ 14 h 15"/>
                <a:gd name="T6" fmla="*/ 10 w 24"/>
                <a:gd name="T7" fmla="*/ 14 h 15"/>
                <a:gd name="T8" fmla="*/ 0 w 24"/>
                <a:gd name="T9" fmla="*/ 9 h 15"/>
                <a:gd name="T10" fmla="*/ 0 w 24"/>
                <a:gd name="T11" fmla="*/ 7 h 15"/>
                <a:gd name="T12" fmla="*/ 10 w 24"/>
                <a:gd name="T13" fmla="*/ 1 h 15"/>
                <a:gd name="T14" fmla="*/ 14 w 24"/>
                <a:gd name="T15" fmla="*/ 1 h 15"/>
                <a:gd name="T16" fmla="*/ 23 w 24"/>
                <a:gd name="T17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15">
                  <a:moveTo>
                    <a:pt x="23" y="6"/>
                  </a:moveTo>
                  <a:cubicBezTo>
                    <a:pt x="24" y="7"/>
                    <a:pt x="24" y="8"/>
                    <a:pt x="23" y="8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5"/>
                    <a:pt x="11" y="15"/>
                    <a:pt x="10" y="14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0"/>
                    <a:pt x="13" y="0"/>
                    <a:pt x="14" y="1"/>
                  </a:cubicBezTo>
                  <a:lnTo>
                    <a:pt x="23" y="6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3" name="îṡḻîďè"/>
            <p:cNvSpPr/>
            <p:nvPr/>
          </p:nvSpPr>
          <p:spPr bwMode="auto">
            <a:xfrm>
              <a:off x="6932613" y="3660776"/>
              <a:ext cx="82550" cy="46038"/>
            </a:xfrm>
            <a:custGeom>
              <a:avLst/>
              <a:gdLst>
                <a:gd name="T0" fmla="*/ 24 w 25"/>
                <a:gd name="T1" fmla="*/ 6 h 14"/>
                <a:gd name="T2" fmla="*/ 24 w 25"/>
                <a:gd name="T3" fmla="*/ 8 h 14"/>
                <a:gd name="T4" fmla="*/ 14 w 25"/>
                <a:gd name="T5" fmla="*/ 14 h 14"/>
                <a:gd name="T6" fmla="*/ 10 w 25"/>
                <a:gd name="T7" fmla="*/ 14 h 14"/>
                <a:gd name="T8" fmla="*/ 1 w 25"/>
                <a:gd name="T9" fmla="*/ 8 h 14"/>
                <a:gd name="T10" fmla="*/ 1 w 25"/>
                <a:gd name="T11" fmla="*/ 6 h 14"/>
                <a:gd name="T12" fmla="*/ 10 w 25"/>
                <a:gd name="T13" fmla="*/ 0 h 14"/>
                <a:gd name="T14" fmla="*/ 14 w 25"/>
                <a:gd name="T15" fmla="*/ 0 h 14"/>
                <a:gd name="T16" fmla="*/ 24 w 25"/>
                <a:gd name="T17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4">
                  <a:moveTo>
                    <a:pt x="24" y="6"/>
                  </a:moveTo>
                  <a:cubicBezTo>
                    <a:pt x="25" y="6"/>
                    <a:pt x="25" y="7"/>
                    <a:pt x="24" y="8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4"/>
                    <a:pt x="11" y="14"/>
                    <a:pt x="10" y="14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7"/>
                    <a:pt x="1" y="6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3" y="0"/>
                    <a:pt x="14" y="0"/>
                  </a:cubicBezTo>
                  <a:lnTo>
                    <a:pt x="24" y="6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4" name="í$líḑè"/>
            <p:cNvSpPr/>
            <p:nvPr/>
          </p:nvSpPr>
          <p:spPr bwMode="auto">
            <a:xfrm>
              <a:off x="6883400" y="3632201"/>
              <a:ext cx="82550" cy="46038"/>
            </a:xfrm>
            <a:custGeom>
              <a:avLst/>
              <a:gdLst>
                <a:gd name="T0" fmla="*/ 24 w 25"/>
                <a:gd name="T1" fmla="*/ 6 h 14"/>
                <a:gd name="T2" fmla="*/ 24 w 25"/>
                <a:gd name="T3" fmla="*/ 8 h 14"/>
                <a:gd name="T4" fmla="*/ 14 w 25"/>
                <a:gd name="T5" fmla="*/ 14 h 14"/>
                <a:gd name="T6" fmla="*/ 10 w 25"/>
                <a:gd name="T7" fmla="*/ 14 h 14"/>
                <a:gd name="T8" fmla="*/ 1 w 25"/>
                <a:gd name="T9" fmla="*/ 8 h 14"/>
                <a:gd name="T10" fmla="*/ 1 w 25"/>
                <a:gd name="T11" fmla="*/ 6 h 14"/>
                <a:gd name="T12" fmla="*/ 11 w 25"/>
                <a:gd name="T13" fmla="*/ 1 h 14"/>
                <a:gd name="T14" fmla="*/ 14 w 25"/>
                <a:gd name="T15" fmla="*/ 1 h 14"/>
                <a:gd name="T16" fmla="*/ 24 w 25"/>
                <a:gd name="T17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4">
                  <a:moveTo>
                    <a:pt x="24" y="6"/>
                  </a:moveTo>
                  <a:cubicBezTo>
                    <a:pt x="25" y="7"/>
                    <a:pt x="25" y="8"/>
                    <a:pt x="24" y="8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4"/>
                    <a:pt x="11" y="14"/>
                    <a:pt x="10" y="14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3" y="0"/>
                    <a:pt x="14" y="1"/>
                  </a:cubicBezTo>
                  <a:lnTo>
                    <a:pt x="24" y="6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5" name="ïşľïḍè"/>
            <p:cNvSpPr/>
            <p:nvPr/>
          </p:nvSpPr>
          <p:spPr bwMode="auto">
            <a:xfrm>
              <a:off x="6834188" y="3602038"/>
              <a:ext cx="82550" cy="49213"/>
            </a:xfrm>
            <a:custGeom>
              <a:avLst/>
              <a:gdLst>
                <a:gd name="T0" fmla="*/ 24 w 25"/>
                <a:gd name="T1" fmla="*/ 7 h 15"/>
                <a:gd name="T2" fmla="*/ 24 w 25"/>
                <a:gd name="T3" fmla="*/ 9 h 15"/>
                <a:gd name="T4" fmla="*/ 14 w 25"/>
                <a:gd name="T5" fmla="*/ 14 h 15"/>
                <a:gd name="T6" fmla="*/ 10 w 25"/>
                <a:gd name="T7" fmla="*/ 14 h 15"/>
                <a:gd name="T8" fmla="*/ 1 w 25"/>
                <a:gd name="T9" fmla="*/ 9 h 15"/>
                <a:gd name="T10" fmla="*/ 1 w 25"/>
                <a:gd name="T11" fmla="*/ 7 h 15"/>
                <a:gd name="T12" fmla="*/ 11 w 25"/>
                <a:gd name="T13" fmla="*/ 1 h 15"/>
                <a:gd name="T14" fmla="*/ 14 w 25"/>
                <a:gd name="T15" fmla="*/ 1 h 15"/>
                <a:gd name="T16" fmla="*/ 24 w 25"/>
                <a:gd name="T17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5">
                  <a:moveTo>
                    <a:pt x="24" y="7"/>
                  </a:moveTo>
                  <a:cubicBezTo>
                    <a:pt x="25" y="7"/>
                    <a:pt x="25" y="8"/>
                    <a:pt x="24" y="9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5"/>
                    <a:pt x="11" y="15"/>
                    <a:pt x="10" y="14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0" y="7"/>
                    <a:pt x="1" y="7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3" y="0"/>
                    <a:pt x="14" y="1"/>
                  </a:cubicBezTo>
                  <a:lnTo>
                    <a:pt x="24" y="7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6" name="iṣlïḍê"/>
            <p:cNvSpPr/>
            <p:nvPr/>
          </p:nvSpPr>
          <p:spPr bwMode="auto">
            <a:xfrm>
              <a:off x="6783388" y="3575051"/>
              <a:ext cx="82550" cy="46038"/>
            </a:xfrm>
            <a:custGeom>
              <a:avLst/>
              <a:gdLst>
                <a:gd name="T0" fmla="*/ 24 w 25"/>
                <a:gd name="T1" fmla="*/ 6 h 14"/>
                <a:gd name="T2" fmla="*/ 24 w 25"/>
                <a:gd name="T3" fmla="*/ 8 h 14"/>
                <a:gd name="T4" fmla="*/ 14 w 25"/>
                <a:gd name="T5" fmla="*/ 14 h 14"/>
                <a:gd name="T6" fmla="*/ 11 w 25"/>
                <a:gd name="T7" fmla="*/ 14 h 14"/>
                <a:gd name="T8" fmla="*/ 1 w 25"/>
                <a:gd name="T9" fmla="*/ 8 h 14"/>
                <a:gd name="T10" fmla="*/ 1 w 25"/>
                <a:gd name="T11" fmla="*/ 6 h 14"/>
                <a:gd name="T12" fmla="*/ 11 w 25"/>
                <a:gd name="T13" fmla="*/ 0 h 14"/>
                <a:gd name="T14" fmla="*/ 14 w 25"/>
                <a:gd name="T15" fmla="*/ 0 h 14"/>
                <a:gd name="T16" fmla="*/ 24 w 25"/>
                <a:gd name="T17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4">
                  <a:moveTo>
                    <a:pt x="24" y="6"/>
                  </a:moveTo>
                  <a:cubicBezTo>
                    <a:pt x="25" y="6"/>
                    <a:pt x="25" y="7"/>
                    <a:pt x="24" y="8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4"/>
                    <a:pt x="12" y="14"/>
                    <a:pt x="11" y="14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0"/>
                    <a:pt x="14" y="0"/>
                  </a:cubicBezTo>
                  <a:lnTo>
                    <a:pt x="24" y="6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7" name="íSļîdé"/>
            <p:cNvSpPr/>
            <p:nvPr/>
          </p:nvSpPr>
          <p:spPr bwMode="auto">
            <a:xfrm>
              <a:off x="6734175" y="3546476"/>
              <a:ext cx="82550" cy="49213"/>
            </a:xfrm>
            <a:custGeom>
              <a:avLst/>
              <a:gdLst>
                <a:gd name="T0" fmla="*/ 24 w 25"/>
                <a:gd name="T1" fmla="*/ 6 h 15"/>
                <a:gd name="T2" fmla="*/ 24 w 25"/>
                <a:gd name="T3" fmla="*/ 8 h 15"/>
                <a:gd name="T4" fmla="*/ 14 w 25"/>
                <a:gd name="T5" fmla="*/ 14 h 15"/>
                <a:gd name="T6" fmla="*/ 11 w 25"/>
                <a:gd name="T7" fmla="*/ 14 h 15"/>
                <a:gd name="T8" fmla="*/ 1 w 25"/>
                <a:gd name="T9" fmla="*/ 9 h 15"/>
                <a:gd name="T10" fmla="*/ 1 w 25"/>
                <a:gd name="T11" fmla="*/ 7 h 15"/>
                <a:gd name="T12" fmla="*/ 11 w 25"/>
                <a:gd name="T13" fmla="*/ 1 h 15"/>
                <a:gd name="T14" fmla="*/ 14 w 25"/>
                <a:gd name="T15" fmla="*/ 1 h 15"/>
                <a:gd name="T16" fmla="*/ 24 w 25"/>
                <a:gd name="T17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5">
                  <a:moveTo>
                    <a:pt x="24" y="6"/>
                  </a:moveTo>
                  <a:cubicBezTo>
                    <a:pt x="25" y="7"/>
                    <a:pt x="25" y="8"/>
                    <a:pt x="24" y="8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5"/>
                    <a:pt x="12" y="15"/>
                    <a:pt x="11" y="14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0" y="7"/>
                    <a:pt x="1" y="7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3" y="0"/>
                    <a:pt x="14" y="1"/>
                  </a:cubicBezTo>
                  <a:lnTo>
                    <a:pt x="24" y="6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8" name="ïşlîḓè"/>
            <p:cNvSpPr/>
            <p:nvPr/>
          </p:nvSpPr>
          <p:spPr bwMode="auto">
            <a:xfrm>
              <a:off x="6694488" y="3460751"/>
              <a:ext cx="82550" cy="46038"/>
            </a:xfrm>
            <a:custGeom>
              <a:avLst/>
              <a:gdLst>
                <a:gd name="T0" fmla="*/ 24 w 25"/>
                <a:gd name="T1" fmla="*/ 6 h 14"/>
                <a:gd name="T2" fmla="*/ 24 w 25"/>
                <a:gd name="T3" fmla="*/ 8 h 14"/>
                <a:gd name="T4" fmla="*/ 14 w 25"/>
                <a:gd name="T5" fmla="*/ 14 h 14"/>
                <a:gd name="T6" fmla="*/ 11 w 25"/>
                <a:gd name="T7" fmla="*/ 14 h 14"/>
                <a:gd name="T8" fmla="*/ 1 w 25"/>
                <a:gd name="T9" fmla="*/ 8 h 14"/>
                <a:gd name="T10" fmla="*/ 1 w 25"/>
                <a:gd name="T11" fmla="*/ 6 h 14"/>
                <a:gd name="T12" fmla="*/ 11 w 25"/>
                <a:gd name="T13" fmla="*/ 0 h 14"/>
                <a:gd name="T14" fmla="*/ 15 w 25"/>
                <a:gd name="T15" fmla="*/ 0 h 14"/>
                <a:gd name="T16" fmla="*/ 24 w 25"/>
                <a:gd name="T17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4">
                  <a:moveTo>
                    <a:pt x="24" y="6"/>
                  </a:moveTo>
                  <a:cubicBezTo>
                    <a:pt x="25" y="6"/>
                    <a:pt x="25" y="7"/>
                    <a:pt x="24" y="8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4"/>
                    <a:pt x="12" y="14"/>
                    <a:pt x="11" y="14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4" y="0"/>
                    <a:pt x="15" y="0"/>
                  </a:cubicBezTo>
                  <a:lnTo>
                    <a:pt x="24" y="6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9" name="îsḷiḓê"/>
            <p:cNvSpPr/>
            <p:nvPr/>
          </p:nvSpPr>
          <p:spPr bwMode="auto">
            <a:xfrm>
              <a:off x="6638925" y="3427413"/>
              <a:ext cx="82550" cy="49213"/>
            </a:xfrm>
            <a:custGeom>
              <a:avLst/>
              <a:gdLst>
                <a:gd name="T0" fmla="*/ 24 w 25"/>
                <a:gd name="T1" fmla="*/ 6 h 15"/>
                <a:gd name="T2" fmla="*/ 24 w 25"/>
                <a:gd name="T3" fmla="*/ 8 h 15"/>
                <a:gd name="T4" fmla="*/ 14 w 25"/>
                <a:gd name="T5" fmla="*/ 14 h 15"/>
                <a:gd name="T6" fmla="*/ 11 w 25"/>
                <a:gd name="T7" fmla="*/ 14 h 15"/>
                <a:gd name="T8" fmla="*/ 1 w 25"/>
                <a:gd name="T9" fmla="*/ 8 h 15"/>
                <a:gd name="T10" fmla="*/ 1 w 25"/>
                <a:gd name="T11" fmla="*/ 6 h 15"/>
                <a:gd name="T12" fmla="*/ 11 w 25"/>
                <a:gd name="T13" fmla="*/ 1 h 15"/>
                <a:gd name="T14" fmla="*/ 14 w 25"/>
                <a:gd name="T15" fmla="*/ 1 h 15"/>
                <a:gd name="T16" fmla="*/ 24 w 25"/>
                <a:gd name="T17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5">
                  <a:moveTo>
                    <a:pt x="24" y="6"/>
                  </a:moveTo>
                  <a:cubicBezTo>
                    <a:pt x="25" y="7"/>
                    <a:pt x="25" y="8"/>
                    <a:pt x="24" y="8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5"/>
                    <a:pt x="12" y="14"/>
                    <a:pt x="11" y="14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3" y="0"/>
                    <a:pt x="14" y="1"/>
                  </a:cubicBezTo>
                  <a:lnTo>
                    <a:pt x="24" y="6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0" name="íṩļiḍé"/>
            <p:cNvSpPr/>
            <p:nvPr/>
          </p:nvSpPr>
          <p:spPr bwMode="auto">
            <a:xfrm>
              <a:off x="7048500" y="3795713"/>
              <a:ext cx="82550" cy="46038"/>
            </a:xfrm>
            <a:custGeom>
              <a:avLst/>
              <a:gdLst>
                <a:gd name="T0" fmla="*/ 24 w 25"/>
                <a:gd name="T1" fmla="*/ 6 h 14"/>
                <a:gd name="T2" fmla="*/ 24 w 25"/>
                <a:gd name="T3" fmla="*/ 8 h 14"/>
                <a:gd name="T4" fmla="*/ 14 w 25"/>
                <a:gd name="T5" fmla="*/ 14 h 14"/>
                <a:gd name="T6" fmla="*/ 10 w 25"/>
                <a:gd name="T7" fmla="*/ 14 h 14"/>
                <a:gd name="T8" fmla="*/ 1 w 25"/>
                <a:gd name="T9" fmla="*/ 8 h 14"/>
                <a:gd name="T10" fmla="*/ 1 w 25"/>
                <a:gd name="T11" fmla="*/ 6 h 14"/>
                <a:gd name="T12" fmla="*/ 11 w 25"/>
                <a:gd name="T13" fmla="*/ 0 h 14"/>
                <a:gd name="T14" fmla="*/ 14 w 25"/>
                <a:gd name="T15" fmla="*/ 0 h 14"/>
                <a:gd name="T16" fmla="*/ 24 w 25"/>
                <a:gd name="T17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4">
                  <a:moveTo>
                    <a:pt x="24" y="6"/>
                  </a:moveTo>
                  <a:cubicBezTo>
                    <a:pt x="25" y="6"/>
                    <a:pt x="25" y="7"/>
                    <a:pt x="24" y="8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4"/>
                    <a:pt x="11" y="14"/>
                    <a:pt x="10" y="14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0"/>
                    <a:pt x="14" y="0"/>
                  </a:cubicBezTo>
                  <a:lnTo>
                    <a:pt x="24" y="6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1" name="îṡļîdé"/>
            <p:cNvSpPr/>
            <p:nvPr/>
          </p:nvSpPr>
          <p:spPr bwMode="auto">
            <a:xfrm>
              <a:off x="6999288" y="3767138"/>
              <a:ext cx="82550" cy="49213"/>
            </a:xfrm>
            <a:custGeom>
              <a:avLst/>
              <a:gdLst>
                <a:gd name="T0" fmla="*/ 24 w 25"/>
                <a:gd name="T1" fmla="*/ 6 h 15"/>
                <a:gd name="T2" fmla="*/ 24 w 25"/>
                <a:gd name="T3" fmla="*/ 8 h 15"/>
                <a:gd name="T4" fmla="*/ 14 w 25"/>
                <a:gd name="T5" fmla="*/ 14 h 15"/>
                <a:gd name="T6" fmla="*/ 10 w 25"/>
                <a:gd name="T7" fmla="*/ 14 h 15"/>
                <a:gd name="T8" fmla="*/ 1 w 25"/>
                <a:gd name="T9" fmla="*/ 8 h 15"/>
                <a:gd name="T10" fmla="*/ 1 w 25"/>
                <a:gd name="T11" fmla="*/ 6 h 15"/>
                <a:gd name="T12" fmla="*/ 11 w 25"/>
                <a:gd name="T13" fmla="*/ 1 h 15"/>
                <a:gd name="T14" fmla="*/ 14 w 25"/>
                <a:gd name="T15" fmla="*/ 1 h 15"/>
                <a:gd name="T16" fmla="*/ 24 w 25"/>
                <a:gd name="T17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5">
                  <a:moveTo>
                    <a:pt x="24" y="6"/>
                  </a:moveTo>
                  <a:cubicBezTo>
                    <a:pt x="25" y="7"/>
                    <a:pt x="25" y="8"/>
                    <a:pt x="24" y="8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5"/>
                    <a:pt x="11" y="15"/>
                    <a:pt x="10" y="14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3" y="0"/>
                    <a:pt x="14" y="1"/>
                  </a:cubicBezTo>
                  <a:lnTo>
                    <a:pt x="24" y="6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2" name="išḻiḋê"/>
            <p:cNvSpPr/>
            <p:nvPr/>
          </p:nvSpPr>
          <p:spPr bwMode="auto">
            <a:xfrm>
              <a:off x="6948488" y="3740151"/>
              <a:ext cx="82550" cy="46038"/>
            </a:xfrm>
            <a:custGeom>
              <a:avLst/>
              <a:gdLst>
                <a:gd name="T0" fmla="*/ 24 w 25"/>
                <a:gd name="T1" fmla="*/ 6 h 14"/>
                <a:gd name="T2" fmla="*/ 24 w 25"/>
                <a:gd name="T3" fmla="*/ 8 h 14"/>
                <a:gd name="T4" fmla="*/ 14 w 25"/>
                <a:gd name="T5" fmla="*/ 13 h 14"/>
                <a:gd name="T6" fmla="*/ 11 w 25"/>
                <a:gd name="T7" fmla="*/ 13 h 14"/>
                <a:gd name="T8" fmla="*/ 1 w 25"/>
                <a:gd name="T9" fmla="*/ 8 h 14"/>
                <a:gd name="T10" fmla="*/ 1 w 25"/>
                <a:gd name="T11" fmla="*/ 6 h 14"/>
                <a:gd name="T12" fmla="*/ 11 w 25"/>
                <a:gd name="T13" fmla="*/ 0 h 14"/>
                <a:gd name="T14" fmla="*/ 14 w 25"/>
                <a:gd name="T15" fmla="*/ 0 h 14"/>
                <a:gd name="T16" fmla="*/ 24 w 25"/>
                <a:gd name="T17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4">
                  <a:moveTo>
                    <a:pt x="24" y="6"/>
                  </a:moveTo>
                  <a:cubicBezTo>
                    <a:pt x="25" y="6"/>
                    <a:pt x="25" y="7"/>
                    <a:pt x="24" y="8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4"/>
                    <a:pt x="12" y="14"/>
                    <a:pt x="11" y="13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0"/>
                    <a:pt x="14" y="0"/>
                  </a:cubicBezTo>
                  <a:lnTo>
                    <a:pt x="24" y="6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3" name="îṧlîḑé"/>
            <p:cNvSpPr/>
            <p:nvPr/>
          </p:nvSpPr>
          <p:spPr bwMode="auto">
            <a:xfrm>
              <a:off x="6899275" y="3709988"/>
              <a:ext cx="82550" cy="46038"/>
            </a:xfrm>
            <a:custGeom>
              <a:avLst/>
              <a:gdLst>
                <a:gd name="T0" fmla="*/ 24 w 25"/>
                <a:gd name="T1" fmla="*/ 6 h 14"/>
                <a:gd name="T2" fmla="*/ 24 w 25"/>
                <a:gd name="T3" fmla="*/ 8 h 14"/>
                <a:gd name="T4" fmla="*/ 14 w 25"/>
                <a:gd name="T5" fmla="*/ 14 h 14"/>
                <a:gd name="T6" fmla="*/ 11 w 25"/>
                <a:gd name="T7" fmla="*/ 14 h 14"/>
                <a:gd name="T8" fmla="*/ 1 w 25"/>
                <a:gd name="T9" fmla="*/ 8 h 14"/>
                <a:gd name="T10" fmla="*/ 1 w 25"/>
                <a:gd name="T11" fmla="*/ 6 h 14"/>
                <a:gd name="T12" fmla="*/ 11 w 25"/>
                <a:gd name="T13" fmla="*/ 0 h 14"/>
                <a:gd name="T14" fmla="*/ 14 w 25"/>
                <a:gd name="T15" fmla="*/ 0 h 14"/>
                <a:gd name="T16" fmla="*/ 24 w 25"/>
                <a:gd name="T17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4">
                  <a:moveTo>
                    <a:pt x="24" y="6"/>
                  </a:moveTo>
                  <a:cubicBezTo>
                    <a:pt x="25" y="7"/>
                    <a:pt x="25" y="7"/>
                    <a:pt x="24" y="8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4"/>
                    <a:pt x="12" y="14"/>
                    <a:pt x="11" y="14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0"/>
                    <a:pt x="14" y="0"/>
                  </a:cubicBezTo>
                  <a:lnTo>
                    <a:pt x="24" y="6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4" name="iś1ïḍe"/>
            <p:cNvSpPr/>
            <p:nvPr/>
          </p:nvSpPr>
          <p:spPr bwMode="auto">
            <a:xfrm>
              <a:off x="6850063" y="3681413"/>
              <a:ext cx="82550" cy="49213"/>
            </a:xfrm>
            <a:custGeom>
              <a:avLst/>
              <a:gdLst>
                <a:gd name="T0" fmla="*/ 24 w 25"/>
                <a:gd name="T1" fmla="*/ 6 h 15"/>
                <a:gd name="T2" fmla="*/ 24 w 25"/>
                <a:gd name="T3" fmla="*/ 8 h 15"/>
                <a:gd name="T4" fmla="*/ 14 w 25"/>
                <a:gd name="T5" fmla="*/ 14 h 15"/>
                <a:gd name="T6" fmla="*/ 11 w 25"/>
                <a:gd name="T7" fmla="*/ 14 h 15"/>
                <a:gd name="T8" fmla="*/ 1 w 25"/>
                <a:gd name="T9" fmla="*/ 9 h 15"/>
                <a:gd name="T10" fmla="*/ 1 w 25"/>
                <a:gd name="T11" fmla="*/ 7 h 15"/>
                <a:gd name="T12" fmla="*/ 11 w 25"/>
                <a:gd name="T13" fmla="*/ 1 h 15"/>
                <a:gd name="T14" fmla="*/ 15 w 25"/>
                <a:gd name="T15" fmla="*/ 1 h 15"/>
                <a:gd name="T16" fmla="*/ 24 w 25"/>
                <a:gd name="T17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5">
                  <a:moveTo>
                    <a:pt x="24" y="6"/>
                  </a:moveTo>
                  <a:cubicBezTo>
                    <a:pt x="25" y="7"/>
                    <a:pt x="25" y="8"/>
                    <a:pt x="24" y="8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5"/>
                    <a:pt x="12" y="15"/>
                    <a:pt x="11" y="14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0" y="7"/>
                    <a:pt x="1" y="7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4" y="0"/>
                    <a:pt x="15" y="1"/>
                  </a:cubicBezTo>
                  <a:lnTo>
                    <a:pt x="24" y="6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5" name="î$ḷîḍê"/>
            <p:cNvSpPr/>
            <p:nvPr/>
          </p:nvSpPr>
          <p:spPr bwMode="auto">
            <a:xfrm>
              <a:off x="6800850" y="3654426"/>
              <a:ext cx="82550" cy="46038"/>
            </a:xfrm>
            <a:custGeom>
              <a:avLst/>
              <a:gdLst>
                <a:gd name="T0" fmla="*/ 24 w 25"/>
                <a:gd name="T1" fmla="*/ 6 h 14"/>
                <a:gd name="T2" fmla="*/ 24 w 25"/>
                <a:gd name="T3" fmla="*/ 8 h 14"/>
                <a:gd name="T4" fmla="*/ 14 w 25"/>
                <a:gd name="T5" fmla="*/ 14 h 14"/>
                <a:gd name="T6" fmla="*/ 11 w 25"/>
                <a:gd name="T7" fmla="*/ 14 h 14"/>
                <a:gd name="T8" fmla="*/ 1 w 25"/>
                <a:gd name="T9" fmla="*/ 8 h 14"/>
                <a:gd name="T10" fmla="*/ 1 w 25"/>
                <a:gd name="T11" fmla="*/ 6 h 14"/>
                <a:gd name="T12" fmla="*/ 11 w 25"/>
                <a:gd name="T13" fmla="*/ 0 h 14"/>
                <a:gd name="T14" fmla="*/ 15 w 25"/>
                <a:gd name="T15" fmla="*/ 0 h 14"/>
                <a:gd name="T16" fmla="*/ 24 w 25"/>
                <a:gd name="T17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4">
                  <a:moveTo>
                    <a:pt x="24" y="6"/>
                  </a:moveTo>
                  <a:cubicBezTo>
                    <a:pt x="25" y="6"/>
                    <a:pt x="25" y="7"/>
                    <a:pt x="24" y="8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4"/>
                    <a:pt x="12" y="14"/>
                    <a:pt x="11" y="14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7"/>
                    <a:pt x="1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4" y="0"/>
                    <a:pt x="15" y="0"/>
                  </a:cubicBezTo>
                  <a:lnTo>
                    <a:pt x="24" y="6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6" name="í$ļïdé"/>
            <p:cNvSpPr/>
            <p:nvPr/>
          </p:nvSpPr>
          <p:spPr bwMode="auto">
            <a:xfrm>
              <a:off x="6751638" y="3624263"/>
              <a:ext cx="82550" cy="50800"/>
            </a:xfrm>
            <a:custGeom>
              <a:avLst/>
              <a:gdLst>
                <a:gd name="T0" fmla="*/ 24 w 25"/>
                <a:gd name="T1" fmla="*/ 6 h 15"/>
                <a:gd name="T2" fmla="*/ 24 w 25"/>
                <a:gd name="T3" fmla="*/ 8 h 15"/>
                <a:gd name="T4" fmla="*/ 15 w 25"/>
                <a:gd name="T5" fmla="*/ 14 h 15"/>
                <a:gd name="T6" fmla="*/ 11 w 25"/>
                <a:gd name="T7" fmla="*/ 14 h 15"/>
                <a:gd name="T8" fmla="*/ 1 w 25"/>
                <a:gd name="T9" fmla="*/ 8 h 15"/>
                <a:gd name="T10" fmla="*/ 1 w 25"/>
                <a:gd name="T11" fmla="*/ 6 h 15"/>
                <a:gd name="T12" fmla="*/ 11 w 25"/>
                <a:gd name="T13" fmla="*/ 1 h 15"/>
                <a:gd name="T14" fmla="*/ 15 w 25"/>
                <a:gd name="T15" fmla="*/ 1 h 15"/>
                <a:gd name="T16" fmla="*/ 24 w 25"/>
                <a:gd name="T17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5">
                  <a:moveTo>
                    <a:pt x="24" y="6"/>
                  </a:moveTo>
                  <a:cubicBezTo>
                    <a:pt x="25" y="7"/>
                    <a:pt x="25" y="8"/>
                    <a:pt x="24" y="8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4" y="15"/>
                    <a:pt x="12" y="15"/>
                    <a:pt x="11" y="14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4" y="0"/>
                    <a:pt x="15" y="1"/>
                  </a:cubicBezTo>
                  <a:lnTo>
                    <a:pt x="24" y="6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7" name="iśḻîḍê"/>
            <p:cNvSpPr/>
            <p:nvPr/>
          </p:nvSpPr>
          <p:spPr bwMode="auto">
            <a:xfrm>
              <a:off x="6705600" y="3595688"/>
              <a:ext cx="77788" cy="49213"/>
            </a:xfrm>
            <a:custGeom>
              <a:avLst/>
              <a:gdLst>
                <a:gd name="T0" fmla="*/ 24 w 24"/>
                <a:gd name="T1" fmla="*/ 7 h 15"/>
                <a:gd name="T2" fmla="*/ 24 w 24"/>
                <a:gd name="T3" fmla="*/ 9 h 15"/>
                <a:gd name="T4" fmla="*/ 14 w 24"/>
                <a:gd name="T5" fmla="*/ 14 h 15"/>
                <a:gd name="T6" fmla="*/ 10 w 24"/>
                <a:gd name="T7" fmla="*/ 14 h 15"/>
                <a:gd name="T8" fmla="*/ 1 w 24"/>
                <a:gd name="T9" fmla="*/ 9 h 15"/>
                <a:gd name="T10" fmla="*/ 1 w 24"/>
                <a:gd name="T11" fmla="*/ 7 h 15"/>
                <a:gd name="T12" fmla="*/ 10 w 24"/>
                <a:gd name="T13" fmla="*/ 1 h 15"/>
                <a:gd name="T14" fmla="*/ 14 w 24"/>
                <a:gd name="T15" fmla="*/ 1 h 15"/>
                <a:gd name="T16" fmla="*/ 24 w 24"/>
                <a:gd name="T17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15">
                  <a:moveTo>
                    <a:pt x="24" y="7"/>
                  </a:moveTo>
                  <a:cubicBezTo>
                    <a:pt x="24" y="7"/>
                    <a:pt x="24" y="8"/>
                    <a:pt x="24" y="9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5"/>
                    <a:pt x="11" y="15"/>
                    <a:pt x="10" y="14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0" y="7"/>
                    <a:pt x="1" y="7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0"/>
                    <a:pt x="13" y="0"/>
                    <a:pt x="14" y="1"/>
                  </a:cubicBezTo>
                  <a:lnTo>
                    <a:pt x="24" y="7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8" name="îṥḻïḍê"/>
            <p:cNvSpPr/>
            <p:nvPr/>
          </p:nvSpPr>
          <p:spPr bwMode="auto">
            <a:xfrm>
              <a:off x="6996113" y="3825876"/>
              <a:ext cx="82550" cy="46038"/>
            </a:xfrm>
            <a:custGeom>
              <a:avLst/>
              <a:gdLst>
                <a:gd name="T0" fmla="*/ 24 w 25"/>
                <a:gd name="T1" fmla="*/ 6 h 14"/>
                <a:gd name="T2" fmla="*/ 24 w 25"/>
                <a:gd name="T3" fmla="*/ 8 h 14"/>
                <a:gd name="T4" fmla="*/ 14 w 25"/>
                <a:gd name="T5" fmla="*/ 14 h 14"/>
                <a:gd name="T6" fmla="*/ 10 w 25"/>
                <a:gd name="T7" fmla="*/ 14 h 14"/>
                <a:gd name="T8" fmla="*/ 1 w 25"/>
                <a:gd name="T9" fmla="*/ 8 h 14"/>
                <a:gd name="T10" fmla="*/ 1 w 25"/>
                <a:gd name="T11" fmla="*/ 6 h 14"/>
                <a:gd name="T12" fmla="*/ 11 w 25"/>
                <a:gd name="T13" fmla="*/ 1 h 14"/>
                <a:gd name="T14" fmla="*/ 14 w 25"/>
                <a:gd name="T15" fmla="*/ 1 h 14"/>
                <a:gd name="T16" fmla="*/ 24 w 25"/>
                <a:gd name="T17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4">
                  <a:moveTo>
                    <a:pt x="24" y="6"/>
                  </a:moveTo>
                  <a:cubicBezTo>
                    <a:pt x="25" y="7"/>
                    <a:pt x="25" y="8"/>
                    <a:pt x="24" y="8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4"/>
                    <a:pt x="11" y="14"/>
                    <a:pt x="10" y="14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3" y="0"/>
                    <a:pt x="14" y="1"/>
                  </a:cubicBezTo>
                  <a:lnTo>
                    <a:pt x="24" y="6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9" name="îŝḻide"/>
            <p:cNvSpPr/>
            <p:nvPr/>
          </p:nvSpPr>
          <p:spPr bwMode="auto">
            <a:xfrm>
              <a:off x="6945313" y="3795713"/>
              <a:ext cx="82550" cy="50800"/>
            </a:xfrm>
            <a:custGeom>
              <a:avLst/>
              <a:gdLst>
                <a:gd name="T0" fmla="*/ 24 w 25"/>
                <a:gd name="T1" fmla="*/ 7 h 15"/>
                <a:gd name="T2" fmla="*/ 24 w 25"/>
                <a:gd name="T3" fmla="*/ 9 h 15"/>
                <a:gd name="T4" fmla="*/ 14 w 25"/>
                <a:gd name="T5" fmla="*/ 14 h 15"/>
                <a:gd name="T6" fmla="*/ 11 w 25"/>
                <a:gd name="T7" fmla="*/ 14 h 15"/>
                <a:gd name="T8" fmla="*/ 1 w 25"/>
                <a:gd name="T9" fmla="*/ 9 h 15"/>
                <a:gd name="T10" fmla="*/ 1 w 25"/>
                <a:gd name="T11" fmla="*/ 7 h 15"/>
                <a:gd name="T12" fmla="*/ 11 w 25"/>
                <a:gd name="T13" fmla="*/ 1 h 15"/>
                <a:gd name="T14" fmla="*/ 14 w 25"/>
                <a:gd name="T15" fmla="*/ 1 h 15"/>
                <a:gd name="T16" fmla="*/ 24 w 25"/>
                <a:gd name="T17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5">
                  <a:moveTo>
                    <a:pt x="24" y="7"/>
                  </a:moveTo>
                  <a:cubicBezTo>
                    <a:pt x="25" y="7"/>
                    <a:pt x="25" y="8"/>
                    <a:pt x="24" y="9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5"/>
                    <a:pt x="12" y="15"/>
                    <a:pt x="11" y="14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0" y="7"/>
                    <a:pt x="1" y="7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3" y="0"/>
                    <a:pt x="14" y="1"/>
                  </a:cubicBezTo>
                  <a:lnTo>
                    <a:pt x="24" y="7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0" name="íṥ1íďê"/>
            <p:cNvSpPr/>
            <p:nvPr/>
          </p:nvSpPr>
          <p:spPr bwMode="auto">
            <a:xfrm>
              <a:off x="6935788" y="3862388"/>
              <a:ext cx="82550" cy="46038"/>
            </a:xfrm>
            <a:custGeom>
              <a:avLst/>
              <a:gdLst>
                <a:gd name="T0" fmla="*/ 24 w 25"/>
                <a:gd name="T1" fmla="*/ 6 h 14"/>
                <a:gd name="T2" fmla="*/ 24 w 25"/>
                <a:gd name="T3" fmla="*/ 8 h 14"/>
                <a:gd name="T4" fmla="*/ 15 w 25"/>
                <a:gd name="T5" fmla="*/ 14 h 14"/>
                <a:gd name="T6" fmla="*/ 11 w 25"/>
                <a:gd name="T7" fmla="*/ 14 h 14"/>
                <a:gd name="T8" fmla="*/ 1 w 25"/>
                <a:gd name="T9" fmla="*/ 8 h 14"/>
                <a:gd name="T10" fmla="*/ 1 w 25"/>
                <a:gd name="T11" fmla="*/ 6 h 14"/>
                <a:gd name="T12" fmla="*/ 11 w 25"/>
                <a:gd name="T13" fmla="*/ 0 h 14"/>
                <a:gd name="T14" fmla="*/ 15 w 25"/>
                <a:gd name="T15" fmla="*/ 0 h 14"/>
                <a:gd name="T16" fmla="*/ 24 w 25"/>
                <a:gd name="T17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4">
                  <a:moveTo>
                    <a:pt x="24" y="6"/>
                  </a:moveTo>
                  <a:cubicBezTo>
                    <a:pt x="25" y="6"/>
                    <a:pt x="25" y="7"/>
                    <a:pt x="24" y="8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4" y="14"/>
                    <a:pt x="12" y="14"/>
                    <a:pt x="11" y="14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7"/>
                    <a:pt x="1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4" y="0"/>
                    <a:pt x="15" y="0"/>
                  </a:cubicBezTo>
                  <a:lnTo>
                    <a:pt x="24" y="6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1" name="ïṣľïḑe"/>
            <p:cNvSpPr/>
            <p:nvPr/>
          </p:nvSpPr>
          <p:spPr bwMode="auto">
            <a:xfrm>
              <a:off x="6991350" y="3892551"/>
              <a:ext cx="82550" cy="49213"/>
            </a:xfrm>
            <a:custGeom>
              <a:avLst/>
              <a:gdLst>
                <a:gd name="T0" fmla="*/ 24 w 25"/>
                <a:gd name="T1" fmla="*/ 7 h 15"/>
                <a:gd name="T2" fmla="*/ 24 w 25"/>
                <a:gd name="T3" fmla="*/ 9 h 15"/>
                <a:gd name="T4" fmla="*/ 14 w 25"/>
                <a:gd name="T5" fmla="*/ 14 h 15"/>
                <a:gd name="T6" fmla="*/ 11 w 25"/>
                <a:gd name="T7" fmla="*/ 14 h 15"/>
                <a:gd name="T8" fmla="*/ 1 w 25"/>
                <a:gd name="T9" fmla="*/ 9 h 15"/>
                <a:gd name="T10" fmla="*/ 1 w 25"/>
                <a:gd name="T11" fmla="*/ 7 h 15"/>
                <a:gd name="T12" fmla="*/ 11 w 25"/>
                <a:gd name="T13" fmla="*/ 1 h 15"/>
                <a:gd name="T14" fmla="*/ 14 w 25"/>
                <a:gd name="T15" fmla="*/ 1 h 15"/>
                <a:gd name="T16" fmla="*/ 24 w 25"/>
                <a:gd name="T17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5">
                  <a:moveTo>
                    <a:pt x="24" y="7"/>
                  </a:moveTo>
                  <a:cubicBezTo>
                    <a:pt x="25" y="7"/>
                    <a:pt x="25" y="8"/>
                    <a:pt x="24" y="9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5"/>
                    <a:pt x="11" y="15"/>
                    <a:pt x="11" y="14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0" y="7"/>
                    <a:pt x="1" y="7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3" y="0"/>
                    <a:pt x="14" y="1"/>
                  </a:cubicBezTo>
                  <a:lnTo>
                    <a:pt x="24" y="7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2" name="iṣḷîḑè"/>
            <p:cNvSpPr/>
            <p:nvPr/>
          </p:nvSpPr>
          <p:spPr bwMode="auto">
            <a:xfrm>
              <a:off x="7048500" y="3924301"/>
              <a:ext cx="82550" cy="49213"/>
            </a:xfrm>
            <a:custGeom>
              <a:avLst/>
              <a:gdLst>
                <a:gd name="T0" fmla="*/ 24 w 25"/>
                <a:gd name="T1" fmla="*/ 7 h 15"/>
                <a:gd name="T2" fmla="*/ 24 w 25"/>
                <a:gd name="T3" fmla="*/ 9 h 15"/>
                <a:gd name="T4" fmla="*/ 14 w 25"/>
                <a:gd name="T5" fmla="*/ 14 h 15"/>
                <a:gd name="T6" fmla="*/ 10 w 25"/>
                <a:gd name="T7" fmla="*/ 14 h 15"/>
                <a:gd name="T8" fmla="*/ 1 w 25"/>
                <a:gd name="T9" fmla="*/ 9 h 15"/>
                <a:gd name="T10" fmla="*/ 1 w 25"/>
                <a:gd name="T11" fmla="*/ 7 h 15"/>
                <a:gd name="T12" fmla="*/ 11 w 25"/>
                <a:gd name="T13" fmla="*/ 1 h 15"/>
                <a:gd name="T14" fmla="*/ 14 w 25"/>
                <a:gd name="T15" fmla="*/ 1 h 15"/>
                <a:gd name="T16" fmla="*/ 24 w 25"/>
                <a:gd name="T17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5">
                  <a:moveTo>
                    <a:pt x="24" y="7"/>
                  </a:moveTo>
                  <a:cubicBezTo>
                    <a:pt x="25" y="7"/>
                    <a:pt x="25" y="8"/>
                    <a:pt x="24" y="9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5"/>
                    <a:pt x="11" y="15"/>
                    <a:pt x="10" y="14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0" y="7"/>
                    <a:pt x="1" y="7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3" y="0"/>
                    <a:pt x="14" y="1"/>
                  </a:cubicBezTo>
                  <a:lnTo>
                    <a:pt x="24" y="7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3" name="îṥḷiḍê"/>
            <p:cNvSpPr/>
            <p:nvPr/>
          </p:nvSpPr>
          <p:spPr bwMode="auto">
            <a:xfrm>
              <a:off x="6886575" y="3832226"/>
              <a:ext cx="82550" cy="46038"/>
            </a:xfrm>
            <a:custGeom>
              <a:avLst/>
              <a:gdLst>
                <a:gd name="T0" fmla="*/ 24 w 25"/>
                <a:gd name="T1" fmla="*/ 6 h 14"/>
                <a:gd name="T2" fmla="*/ 24 w 25"/>
                <a:gd name="T3" fmla="*/ 8 h 14"/>
                <a:gd name="T4" fmla="*/ 14 w 25"/>
                <a:gd name="T5" fmla="*/ 14 h 14"/>
                <a:gd name="T6" fmla="*/ 11 w 25"/>
                <a:gd name="T7" fmla="*/ 14 h 14"/>
                <a:gd name="T8" fmla="*/ 1 w 25"/>
                <a:gd name="T9" fmla="*/ 8 h 14"/>
                <a:gd name="T10" fmla="*/ 1 w 25"/>
                <a:gd name="T11" fmla="*/ 6 h 14"/>
                <a:gd name="T12" fmla="*/ 11 w 25"/>
                <a:gd name="T13" fmla="*/ 0 h 14"/>
                <a:gd name="T14" fmla="*/ 15 w 25"/>
                <a:gd name="T15" fmla="*/ 0 h 14"/>
                <a:gd name="T16" fmla="*/ 24 w 25"/>
                <a:gd name="T17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4">
                  <a:moveTo>
                    <a:pt x="24" y="6"/>
                  </a:moveTo>
                  <a:cubicBezTo>
                    <a:pt x="25" y="6"/>
                    <a:pt x="25" y="7"/>
                    <a:pt x="24" y="8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4"/>
                    <a:pt x="12" y="14"/>
                    <a:pt x="11" y="14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7"/>
                    <a:pt x="1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4" y="0"/>
                    <a:pt x="15" y="0"/>
                  </a:cubicBezTo>
                  <a:lnTo>
                    <a:pt x="24" y="6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4" name="íŝḻïďé"/>
            <p:cNvSpPr/>
            <p:nvPr/>
          </p:nvSpPr>
          <p:spPr bwMode="auto">
            <a:xfrm>
              <a:off x="6896100" y="3770313"/>
              <a:ext cx="82550" cy="46038"/>
            </a:xfrm>
            <a:custGeom>
              <a:avLst/>
              <a:gdLst>
                <a:gd name="T0" fmla="*/ 24 w 25"/>
                <a:gd name="T1" fmla="*/ 6 h 14"/>
                <a:gd name="T2" fmla="*/ 24 w 25"/>
                <a:gd name="T3" fmla="*/ 8 h 14"/>
                <a:gd name="T4" fmla="*/ 14 w 25"/>
                <a:gd name="T5" fmla="*/ 14 h 14"/>
                <a:gd name="T6" fmla="*/ 11 w 25"/>
                <a:gd name="T7" fmla="*/ 14 h 14"/>
                <a:gd name="T8" fmla="*/ 1 w 25"/>
                <a:gd name="T9" fmla="*/ 8 h 14"/>
                <a:gd name="T10" fmla="*/ 1 w 25"/>
                <a:gd name="T11" fmla="*/ 6 h 14"/>
                <a:gd name="T12" fmla="*/ 11 w 25"/>
                <a:gd name="T13" fmla="*/ 0 h 14"/>
                <a:gd name="T14" fmla="*/ 14 w 25"/>
                <a:gd name="T15" fmla="*/ 0 h 14"/>
                <a:gd name="T16" fmla="*/ 24 w 25"/>
                <a:gd name="T17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4">
                  <a:moveTo>
                    <a:pt x="24" y="6"/>
                  </a:moveTo>
                  <a:cubicBezTo>
                    <a:pt x="25" y="7"/>
                    <a:pt x="25" y="7"/>
                    <a:pt x="24" y="8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4"/>
                    <a:pt x="12" y="14"/>
                    <a:pt x="11" y="14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0"/>
                    <a:pt x="14" y="0"/>
                  </a:cubicBezTo>
                  <a:lnTo>
                    <a:pt x="24" y="6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5" name="iślîḍé"/>
            <p:cNvSpPr/>
            <p:nvPr/>
          </p:nvSpPr>
          <p:spPr bwMode="auto">
            <a:xfrm>
              <a:off x="6846888" y="3740151"/>
              <a:ext cx="82550" cy="49213"/>
            </a:xfrm>
            <a:custGeom>
              <a:avLst/>
              <a:gdLst>
                <a:gd name="T0" fmla="*/ 24 w 25"/>
                <a:gd name="T1" fmla="*/ 6 h 15"/>
                <a:gd name="T2" fmla="*/ 24 w 25"/>
                <a:gd name="T3" fmla="*/ 8 h 15"/>
                <a:gd name="T4" fmla="*/ 14 w 25"/>
                <a:gd name="T5" fmla="*/ 14 h 15"/>
                <a:gd name="T6" fmla="*/ 11 w 25"/>
                <a:gd name="T7" fmla="*/ 14 h 15"/>
                <a:gd name="T8" fmla="*/ 1 w 25"/>
                <a:gd name="T9" fmla="*/ 9 h 15"/>
                <a:gd name="T10" fmla="*/ 1 w 25"/>
                <a:gd name="T11" fmla="*/ 7 h 15"/>
                <a:gd name="T12" fmla="*/ 11 w 25"/>
                <a:gd name="T13" fmla="*/ 1 h 15"/>
                <a:gd name="T14" fmla="*/ 14 w 25"/>
                <a:gd name="T15" fmla="*/ 1 h 15"/>
                <a:gd name="T16" fmla="*/ 24 w 25"/>
                <a:gd name="T17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5">
                  <a:moveTo>
                    <a:pt x="24" y="6"/>
                  </a:moveTo>
                  <a:cubicBezTo>
                    <a:pt x="25" y="7"/>
                    <a:pt x="25" y="8"/>
                    <a:pt x="24" y="8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5"/>
                    <a:pt x="12" y="15"/>
                    <a:pt x="11" y="14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0" y="7"/>
                    <a:pt x="1" y="7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4" y="0"/>
                    <a:pt x="14" y="1"/>
                  </a:cubicBezTo>
                  <a:lnTo>
                    <a:pt x="24" y="6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6" name="îŝľiḓê"/>
            <p:cNvSpPr/>
            <p:nvPr/>
          </p:nvSpPr>
          <p:spPr bwMode="auto">
            <a:xfrm>
              <a:off x="6797675" y="3713163"/>
              <a:ext cx="82550" cy="47625"/>
            </a:xfrm>
            <a:custGeom>
              <a:avLst/>
              <a:gdLst>
                <a:gd name="T0" fmla="*/ 24 w 25"/>
                <a:gd name="T1" fmla="*/ 6 h 14"/>
                <a:gd name="T2" fmla="*/ 24 w 25"/>
                <a:gd name="T3" fmla="*/ 8 h 14"/>
                <a:gd name="T4" fmla="*/ 14 w 25"/>
                <a:gd name="T5" fmla="*/ 14 h 14"/>
                <a:gd name="T6" fmla="*/ 11 w 25"/>
                <a:gd name="T7" fmla="*/ 14 h 14"/>
                <a:gd name="T8" fmla="*/ 1 w 25"/>
                <a:gd name="T9" fmla="*/ 8 h 14"/>
                <a:gd name="T10" fmla="*/ 1 w 25"/>
                <a:gd name="T11" fmla="*/ 6 h 14"/>
                <a:gd name="T12" fmla="*/ 11 w 25"/>
                <a:gd name="T13" fmla="*/ 0 h 14"/>
                <a:gd name="T14" fmla="*/ 15 w 25"/>
                <a:gd name="T15" fmla="*/ 0 h 14"/>
                <a:gd name="T16" fmla="*/ 24 w 25"/>
                <a:gd name="T17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4">
                  <a:moveTo>
                    <a:pt x="24" y="6"/>
                  </a:moveTo>
                  <a:cubicBezTo>
                    <a:pt x="25" y="6"/>
                    <a:pt x="25" y="7"/>
                    <a:pt x="24" y="8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4"/>
                    <a:pt x="12" y="14"/>
                    <a:pt x="11" y="14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4" y="0"/>
                    <a:pt x="15" y="0"/>
                  </a:cubicBezTo>
                  <a:lnTo>
                    <a:pt x="24" y="6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7" name="îṥḻïḓê"/>
            <p:cNvSpPr/>
            <p:nvPr/>
          </p:nvSpPr>
          <p:spPr bwMode="auto">
            <a:xfrm>
              <a:off x="6748463" y="3684588"/>
              <a:ext cx="82550" cy="46038"/>
            </a:xfrm>
            <a:custGeom>
              <a:avLst/>
              <a:gdLst>
                <a:gd name="T0" fmla="*/ 24 w 25"/>
                <a:gd name="T1" fmla="*/ 6 h 14"/>
                <a:gd name="T2" fmla="*/ 24 w 25"/>
                <a:gd name="T3" fmla="*/ 8 h 14"/>
                <a:gd name="T4" fmla="*/ 14 w 25"/>
                <a:gd name="T5" fmla="*/ 14 h 14"/>
                <a:gd name="T6" fmla="*/ 11 w 25"/>
                <a:gd name="T7" fmla="*/ 14 h 14"/>
                <a:gd name="T8" fmla="*/ 1 w 25"/>
                <a:gd name="T9" fmla="*/ 8 h 14"/>
                <a:gd name="T10" fmla="*/ 1 w 25"/>
                <a:gd name="T11" fmla="*/ 6 h 14"/>
                <a:gd name="T12" fmla="*/ 11 w 25"/>
                <a:gd name="T13" fmla="*/ 1 h 14"/>
                <a:gd name="T14" fmla="*/ 15 w 25"/>
                <a:gd name="T15" fmla="*/ 1 h 14"/>
                <a:gd name="T16" fmla="*/ 24 w 25"/>
                <a:gd name="T17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4">
                  <a:moveTo>
                    <a:pt x="24" y="6"/>
                  </a:moveTo>
                  <a:cubicBezTo>
                    <a:pt x="25" y="7"/>
                    <a:pt x="25" y="8"/>
                    <a:pt x="24" y="8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2" y="14"/>
                    <a:pt x="11" y="14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4" y="0"/>
                    <a:pt x="15" y="1"/>
                  </a:cubicBezTo>
                  <a:lnTo>
                    <a:pt x="24" y="6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8" name="íS1îḋè"/>
            <p:cNvSpPr/>
            <p:nvPr/>
          </p:nvSpPr>
          <p:spPr bwMode="auto">
            <a:xfrm>
              <a:off x="6700838" y="3654426"/>
              <a:ext cx="79375" cy="49213"/>
            </a:xfrm>
            <a:custGeom>
              <a:avLst/>
              <a:gdLst>
                <a:gd name="T0" fmla="*/ 24 w 24"/>
                <a:gd name="T1" fmla="*/ 7 h 15"/>
                <a:gd name="T2" fmla="*/ 24 w 24"/>
                <a:gd name="T3" fmla="*/ 9 h 15"/>
                <a:gd name="T4" fmla="*/ 14 w 24"/>
                <a:gd name="T5" fmla="*/ 14 h 15"/>
                <a:gd name="T6" fmla="*/ 10 w 24"/>
                <a:gd name="T7" fmla="*/ 14 h 15"/>
                <a:gd name="T8" fmla="*/ 1 w 24"/>
                <a:gd name="T9" fmla="*/ 9 h 15"/>
                <a:gd name="T10" fmla="*/ 1 w 24"/>
                <a:gd name="T11" fmla="*/ 7 h 15"/>
                <a:gd name="T12" fmla="*/ 10 w 24"/>
                <a:gd name="T13" fmla="*/ 1 h 15"/>
                <a:gd name="T14" fmla="*/ 14 w 24"/>
                <a:gd name="T15" fmla="*/ 1 h 15"/>
                <a:gd name="T16" fmla="*/ 24 w 24"/>
                <a:gd name="T17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15">
                  <a:moveTo>
                    <a:pt x="24" y="7"/>
                  </a:moveTo>
                  <a:cubicBezTo>
                    <a:pt x="24" y="7"/>
                    <a:pt x="24" y="8"/>
                    <a:pt x="24" y="9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5"/>
                    <a:pt x="11" y="15"/>
                    <a:pt x="10" y="14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0" y="7"/>
                    <a:pt x="1" y="7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0"/>
                    <a:pt x="13" y="0"/>
                    <a:pt x="14" y="1"/>
                  </a:cubicBezTo>
                  <a:lnTo>
                    <a:pt x="24" y="7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9" name="íś1iďe"/>
            <p:cNvSpPr/>
            <p:nvPr/>
          </p:nvSpPr>
          <p:spPr bwMode="auto">
            <a:xfrm>
              <a:off x="6651625" y="3629026"/>
              <a:ext cx="82550" cy="46038"/>
            </a:xfrm>
            <a:custGeom>
              <a:avLst/>
              <a:gdLst>
                <a:gd name="T0" fmla="*/ 24 w 25"/>
                <a:gd name="T1" fmla="*/ 6 h 14"/>
                <a:gd name="T2" fmla="*/ 24 w 25"/>
                <a:gd name="T3" fmla="*/ 8 h 14"/>
                <a:gd name="T4" fmla="*/ 14 w 25"/>
                <a:gd name="T5" fmla="*/ 14 h 14"/>
                <a:gd name="T6" fmla="*/ 10 w 25"/>
                <a:gd name="T7" fmla="*/ 14 h 14"/>
                <a:gd name="T8" fmla="*/ 1 w 25"/>
                <a:gd name="T9" fmla="*/ 8 h 14"/>
                <a:gd name="T10" fmla="*/ 1 w 25"/>
                <a:gd name="T11" fmla="*/ 6 h 14"/>
                <a:gd name="T12" fmla="*/ 11 w 25"/>
                <a:gd name="T13" fmla="*/ 0 h 14"/>
                <a:gd name="T14" fmla="*/ 14 w 25"/>
                <a:gd name="T15" fmla="*/ 0 h 14"/>
                <a:gd name="T16" fmla="*/ 24 w 25"/>
                <a:gd name="T17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4">
                  <a:moveTo>
                    <a:pt x="24" y="6"/>
                  </a:moveTo>
                  <a:cubicBezTo>
                    <a:pt x="25" y="6"/>
                    <a:pt x="25" y="7"/>
                    <a:pt x="24" y="8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4"/>
                    <a:pt x="11" y="14"/>
                    <a:pt x="10" y="14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3" y="0"/>
                    <a:pt x="14" y="0"/>
                  </a:cubicBezTo>
                  <a:lnTo>
                    <a:pt x="24" y="6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0" name="isļîďè"/>
            <p:cNvSpPr/>
            <p:nvPr/>
          </p:nvSpPr>
          <p:spPr bwMode="auto">
            <a:xfrm>
              <a:off x="6519863" y="3617913"/>
              <a:ext cx="82550" cy="46038"/>
            </a:xfrm>
            <a:custGeom>
              <a:avLst/>
              <a:gdLst>
                <a:gd name="T0" fmla="*/ 24 w 25"/>
                <a:gd name="T1" fmla="*/ 6 h 14"/>
                <a:gd name="T2" fmla="*/ 24 w 25"/>
                <a:gd name="T3" fmla="*/ 8 h 14"/>
                <a:gd name="T4" fmla="*/ 14 w 25"/>
                <a:gd name="T5" fmla="*/ 14 h 14"/>
                <a:gd name="T6" fmla="*/ 11 w 25"/>
                <a:gd name="T7" fmla="*/ 14 h 14"/>
                <a:gd name="T8" fmla="*/ 1 w 25"/>
                <a:gd name="T9" fmla="*/ 8 h 14"/>
                <a:gd name="T10" fmla="*/ 1 w 25"/>
                <a:gd name="T11" fmla="*/ 6 h 14"/>
                <a:gd name="T12" fmla="*/ 11 w 25"/>
                <a:gd name="T13" fmla="*/ 0 h 14"/>
                <a:gd name="T14" fmla="*/ 15 w 25"/>
                <a:gd name="T15" fmla="*/ 0 h 14"/>
                <a:gd name="T16" fmla="*/ 24 w 25"/>
                <a:gd name="T17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4">
                  <a:moveTo>
                    <a:pt x="24" y="6"/>
                  </a:moveTo>
                  <a:cubicBezTo>
                    <a:pt x="25" y="6"/>
                    <a:pt x="25" y="7"/>
                    <a:pt x="24" y="8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4"/>
                    <a:pt x="12" y="14"/>
                    <a:pt x="11" y="14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4" y="0"/>
                    <a:pt x="15" y="0"/>
                  </a:cubicBezTo>
                  <a:lnTo>
                    <a:pt x="24" y="6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1" name="ïṣ1iďê"/>
            <p:cNvSpPr/>
            <p:nvPr/>
          </p:nvSpPr>
          <p:spPr bwMode="auto">
            <a:xfrm>
              <a:off x="6470650" y="3589338"/>
              <a:ext cx="82550" cy="49213"/>
            </a:xfrm>
            <a:custGeom>
              <a:avLst/>
              <a:gdLst>
                <a:gd name="T0" fmla="*/ 24 w 25"/>
                <a:gd name="T1" fmla="*/ 6 h 15"/>
                <a:gd name="T2" fmla="*/ 24 w 25"/>
                <a:gd name="T3" fmla="*/ 8 h 15"/>
                <a:gd name="T4" fmla="*/ 14 w 25"/>
                <a:gd name="T5" fmla="*/ 14 h 15"/>
                <a:gd name="T6" fmla="*/ 11 w 25"/>
                <a:gd name="T7" fmla="*/ 14 h 15"/>
                <a:gd name="T8" fmla="*/ 1 w 25"/>
                <a:gd name="T9" fmla="*/ 9 h 15"/>
                <a:gd name="T10" fmla="*/ 1 w 25"/>
                <a:gd name="T11" fmla="*/ 7 h 15"/>
                <a:gd name="T12" fmla="*/ 11 w 25"/>
                <a:gd name="T13" fmla="*/ 1 h 15"/>
                <a:gd name="T14" fmla="*/ 15 w 25"/>
                <a:gd name="T15" fmla="*/ 1 h 15"/>
                <a:gd name="T16" fmla="*/ 24 w 25"/>
                <a:gd name="T17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5">
                  <a:moveTo>
                    <a:pt x="24" y="6"/>
                  </a:moveTo>
                  <a:cubicBezTo>
                    <a:pt x="25" y="7"/>
                    <a:pt x="25" y="8"/>
                    <a:pt x="24" y="8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5"/>
                    <a:pt x="12" y="15"/>
                    <a:pt x="11" y="14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0" y="7"/>
                    <a:pt x="1" y="7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4" y="0"/>
                    <a:pt x="15" y="1"/>
                  </a:cubicBezTo>
                  <a:lnTo>
                    <a:pt x="24" y="6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2" name="ïŝḻïḓê"/>
            <p:cNvSpPr/>
            <p:nvPr/>
          </p:nvSpPr>
          <p:spPr bwMode="auto">
            <a:xfrm>
              <a:off x="6421438" y="3562351"/>
              <a:ext cx="82550" cy="46038"/>
            </a:xfrm>
            <a:custGeom>
              <a:avLst/>
              <a:gdLst>
                <a:gd name="T0" fmla="*/ 24 w 25"/>
                <a:gd name="T1" fmla="*/ 6 h 14"/>
                <a:gd name="T2" fmla="*/ 24 w 25"/>
                <a:gd name="T3" fmla="*/ 8 h 14"/>
                <a:gd name="T4" fmla="*/ 15 w 25"/>
                <a:gd name="T5" fmla="*/ 13 h 14"/>
                <a:gd name="T6" fmla="*/ 11 w 25"/>
                <a:gd name="T7" fmla="*/ 13 h 14"/>
                <a:gd name="T8" fmla="*/ 1 w 25"/>
                <a:gd name="T9" fmla="*/ 8 h 14"/>
                <a:gd name="T10" fmla="*/ 1 w 25"/>
                <a:gd name="T11" fmla="*/ 6 h 14"/>
                <a:gd name="T12" fmla="*/ 11 w 25"/>
                <a:gd name="T13" fmla="*/ 0 h 14"/>
                <a:gd name="T14" fmla="*/ 15 w 25"/>
                <a:gd name="T15" fmla="*/ 0 h 14"/>
                <a:gd name="T16" fmla="*/ 24 w 25"/>
                <a:gd name="T17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4">
                  <a:moveTo>
                    <a:pt x="24" y="6"/>
                  </a:moveTo>
                  <a:cubicBezTo>
                    <a:pt x="25" y="6"/>
                    <a:pt x="25" y="7"/>
                    <a:pt x="24" y="8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4"/>
                    <a:pt x="12" y="14"/>
                    <a:pt x="11" y="13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4" y="0"/>
                    <a:pt x="15" y="0"/>
                  </a:cubicBezTo>
                  <a:lnTo>
                    <a:pt x="24" y="6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3" name="ïṩḻiḑê"/>
            <p:cNvSpPr/>
            <p:nvPr/>
          </p:nvSpPr>
          <p:spPr bwMode="auto">
            <a:xfrm>
              <a:off x="6651625" y="3568701"/>
              <a:ext cx="82550" cy="46038"/>
            </a:xfrm>
            <a:custGeom>
              <a:avLst/>
              <a:gdLst>
                <a:gd name="T0" fmla="*/ 24 w 25"/>
                <a:gd name="T1" fmla="*/ 6 h 14"/>
                <a:gd name="T2" fmla="*/ 24 w 25"/>
                <a:gd name="T3" fmla="*/ 8 h 14"/>
                <a:gd name="T4" fmla="*/ 14 w 25"/>
                <a:gd name="T5" fmla="*/ 14 h 14"/>
                <a:gd name="T6" fmla="*/ 11 w 25"/>
                <a:gd name="T7" fmla="*/ 14 h 14"/>
                <a:gd name="T8" fmla="*/ 1 w 25"/>
                <a:gd name="T9" fmla="*/ 8 h 14"/>
                <a:gd name="T10" fmla="*/ 1 w 25"/>
                <a:gd name="T11" fmla="*/ 6 h 14"/>
                <a:gd name="T12" fmla="*/ 11 w 25"/>
                <a:gd name="T13" fmla="*/ 0 h 14"/>
                <a:gd name="T14" fmla="*/ 15 w 25"/>
                <a:gd name="T15" fmla="*/ 0 h 14"/>
                <a:gd name="T16" fmla="*/ 24 w 25"/>
                <a:gd name="T17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4">
                  <a:moveTo>
                    <a:pt x="24" y="6"/>
                  </a:moveTo>
                  <a:cubicBezTo>
                    <a:pt x="25" y="6"/>
                    <a:pt x="25" y="7"/>
                    <a:pt x="24" y="8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4"/>
                    <a:pt x="12" y="14"/>
                    <a:pt x="11" y="14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7"/>
                    <a:pt x="1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4" y="0"/>
                    <a:pt x="15" y="0"/>
                  </a:cubicBezTo>
                  <a:lnTo>
                    <a:pt x="24" y="6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4" name="îṥḻîḋe"/>
            <p:cNvSpPr/>
            <p:nvPr/>
          </p:nvSpPr>
          <p:spPr bwMode="auto">
            <a:xfrm>
              <a:off x="7110413" y="3697288"/>
              <a:ext cx="142875" cy="79375"/>
            </a:xfrm>
            <a:custGeom>
              <a:avLst/>
              <a:gdLst>
                <a:gd name="T0" fmla="*/ 42 w 43"/>
                <a:gd name="T1" fmla="*/ 16 h 24"/>
                <a:gd name="T2" fmla="*/ 42 w 43"/>
                <a:gd name="T3" fmla="*/ 18 h 24"/>
                <a:gd name="T4" fmla="*/ 32 w 43"/>
                <a:gd name="T5" fmla="*/ 24 h 24"/>
                <a:gd name="T6" fmla="*/ 28 w 43"/>
                <a:gd name="T7" fmla="*/ 24 h 24"/>
                <a:gd name="T8" fmla="*/ 1 w 43"/>
                <a:gd name="T9" fmla="*/ 8 h 24"/>
                <a:gd name="T10" fmla="*/ 1 w 43"/>
                <a:gd name="T11" fmla="*/ 6 h 24"/>
                <a:gd name="T12" fmla="*/ 11 w 43"/>
                <a:gd name="T13" fmla="*/ 0 h 24"/>
                <a:gd name="T14" fmla="*/ 14 w 43"/>
                <a:gd name="T15" fmla="*/ 0 h 24"/>
                <a:gd name="T16" fmla="*/ 42 w 43"/>
                <a:gd name="T17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24">
                  <a:moveTo>
                    <a:pt x="42" y="16"/>
                  </a:moveTo>
                  <a:cubicBezTo>
                    <a:pt x="43" y="17"/>
                    <a:pt x="43" y="17"/>
                    <a:pt x="42" y="18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1" y="24"/>
                    <a:pt x="29" y="24"/>
                    <a:pt x="28" y="24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7"/>
                    <a:pt x="1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0"/>
                    <a:pt x="14" y="0"/>
                  </a:cubicBezTo>
                  <a:lnTo>
                    <a:pt x="42" y="16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5" name="íṩḷídé"/>
            <p:cNvSpPr/>
            <p:nvPr/>
          </p:nvSpPr>
          <p:spPr bwMode="auto">
            <a:xfrm>
              <a:off x="6996113" y="3632201"/>
              <a:ext cx="141288" cy="77788"/>
            </a:xfrm>
            <a:custGeom>
              <a:avLst/>
              <a:gdLst>
                <a:gd name="T0" fmla="*/ 42 w 43"/>
                <a:gd name="T1" fmla="*/ 16 h 24"/>
                <a:gd name="T2" fmla="*/ 42 w 43"/>
                <a:gd name="T3" fmla="*/ 18 h 24"/>
                <a:gd name="T4" fmla="*/ 32 w 43"/>
                <a:gd name="T5" fmla="*/ 24 h 24"/>
                <a:gd name="T6" fmla="*/ 29 w 43"/>
                <a:gd name="T7" fmla="*/ 24 h 24"/>
                <a:gd name="T8" fmla="*/ 1 w 43"/>
                <a:gd name="T9" fmla="*/ 8 h 24"/>
                <a:gd name="T10" fmla="*/ 1 w 43"/>
                <a:gd name="T11" fmla="*/ 6 h 24"/>
                <a:gd name="T12" fmla="*/ 11 w 43"/>
                <a:gd name="T13" fmla="*/ 0 h 24"/>
                <a:gd name="T14" fmla="*/ 15 w 43"/>
                <a:gd name="T15" fmla="*/ 0 h 24"/>
                <a:gd name="T16" fmla="*/ 42 w 43"/>
                <a:gd name="T17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24">
                  <a:moveTo>
                    <a:pt x="42" y="16"/>
                  </a:moveTo>
                  <a:cubicBezTo>
                    <a:pt x="43" y="17"/>
                    <a:pt x="43" y="17"/>
                    <a:pt x="42" y="18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1" y="24"/>
                    <a:pt x="30" y="24"/>
                    <a:pt x="29" y="24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4" y="0"/>
                    <a:pt x="15" y="0"/>
                  </a:cubicBezTo>
                  <a:lnTo>
                    <a:pt x="42" y="16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6" name="íṧḷîde"/>
            <p:cNvSpPr/>
            <p:nvPr/>
          </p:nvSpPr>
          <p:spPr bwMode="auto">
            <a:xfrm>
              <a:off x="6883400" y="3565526"/>
              <a:ext cx="138113" cy="79375"/>
            </a:xfrm>
            <a:custGeom>
              <a:avLst/>
              <a:gdLst>
                <a:gd name="T0" fmla="*/ 41 w 42"/>
                <a:gd name="T1" fmla="*/ 16 h 24"/>
                <a:gd name="T2" fmla="*/ 41 w 42"/>
                <a:gd name="T3" fmla="*/ 18 h 24"/>
                <a:gd name="T4" fmla="*/ 31 w 42"/>
                <a:gd name="T5" fmla="*/ 24 h 24"/>
                <a:gd name="T6" fmla="*/ 28 w 42"/>
                <a:gd name="T7" fmla="*/ 24 h 24"/>
                <a:gd name="T8" fmla="*/ 0 w 42"/>
                <a:gd name="T9" fmla="*/ 8 h 24"/>
                <a:gd name="T10" fmla="*/ 0 w 42"/>
                <a:gd name="T11" fmla="*/ 6 h 24"/>
                <a:gd name="T12" fmla="*/ 10 w 42"/>
                <a:gd name="T13" fmla="*/ 0 h 24"/>
                <a:gd name="T14" fmla="*/ 14 w 42"/>
                <a:gd name="T15" fmla="*/ 0 h 24"/>
                <a:gd name="T16" fmla="*/ 41 w 42"/>
                <a:gd name="T17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24">
                  <a:moveTo>
                    <a:pt x="41" y="16"/>
                  </a:moveTo>
                  <a:cubicBezTo>
                    <a:pt x="42" y="16"/>
                    <a:pt x="42" y="17"/>
                    <a:pt x="41" y="18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0" y="24"/>
                    <a:pt x="29" y="24"/>
                    <a:pt x="28" y="2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6"/>
                    <a:pt x="0" y="6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3" y="0"/>
                    <a:pt x="14" y="0"/>
                  </a:cubicBezTo>
                  <a:lnTo>
                    <a:pt x="41" y="16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7" name="îS1iḓé"/>
            <p:cNvSpPr/>
            <p:nvPr/>
          </p:nvSpPr>
          <p:spPr bwMode="auto">
            <a:xfrm>
              <a:off x="6767513" y="3495676"/>
              <a:ext cx="138113" cy="82550"/>
            </a:xfrm>
            <a:custGeom>
              <a:avLst/>
              <a:gdLst>
                <a:gd name="T0" fmla="*/ 41 w 42"/>
                <a:gd name="T1" fmla="*/ 17 h 25"/>
                <a:gd name="T2" fmla="*/ 41 w 42"/>
                <a:gd name="T3" fmla="*/ 19 h 25"/>
                <a:gd name="T4" fmla="*/ 32 w 42"/>
                <a:gd name="T5" fmla="*/ 25 h 25"/>
                <a:gd name="T6" fmla="*/ 28 w 42"/>
                <a:gd name="T7" fmla="*/ 25 h 25"/>
                <a:gd name="T8" fmla="*/ 1 w 42"/>
                <a:gd name="T9" fmla="*/ 9 h 25"/>
                <a:gd name="T10" fmla="*/ 1 w 42"/>
                <a:gd name="T11" fmla="*/ 7 h 25"/>
                <a:gd name="T12" fmla="*/ 11 w 42"/>
                <a:gd name="T13" fmla="*/ 1 h 25"/>
                <a:gd name="T14" fmla="*/ 14 w 42"/>
                <a:gd name="T15" fmla="*/ 1 h 25"/>
                <a:gd name="T16" fmla="*/ 41 w 42"/>
                <a:gd name="T17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25">
                  <a:moveTo>
                    <a:pt x="41" y="17"/>
                  </a:moveTo>
                  <a:cubicBezTo>
                    <a:pt x="42" y="17"/>
                    <a:pt x="42" y="18"/>
                    <a:pt x="41" y="19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1" y="25"/>
                    <a:pt x="29" y="25"/>
                    <a:pt x="28" y="25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0" y="7"/>
                    <a:pt x="1" y="7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3" y="0"/>
                    <a:pt x="14" y="1"/>
                  </a:cubicBezTo>
                  <a:lnTo>
                    <a:pt x="41" y="17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8" name="îṡļiḋè"/>
            <p:cNvSpPr/>
            <p:nvPr/>
          </p:nvSpPr>
          <p:spPr bwMode="auto">
            <a:xfrm>
              <a:off x="7107238" y="3829051"/>
              <a:ext cx="139700" cy="82550"/>
            </a:xfrm>
            <a:custGeom>
              <a:avLst/>
              <a:gdLst>
                <a:gd name="T0" fmla="*/ 41 w 42"/>
                <a:gd name="T1" fmla="*/ 17 h 25"/>
                <a:gd name="T2" fmla="*/ 41 w 42"/>
                <a:gd name="T3" fmla="*/ 19 h 25"/>
                <a:gd name="T4" fmla="*/ 31 w 42"/>
                <a:gd name="T5" fmla="*/ 24 h 25"/>
                <a:gd name="T6" fmla="*/ 28 w 42"/>
                <a:gd name="T7" fmla="*/ 24 h 25"/>
                <a:gd name="T8" fmla="*/ 1 w 42"/>
                <a:gd name="T9" fmla="*/ 9 h 25"/>
                <a:gd name="T10" fmla="*/ 1 w 42"/>
                <a:gd name="T11" fmla="*/ 7 h 25"/>
                <a:gd name="T12" fmla="*/ 10 w 42"/>
                <a:gd name="T13" fmla="*/ 1 h 25"/>
                <a:gd name="T14" fmla="*/ 14 w 42"/>
                <a:gd name="T15" fmla="*/ 1 h 25"/>
                <a:gd name="T16" fmla="*/ 41 w 42"/>
                <a:gd name="T17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25">
                  <a:moveTo>
                    <a:pt x="41" y="17"/>
                  </a:moveTo>
                  <a:cubicBezTo>
                    <a:pt x="42" y="17"/>
                    <a:pt x="42" y="18"/>
                    <a:pt x="41" y="19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0" y="25"/>
                    <a:pt x="29" y="25"/>
                    <a:pt x="28" y="24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0" y="7"/>
                    <a:pt x="1" y="7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0"/>
                    <a:pt x="13" y="0"/>
                    <a:pt x="14" y="1"/>
                  </a:cubicBezTo>
                  <a:lnTo>
                    <a:pt x="41" y="17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9" name="işļîdè"/>
            <p:cNvSpPr/>
            <p:nvPr/>
          </p:nvSpPr>
          <p:spPr bwMode="auto">
            <a:xfrm>
              <a:off x="7051675" y="3862388"/>
              <a:ext cx="141288" cy="82550"/>
            </a:xfrm>
            <a:custGeom>
              <a:avLst/>
              <a:gdLst>
                <a:gd name="T0" fmla="*/ 42 w 43"/>
                <a:gd name="T1" fmla="*/ 16 h 25"/>
                <a:gd name="T2" fmla="*/ 42 w 43"/>
                <a:gd name="T3" fmla="*/ 18 h 25"/>
                <a:gd name="T4" fmla="*/ 32 w 43"/>
                <a:gd name="T5" fmla="*/ 24 h 25"/>
                <a:gd name="T6" fmla="*/ 28 w 43"/>
                <a:gd name="T7" fmla="*/ 24 h 25"/>
                <a:gd name="T8" fmla="*/ 1 w 43"/>
                <a:gd name="T9" fmla="*/ 8 h 25"/>
                <a:gd name="T10" fmla="*/ 1 w 43"/>
                <a:gd name="T11" fmla="*/ 6 h 25"/>
                <a:gd name="T12" fmla="*/ 11 w 43"/>
                <a:gd name="T13" fmla="*/ 0 h 25"/>
                <a:gd name="T14" fmla="*/ 14 w 43"/>
                <a:gd name="T15" fmla="*/ 0 h 25"/>
                <a:gd name="T16" fmla="*/ 42 w 43"/>
                <a:gd name="T17" fmla="*/ 1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25">
                  <a:moveTo>
                    <a:pt x="42" y="16"/>
                  </a:moveTo>
                  <a:cubicBezTo>
                    <a:pt x="42" y="17"/>
                    <a:pt x="43" y="17"/>
                    <a:pt x="42" y="18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1" y="25"/>
                    <a:pt x="29" y="24"/>
                    <a:pt x="28" y="24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7"/>
                    <a:pt x="1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0"/>
                    <a:pt x="14" y="0"/>
                  </a:cubicBezTo>
                  <a:lnTo>
                    <a:pt x="42" y="16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0" name="ísľïḓè"/>
            <p:cNvSpPr/>
            <p:nvPr/>
          </p:nvSpPr>
          <p:spPr bwMode="auto">
            <a:xfrm>
              <a:off x="6467475" y="3713163"/>
              <a:ext cx="355600" cy="204788"/>
            </a:xfrm>
            <a:custGeom>
              <a:avLst/>
              <a:gdLst>
                <a:gd name="T0" fmla="*/ 107 w 108"/>
                <a:gd name="T1" fmla="*/ 40 h 62"/>
                <a:gd name="T2" fmla="*/ 107 w 108"/>
                <a:gd name="T3" fmla="*/ 42 h 62"/>
                <a:gd name="T4" fmla="*/ 73 w 108"/>
                <a:gd name="T5" fmla="*/ 62 h 62"/>
                <a:gd name="T6" fmla="*/ 70 w 108"/>
                <a:gd name="T7" fmla="*/ 62 h 62"/>
                <a:gd name="T8" fmla="*/ 1 w 108"/>
                <a:gd name="T9" fmla="*/ 22 h 62"/>
                <a:gd name="T10" fmla="*/ 1 w 108"/>
                <a:gd name="T11" fmla="*/ 20 h 62"/>
                <a:gd name="T12" fmla="*/ 34 w 108"/>
                <a:gd name="T13" fmla="*/ 0 h 62"/>
                <a:gd name="T14" fmla="*/ 38 w 108"/>
                <a:gd name="T15" fmla="*/ 0 h 62"/>
                <a:gd name="T16" fmla="*/ 107 w 108"/>
                <a:gd name="T17" fmla="*/ 4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62">
                  <a:moveTo>
                    <a:pt x="107" y="40"/>
                  </a:moveTo>
                  <a:cubicBezTo>
                    <a:pt x="108" y="41"/>
                    <a:pt x="108" y="42"/>
                    <a:pt x="107" y="4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2" y="62"/>
                    <a:pt x="71" y="62"/>
                    <a:pt x="70" y="6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1"/>
                    <a:pt x="0" y="20"/>
                    <a:pt x="1" y="2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5" y="0"/>
                    <a:pt x="37" y="0"/>
                    <a:pt x="38" y="0"/>
                  </a:cubicBezTo>
                  <a:lnTo>
                    <a:pt x="107" y="40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1" name="íṣḷíḑê"/>
            <p:cNvSpPr/>
            <p:nvPr/>
          </p:nvSpPr>
          <p:spPr bwMode="auto">
            <a:xfrm>
              <a:off x="6748463" y="2946401"/>
              <a:ext cx="207963" cy="141288"/>
            </a:xfrm>
            <a:custGeom>
              <a:avLst/>
              <a:gdLst>
                <a:gd name="T0" fmla="*/ 131 w 131"/>
                <a:gd name="T1" fmla="*/ 89 h 89"/>
                <a:gd name="T2" fmla="*/ 131 w 131"/>
                <a:gd name="T3" fmla="*/ 75 h 89"/>
                <a:gd name="T4" fmla="*/ 0 w 131"/>
                <a:gd name="T5" fmla="*/ 0 h 89"/>
                <a:gd name="T6" fmla="*/ 0 w 131"/>
                <a:gd name="T7" fmla="*/ 14 h 89"/>
                <a:gd name="T8" fmla="*/ 131 w 131"/>
                <a:gd name="T9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89">
                  <a:moveTo>
                    <a:pt x="131" y="89"/>
                  </a:moveTo>
                  <a:lnTo>
                    <a:pt x="131" y="75"/>
                  </a:lnTo>
                  <a:lnTo>
                    <a:pt x="0" y="0"/>
                  </a:lnTo>
                  <a:lnTo>
                    <a:pt x="0" y="14"/>
                  </a:lnTo>
                  <a:lnTo>
                    <a:pt x="131" y="89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2" name="iṩľïḍé"/>
            <p:cNvSpPr/>
            <p:nvPr/>
          </p:nvSpPr>
          <p:spPr bwMode="auto">
            <a:xfrm>
              <a:off x="6748463" y="2989263"/>
              <a:ext cx="207963" cy="144463"/>
            </a:xfrm>
            <a:custGeom>
              <a:avLst/>
              <a:gdLst>
                <a:gd name="T0" fmla="*/ 131 w 131"/>
                <a:gd name="T1" fmla="*/ 91 h 91"/>
                <a:gd name="T2" fmla="*/ 131 w 131"/>
                <a:gd name="T3" fmla="*/ 77 h 91"/>
                <a:gd name="T4" fmla="*/ 0 w 131"/>
                <a:gd name="T5" fmla="*/ 0 h 91"/>
                <a:gd name="T6" fmla="*/ 0 w 131"/>
                <a:gd name="T7" fmla="*/ 14 h 91"/>
                <a:gd name="T8" fmla="*/ 131 w 131"/>
                <a:gd name="T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91">
                  <a:moveTo>
                    <a:pt x="131" y="91"/>
                  </a:moveTo>
                  <a:lnTo>
                    <a:pt x="131" y="77"/>
                  </a:lnTo>
                  <a:lnTo>
                    <a:pt x="0" y="0"/>
                  </a:lnTo>
                  <a:lnTo>
                    <a:pt x="0" y="14"/>
                  </a:lnTo>
                  <a:lnTo>
                    <a:pt x="131" y="91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3" name="ïṣḷídê"/>
            <p:cNvSpPr/>
            <p:nvPr/>
          </p:nvSpPr>
          <p:spPr bwMode="auto">
            <a:xfrm>
              <a:off x="6748463" y="3035301"/>
              <a:ext cx="207963" cy="141288"/>
            </a:xfrm>
            <a:custGeom>
              <a:avLst/>
              <a:gdLst>
                <a:gd name="T0" fmla="*/ 131 w 131"/>
                <a:gd name="T1" fmla="*/ 89 h 89"/>
                <a:gd name="T2" fmla="*/ 131 w 131"/>
                <a:gd name="T3" fmla="*/ 75 h 89"/>
                <a:gd name="T4" fmla="*/ 0 w 131"/>
                <a:gd name="T5" fmla="*/ 0 h 89"/>
                <a:gd name="T6" fmla="*/ 0 w 131"/>
                <a:gd name="T7" fmla="*/ 14 h 89"/>
                <a:gd name="T8" fmla="*/ 131 w 131"/>
                <a:gd name="T9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89">
                  <a:moveTo>
                    <a:pt x="131" y="89"/>
                  </a:moveTo>
                  <a:lnTo>
                    <a:pt x="131" y="75"/>
                  </a:lnTo>
                  <a:lnTo>
                    <a:pt x="0" y="0"/>
                  </a:lnTo>
                  <a:lnTo>
                    <a:pt x="0" y="14"/>
                  </a:lnTo>
                  <a:lnTo>
                    <a:pt x="131" y="89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4" name="î$1ide"/>
            <p:cNvSpPr/>
            <p:nvPr/>
          </p:nvSpPr>
          <p:spPr bwMode="auto">
            <a:xfrm>
              <a:off x="7150100" y="3167063"/>
              <a:ext cx="207963" cy="144463"/>
            </a:xfrm>
            <a:custGeom>
              <a:avLst/>
              <a:gdLst>
                <a:gd name="T0" fmla="*/ 131 w 131"/>
                <a:gd name="T1" fmla="*/ 91 h 91"/>
                <a:gd name="T2" fmla="*/ 131 w 131"/>
                <a:gd name="T3" fmla="*/ 77 h 91"/>
                <a:gd name="T4" fmla="*/ 0 w 131"/>
                <a:gd name="T5" fmla="*/ 0 h 91"/>
                <a:gd name="T6" fmla="*/ 0 w 131"/>
                <a:gd name="T7" fmla="*/ 14 h 91"/>
                <a:gd name="T8" fmla="*/ 131 w 131"/>
                <a:gd name="T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91">
                  <a:moveTo>
                    <a:pt x="131" y="91"/>
                  </a:moveTo>
                  <a:lnTo>
                    <a:pt x="131" y="77"/>
                  </a:lnTo>
                  <a:lnTo>
                    <a:pt x="0" y="0"/>
                  </a:lnTo>
                  <a:lnTo>
                    <a:pt x="0" y="14"/>
                  </a:lnTo>
                  <a:lnTo>
                    <a:pt x="131" y="91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5" name="iṥḷíḋê"/>
            <p:cNvSpPr/>
            <p:nvPr/>
          </p:nvSpPr>
          <p:spPr bwMode="auto">
            <a:xfrm>
              <a:off x="7150100" y="3213101"/>
              <a:ext cx="207963" cy="144463"/>
            </a:xfrm>
            <a:custGeom>
              <a:avLst/>
              <a:gdLst>
                <a:gd name="T0" fmla="*/ 131 w 131"/>
                <a:gd name="T1" fmla="*/ 91 h 91"/>
                <a:gd name="T2" fmla="*/ 131 w 131"/>
                <a:gd name="T3" fmla="*/ 75 h 91"/>
                <a:gd name="T4" fmla="*/ 0 w 131"/>
                <a:gd name="T5" fmla="*/ 0 h 91"/>
                <a:gd name="T6" fmla="*/ 0 w 131"/>
                <a:gd name="T7" fmla="*/ 15 h 91"/>
                <a:gd name="T8" fmla="*/ 131 w 131"/>
                <a:gd name="T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91">
                  <a:moveTo>
                    <a:pt x="131" y="91"/>
                  </a:moveTo>
                  <a:lnTo>
                    <a:pt x="131" y="75"/>
                  </a:lnTo>
                  <a:lnTo>
                    <a:pt x="0" y="0"/>
                  </a:lnTo>
                  <a:lnTo>
                    <a:pt x="0" y="15"/>
                  </a:lnTo>
                  <a:lnTo>
                    <a:pt x="131" y="91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6" name="îŝlîḓe"/>
            <p:cNvSpPr/>
            <p:nvPr/>
          </p:nvSpPr>
          <p:spPr bwMode="auto">
            <a:xfrm>
              <a:off x="7150100" y="3255963"/>
              <a:ext cx="207963" cy="144463"/>
            </a:xfrm>
            <a:custGeom>
              <a:avLst/>
              <a:gdLst>
                <a:gd name="T0" fmla="*/ 131 w 131"/>
                <a:gd name="T1" fmla="*/ 91 h 91"/>
                <a:gd name="T2" fmla="*/ 131 w 131"/>
                <a:gd name="T3" fmla="*/ 77 h 91"/>
                <a:gd name="T4" fmla="*/ 0 w 131"/>
                <a:gd name="T5" fmla="*/ 0 h 91"/>
                <a:gd name="T6" fmla="*/ 0 w 131"/>
                <a:gd name="T7" fmla="*/ 14 h 91"/>
                <a:gd name="T8" fmla="*/ 131 w 131"/>
                <a:gd name="T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91">
                  <a:moveTo>
                    <a:pt x="131" y="91"/>
                  </a:moveTo>
                  <a:lnTo>
                    <a:pt x="131" y="77"/>
                  </a:lnTo>
                  <a:lnTo>
                    <a:pt x="0" y="0"/>
                  </a:lnTo>
                  <a:lnTo>
                    <a:pt x="0" y="14"/>
                  </a:lnTo>
                  <a:lnTo>
                    <a:pt x="131" y="91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7" name="ï$ḷîdê"/>
            <p:cNvSpPr/>
            <p:nvPr/>
          </p:nvSpPr>
          <p:spPr bwMode="auto">
            <a:xfrm>
              <a:off x="7150100" y="3357563"/>
              <a:ext cx="207963" cy="146050"/>
            </a:xfrm>
            <a:custGeom>
              <a:avLst/>
              <a:gdLst>
                <a:gd name="T0" fmla="*/ 131 w 131"/>
                <a:gd name="T1" fmla="*/ 92 h 92"/>
                <a:gd name="T2" fmla="*/ 131 w 131"/>
                <a:gd name="T3" fmla="*/ 77 h 92"/>
                <a:gd name="T4" fmla="*/ 0 w 131"/>
                <a:gd name="T5" fmla="*/ 0 h 92"/>
                <a:gd name="T6" fmla="*/ 0 w 131"/>
                <a:gd name="T7" fmla="*/ 15 h 92"/>
                <a:gd name="T8" fmla="*/ 131 w 131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92">
                  <a:moveTo>
                    <a:pt x="131" y="92"/>
                  </a:moveTo>
                  <a:lnTo>
                    <a:pt x="131" y="77"/>
                  </a:lnTo>
                  <a:lnTo>
                    <a:pt x="0" y="0"/>
                  </a:lnTo>
                  <a:lnTo>
                    <a:pt x="0" y="15"/>
                  </a:lnTo>
                  <a:lnTo>
                    <a:pt x="131" y="92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8" name="iṩļiďè"/>
            <p:cNvSpPr/>
            <p:nvPr/>
          </p:nvSpPr>
          <p:spPr bwMode="auto">
            <a:xfrm>
              <a:off x="7150100" y="3403601"/>
              <a:ext cx="207963" cy="142875"/>
            </a:xfrm>
            <a:custGeom>
              <a:avLst/>
              <a:gdLst>
                <a:gd name="T0" fmla="*/ 131 w 131"/>
                <a:gd name="T1" fmla="*/ 90 h 90"/>
                <a:gd name="T2" fmla="*/ 131 w 131"/>
                <a:gd name="T3" fmla="*/ 75 h 90"/>
                <a:gd name="T4" fmla="*/ 0 w 131"/>
                <a:gd name="T5" fmla="*/ 0 h 90"/>
                <a:gd name="T6" fmla="*/ 0 w 131"/>
                <a:gd name="T7" fmla="*/ 15 h 90"/>
                <a:gd name="T8" fmla="*/ 131 w 131"/>
                <a:gd name="T9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90">
                  <a:moveTo>
                    <a:pt x="131" y="90"/>
                  </a:moveTo>
                  <a:lnTo>
                    <a:pt x="131" y="75"/>
                  </a:lnTo>
                  <a:lnTo>
                    <a:pt x="0" y="0"/>
                  </a:lnTo>
                  <a:lnTo>
                    <a:pt x="0" y="15"/>
                  </a:lnTo>
                  <a:lnTo>
                    <a:pt x="131" y="90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9" name="îşḻîḋé"/>
            <p:cNvSpPr/>
            <p:nvPr/>
          </p:nvSpPr>
          <p:spPr bwMode="auto">
            <a:xfrm>
              <a:off x="7150100" y="3446463"/>
              <a:ext cx="207963" cy="146050"/>
            </a:xfrm>
            <a:custGeom>
              <a:avLst/>
              <a:gdLst>
                <a:gd name="T0" fmla="*/ 131 w 131"/>
                <a:gd name="T1" fmla="*/ 92 h 92"/>
                <a:gd name="T2" fmla="*/ 131 w 131"/>
                <a:gd name="T3" fmla="*/ 77 h 92"/>
                <a:gd name="T4" fmla="*/ 0 w 131"/>
                <a:gd name="T5" fmla="*/ 0 h 92"/>
                <a:gd name="T6" fmla="*/ 0 w 131"/>
                <a:gd name="T7" fmla="*/ 15 h 92"/>
                <a:gd name="T8" fmla="*/ 131 w 131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92">
                  <a:moveTo>
                    <a:pt x="131" y="92"/>
                  </a:moveTo>
                  <a:lnTo>
                    <a:pt x="131" y="77"/>
                  </a:lnTo>
                  <a:lnTo>
                    <a:pt x="0" y="0"/>
                  </a:lnTo>
                  <a:lnTo>
                    <a:pt x="0" y="15"/>
                  </a:lnTo>
                  <a:lnTo>
                    <a:pt x="131" y="92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0" name="íSļîḋe"/>
            <p:cNvSpPr/>
            <p:nvPr/>
          </p:nvSpPr>
          <p:spPr bwMode="auto">
            <a:xfrm>
              <a:off x="6740525" y="3130551"/>
              <a:ext cx="168275" cy="247650"/>
            </a:xfrm>
            <a:custGeom>
              <a:avLst/>
              <a:gdLst>
                <a:gd name="T0" fmla="*/ 27 w 51"/>
                <a:gd name="T1" fmla="*/ 39 h 75"/>
                <a:gd name="T2" fmla="*/ 27 w 51"/>
                <a:gd name="T3" fmla="*/ 9 h 75"/>
                <a:gd name="T4" fmla="*/ 26 w 51"/>
                <a:gd name="T5" fmla="*/ 8 h 75"/>
                <a:gd name="T6" fmla="*/ 0 w 51"/>
                <a:gd name="T7" fmla="*/ 23 h 75"/>
                <a:gd name="T8" fmla="*/ 25 w 51"/>
                <a:gd name="T9" fmla="*/ 67 h 75"/>
                <a:gd name="T10" fmla="*/ 51 w 51"/>
                <a:gd name="T11" fmla="*/ 52 h 75"/>
                <a:gd name="T12" fmla="*/ 51 w 51"/>
                <a:gd name="T13" fmla="*/ 51 h 75"/>
                <a:gd name="T14" fmla="*/ 27 w 51"/>
                <a:gd name="T15" fmla="*/ 3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75">
                  <a:moveTo>
                    <a:pt x="27" y="39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27" y="9"/>
                    <a:pt x="26" y="9"/>
                    <a:pt x="26" y="8"/>
                  </a:cubicBezTo>
                  <a:cubicBezTo>
                    <a:pt x="12" y="0"/>
                    <a:pt x="0" y="7"/>
                    <a:pt x="0" y="23"/>
                  </a:cubicBezTo>
                  <a:cubicBezTo>
                    <a:pt x="0" y="39"/>
                    <a:pt x="11" y="58"/>
                    <a:pt x="25" y="67"/>
                  </a:cubicBezTo>
                  <a:cubicBezTo>
                    <a:pt x="39" y="75"/>
                    <a:pt x="51" y="68"/>
                    <a:pt x="51" y="52"/>
                  </a:cubicBezTo>
                  <a:cubicBezTo>
                    <a:pt x="51" y="51"/>
                    <a:pt x="51" y="51"/>
                    <a:pt x="51" y="51"/>
                  </a:cubicBezTo>
                  <a:lnTo>
                    <a:pt x="27" y="39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1" name="iṧlîdé"/>
            <p:cNvSpPr/>
            <p:nvPr/>
          </p:nvSpPr>
          <p:spPr bwMode="auto">
            <a:xfrm>
              <a:off x="3525838" y="1377951"/>
              <a:ext cx="592138" cy="1004888"/>
            </a:xfrm>
            <a:custGeom>
              <a:avLst/>
              <a:gdLst>
                <a:gd name="T0" fmla="*/ 21 w 179"/>
                <a:gd name="T1" fmla="*/ 85 h 305"/>
                <a:gd name="T2" fmla="*/ 0 w 179"/>
                <a:gd name="T3" fmla="*/ 122 h 305"/>
                <a:gd name="T4" fmla="*/ 0 w 179"/>
                <a:gd name="T5" fmla="*/ 286 h 305"/>
                <a:gd name="T6" fmla="*/ 22 w 179"/>
                <a:gd name="T7" fmla="*/ 298 h 305"/>
                <a:gd name="T8" fmla="*/ 158 w 179"/>
                <a:gd name="T9" fmla="*/ 220 h 305"/>
                <a:gd name="T10" fmla="*/ 179 w 179"/>
                <a:gd name="T11" fmla="*/ 182 h 305"/>
                <a:gd name="T12" fmla="*/ 179 w 179"/>
                <a:gd name="T13" fmla="*/ 19 h 305"/>
                <a:gd name="T14" fmla="*/ 157 w 179"/>
                <a:gd name="T15" fmla="*/ 6 h 305"/>
                <a:gd name="T16" fmla="*/ 21 w 179"/>
                <a:gd name="T17" fmla="*/ 8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305">
                  <a:moveTo>
                    <a:pt x="21" y="85"/>
                  </a:moveTo>
                  <a:cubicBezTo>
                    <a:pt x="9" y="92"/>
                    <a:pt x="0" y="108"/>
                    <a:pt x="0" y="122"/>
                  </a:cubicBezTo>
                  <a:cubicBezTo>
                    <a:pt x="0" y="286"/>
                    <a:pt x="0" y="286"/>
                    <a:pt x="0" y="286"/>
                  </a:cubicBezTo>
                  <a:cubicBezTo>
                    <a:pt x="0" y="299"/>
                    <a:pt x="10" y="305"/>
                    <a:pt x="22" y="298"/>
                  </a:cubicBezTo>
                  <a:cubicBezTo>
                    <a:pt x="158" y="220"/>
                    <a:pt x="158" y="220"/>
                    <a:pt x="158" y="220"/>
                  </a:cubicBezTo>
                  <a:cubicBezTo>
                    <a:pt x="170" y="213"/>
                    <a:pt x="179" y="196"/>
                    <a:pt x="179" y="182"/>
                  </a:cubicBezTo>
                  <a:cubicBezTo>
                    <a:pt x="179" y="19"/>
                    <a:pt x="179" y="19"/>
                    <a:pt x="179" y="19"/>
                  </a:cubicBezTo>
                  <a:cubicBezTo>
                    <a:pt x="179" y="5"/>
                    <a:pt x="169" y="0"/>
                    <a:pt x="157" y="6"/>
                  </a:cubicBezTo>
                  <a:lnTo>
                    <a:pt x="21" y="85"/>
                  </a:lnTo>
                  <a:close/>
                </a:path>
              </a:pathLst>
            </a:custGeom>
            <a:solidFill>
              <a:srgbClr val="FFD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2" name="i$ḷîḍê"/>
            <p:cNvSpPr/>
            <p:nvPr/>
          </p:nvSpPr>
          <p:spPr bwMode="auto">
            <a:xfrm>
              <a:off x="4283075" y="900113"/>
              <a:ext cx="342900" cy="582613"/>
            </a:xfrm>
            <a:custGeom>
              <a:avLst/>
              <a:gdLst>
                <a:gd name="T0" fmla="*/ 103 w 104"/>
                <a:gd name="T1" fmla="*/ 11 h 177"/>
                <a:gd name="T2" fmla="*/ 91 w 104"/>
                <a:gd name="T3" fmla="*/ 4 h 177"/>
                <a:gd name="T4" fmla="*/ 12 w 104"/>
                <a:gd name="T5" fmla="*/ 49 h 177"/>
                <a:gd name="T6" fmla="*/ 0 w 104"/>
                <a:gd name="T7" fmla="*/ 71 h 177"/>
                <a:gd name="T8" fmla="*/ 0 w 104"/>
                <a:gd name="T9" fmla="*/ 165 h 177"/>
                <a:gd name="T10" fmla="*/ 13 w 104"/>
                <a:gd name="T11" fmla="*/ 173 h 177"/>
                <a:gd name="T12" fmla="*/ 91 w 104"/>
                <a:gd name="T13" fmla="*/ 127 h 177"/>
                <a:gd name="T14" fmla="*/ 104 w 104"/>
                <a:gd name="T15" fmla="*/ 106 h 177"/>
                <a:gd name="T16" fmla="*/ 103 w 104"/>
                <a:gd name="T17" fmla="*/ 11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77">
                  <a:moveTo>
                    <a:pt x="103" y="11"/>
                  </a:moveTo>
                  <a:cubicBezTo>
                    <a:pt x="103" y="3"/>
                    <a:pt x="98" y="0"/>
                    <a:pt x="91" y="4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5" y="53"/>
                    <a:pt x="0" y="63"/>
                    <a:pt x="0" y="71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0" y="173"/>
                    <a:pt x="6" y="177"/>
                    <a:pt x="13" y="173"/>
                  </a:cubicBezTo>
                  <a:cubicBezTo>
                    <a:pt x="91" y="127"/>
                    <a:pt x="91" y="127"/>
                    <a:pt x="91" y="127"/>
                  </a:cubicBezTo>
                  <a:cubicBezTo>
                    <a:pt x="98" y="123"/>
                    <a:pt x="104" y="114"/>
                    <a:pt x="104" y="106"/>
                  </a:cubicBezTo>
                  <a:lnTo>
                    <a:pt x="103" y="11"/>
                  </a:lnTo>
                  <a:close/>
                </a:path>
              </a:pathLst>
            </a:custGeom>
            <a:solidFill>
              <a:srgbClr val="FF7B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3" name="išlíḋé"/>
            <p:cNvSpPr/>
            <p:nvPr/>
          </p:nvSpPr>
          <p:spPr bwMode="auto">
            <a:xfrm>
              <a:off x="8367713" y="1892301"/>
              <a:ext cx="250825" cy="427038"/>
            </a:xfrm>
            <a:custGeom>
              <a:avLst/>
              <a:gdLst>
                <a:gd name="T0" fmla="*/ 0 w 76"/>
                <a:gd name="T1" fmla="*/ 9 h 130"/>
                <a:gd name="T2" fmla="*/ 10 w 76"/>
                <a:gd name="T3" fmla="*/ 3 h 130"/>
                <a:gd name="T4" fmla="*/ 67 w 76"/>
                <a:gd name="T5" fmla="*/ 37 h 130"/>
                <a:gd name="T6" fmla="*/ 76 w 76"/>
                <a:gd name="T7" fmla="*/ 52 h 130"/>
                <a:gd name="T8" fmla="*/ 76 w 76"/>
                <a:gd name="T9" fmla="*/ 122 h 130"/>
                <a:gd name="T10" fmla="*/ 67 w 76"/>
                <a:gd name="T11" fmla="*/ 127 h 130"/>
                <a:gd name="T12" fmla="*/ 9 w 76"/>
                <a:gd name="T13" fmla="*/ 94 h 130"/>
                <a:gd name="T14" fmla="*/ 0 w 76"/>
                <a:gd name="T15" fmla="*/ 78 h 130"/>
                <a:gd name="T16" fmla="*/ 0 w 76"/>
                <a:gd name="T17" fmla="*/ 9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30">
                  <a:moveTo>
                    <a:pt x="0" y="9"/>
                  </a:moveTo>
                  <a:cubicBezTo>
                    <a:pt x="0" y="3"/>
                    <a:pt x="5" y="0"/>
                    <a:pt x="10" y="3"/>
                  </a:cubicBezTo>
                  <a:cubicBezTo>
                    <a:pt x="67" y="37"/>
                    <a:pt x="67" y="37"/>
                    <a:pt x="67" y="37"/>
                  </a:cubicBezTo>
                  <a:cubicBezTo>
                    <a:pt x="72" y="39"/>
                    <a:pt x="76" y="47"/>
                    <a:pt x="76" y="52"/>
                  </a:cubicBezTo>
                  <a:cubicBezTo>
                    <a:pt x="76" y="122"/>
                    <a:pt x="76" y="122"/>
                    <a:pt x="76" y="122"/>
                  </a:cubicBezTo>
                  <a:cubicBezTo>
                    <a:pt x="76" y="127"/>
                    <a:pt x="72" y="130"/>
                    <a:pt x="67" y="127"/>
                  </a:cubicBezTo>
                  <a:cubicBezTo>
                    <a:pt x="9" y="94"/>
                    <a:pt x="9" y="94"/>
                    <a:pt x="9" y="94"/>
                  </a:cubicBezTo>
                  <a:cubicBezTo>
                    <a:pt x="4" y="91"/>
                    <a:pt x="0" y="84"/>
                    <a:pt x="0" y="78"/>
                  </a:cubicBezTo>
                  <a:lnTo>
                    <a:pt x="0" y="9"/>
                  </a:lnTo>
                  <a:close/>
                </a:path>
              </a:pathLst>
            </a:custGeom>
            <a:gradFill>
              <a:gsLst>
                <a:gs pos="0">
                  <a:srgbClr val="76BEF5"/>
                </a:gs>
                <a:gs pos="100000">
                  <a:srgbClr val="89DCFD"/>
                </a:gs>
                <a:gs pos="44000">
                  <a:srgbClr val="81CFFA"/>
                </a:gs>
              </a:gsLst>
              <a:lin ang="0" scaled="1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4" name="îSļíďe"/>
            <p:cNvSpPr/>
            <p:nvPr/>
          </p:nvSpPr>
          <p:spPr bwMode="auto">
            <a:xfrm>
              <a:off x="6865938" y="5630863"/>
              <a:ext cx="644525" cy="198438"/>
            </a:xfrm>
            <a:prstGeom prst="ellipse">
              <a:avLst/>
            </a:prstGeom>
            <a:solidFill>
              <a:srgbClr val="2B3990">
                <a:alpha val="1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5" name="ï$ľïḋê"/>
            <p:cNvSpPr/>
            <p:nvPr/>
          </p:nvSpPr>
          <p:spPr bwMode="auto">
            <a:xfrm>
              <a:off x="6008688" y="3160713"/>
              <a:ext cx="633413" cy="196850"/>
            </a:xfrm>
            <a:custGeom>
              <a:avLst/>
              <a:gdLst>
                <a:gd name="T0" fmla="*/ 98 w 192"/>
                <a:gd name="T1" fmla="*/ 0 h 60"/>
                <a:gd name="T2" fmla="*/ 0 w 192"/>
                <a:gd name="T3" fmla="*/ 30 h 60"/>
                <a:gd name="T4" fmla="*/ 98 w 192"/>
                <a:gd name="T5" fmla="*/ 60 h 60"/>
                <a:gd name="T6" fmla="*/ 192 w 192"/>
                <a:gd name="T7" fmla="*/ 38 h 60"/>
                <a:gd name="T8" fmla="*/ 130 w 192"/>
                <a:gd name="T9" fmla="*/ 2 h 60"/>
                <a:gd name="T10" fmla="*/ 98 w 192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" h="60">
                  <a:moveTo>
                    <a:pt x="98" y="0"/>
                  </a:moveTo>
                  <a:cubicBezTo>
                    <a:pt x="44" y="0"/>
                    <a:pt x="0" y="14"/>
                    <a:pt x="0" y="30"/>
                  </a:cubicBezTo>
                  <a:cubicBezTo>
                    <a:pt x="0" y="46"/>
                    <a:pt x="44" y="60"/>
                    <a:pt x="98" y="60"/>
                  </a:cubicBezTo>
                  <a:cubicBezTo>
                    <a:pt x="143" y="60"/>
                    <a:pt x="180" y="50"/>
                    <a:pt x="192" y="38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20" y="1"/>
                    <a:pt x="109" y="0"/>
                    <a:pt x="98" y="0"/>
                  </a:cubicBezTo>
                </a:path>
              </a:pathLst>
            </a:custGeom>
            <a:solidFill>
              <a:srgbClr val="2A2721">
                <a:alpha val="1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6" name="îś1îḑe"/>
            <p:cNvSpPr/>
            <p:nvPr/>
          </p:nvSpPr>
          <p:spPr bwMode="auto">
            <a:xfrm>
              <a:off x="6437313" y="3167063"/>
              <a:ext cx="214313" cy="119063"/>
            </a:xfrm>
            <a:custGeom>
              <a:avLst/>
              <a:gdLst>
                <a:gd name="T0" fmla="*/ 0 w 65"/>
                <a:gd name="T1" fmla="*/ 0 h 36"/>
                <a:gd name="T2" fmla="*/ 62 w 65"/>
                <a:gd name="T3" fmla="*/ 36 h 36"/>
                <a:gd name="T4" fmla="*/ 65 w 65"/>
                <a:gd name="T5" fmla="*/ 28 h 36"/>
                <a:gd name="T6" fmla="*/ 0 w 65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36">
                  <a:moveTo>
                    <a:pt x="0" y="0"/>
                  </a:moveTo>
                  <a:cubicBezTo>
                    <a:pt x="62" y="36"/>
                    <a:pt x="62" y="36"/>
                    <a:pt x="62" y="36"/>
                  </a:cubicBezTo>
                  <a:cubicBezTo>
                    <a:pt x="64" y="33"/>
                    <a:pt x="65" y="31"/>
                    <a:pt x="65" y="28"/>
                  </a:cubicBezTo>
                  <a:cubicBezTo>
                    <a:pt x="65" y="15"/>
                    <a:pt x="38" y="4"/>
                    <a:pt x="0" y="0"/>
                  </a:cubicBezTo>
                </a:path>
              </a:pathLst>
            </a:custGeom>
            <a:solidFill>
              <a:srgbClr val="283790">
                <a:alpha val="1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7" name="îṡľïḓé"/>
            <p:cNvSpPr/>
            <p:nvPr/>
          </p:nvSpPr>
          <p:spPr bwMode="auto">
            <a:xfrm>
              <a:off x="5210175" y="3433763"/>
              <a:ext cx="642938" cy="195263"/>
            </a:xfrm>
            <a:prstGeom prst="ellipse">
              <a:avLst/>
            </a:prstGeom>
            <a:solidFill>
              <a:srgbClr val="2A2721">
                <a:alpha val="1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8" name="îšļiḍè"/>
            <p:cNvSpPr/>
            <p:nvPr/>
          </p:nvSpPr>
          <p:spPr bwMode="auto">
            <a:xfrm>
              <a:off x="5368925" y="1852613"/>
              <a:ext cx="92075" cy="514350"/>
            </a:xfrm>
            <a:custGeom>
              <a:avLst/>
              <a:gdLst>
                <a:gd name="T0" fmla="*/ 0 w 58"/>
                <a:gd name="T1" fmla="*/ 33 h 324"/>
                <a:gd name="T2" fmla="*/ 58 w 58"/>
                <a:gd name="T3" fmla="*/ 0 h 324"/>
                <a:gd name="T4" fmla="*/ 58 w 58"/>
                <a:gd name="T5" fmla="*/ 290 h 324"/>
                <a:gd name="T6" fmla="*/ 0 w 58"/>
                <a:gd name="T7" fmla="*/ 324 h 324"/>
                <a:gd name="T8" fmla="*/ 0 w 58"/>
                <a:gd name="T9" fmla="*/ 33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324">
                  <a:moveTo>
                    <a:pt x="0" y="33"/>
                  </a:moveTo>
                  <a:lnTo>
                    <a:pt x="58" y="0"/>
                  </a:lnTo>
                  <a:lnTo>
                    <a:pt x="58" y="290"/>
                  </a:lnTo>
                  <a:lnTo>
                    <a:pt x="0" y="324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9" name="íSḷïde"/>
            <p:cNvSpPr/>
            <p:nvPr/>
          </p:nvSpPr>
          <p:spPr bwMode="auto">
            <a:xfrm>
              <a:off x="5497513" y="1779588"/>
              <a:ext cx="92075" cy="511175"/>
            </a:xfrm>
            <a:custGeom>
              <a:avLst/>
              <a:gdLst>
                <a:gd name="T0" fmla="*/ 0 w 58"/>
                <a:gd name="T1" fmla="*/ 33 h 322"/>
                <a:gd name="T2" fmla="*/ 58 w 58"/>
                <a:gd name="T3" fmla="*/ 0 h 322"/>
                <a:gd name="T4" fmla="*/ 58 w 58"/>
                <a:gd name="T5" fmla="*/ 289 h 322"/>
                <a:gd name="T6" fmla="*/ 0 w 58"/>
                <a:gd name="T7" fmla="*/ 322 h 322"/>
                <a:gd name="T8" fmla="*/ 0 w 58"/>
                <a:gd name="T9" fmla="*/ 33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322">
                  <a:moveTo>
                    <a:pt x="0" y="33"/>
                  </a:moveTo>
                  <a:lnTo>
                    <a:pt x="58" y="0"/>
                  </a:lnTo>
                  <a:lnTo>
                    <a:pt x="58" y="289"/>
                  </a:lnTo>
                  <a:lnTo>
                    <a:pt x="0" y="322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0" name="îṧḻiḓê"/>
            <p:cNvSpPr/>
            <p:nvPr/>
          </p:nvSpPr>
          <p:spPr bwMode="auto">
            <a:xfrm>
              <a:off x="5629275" y="1703388"/>
              <a:ext cx="88900" cy="514350"/>
            </a:xfrm>
            <a:custGeom>
              <a:avLst/>
              <a:gdLst>
                <a:gd name="T0" fmla="*/ 0 w 56"/>
                <a:gd name="T1" fmla="*/ 34 h 324"/>
                <a:gd name="T2" fmla="*/ 56 w 56"/>
                <a:gd name="T3" fmla="*/ 0 h 324"/>
                <a:gd name="T4" fmla="*/ 56 w 56"/>
                <a:gd name="T5" fmla="*/ 291 h 324"/>
                <a:gd name="T6" fmla="*/ 0 w 56"/>
                <a:gd name="T7" fmla="*/ 324 h 324"/>
                <a:gd name="T8" fmla="*/ 0 w 56"/>
                <a:gd name="T9" fmla="*/ 3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324">
                  <a:moveTo>
                    <a:pt x="0" y="34"/>
                  </a:moveTo>
                  <a:lnTo>
                    <a:pt x="56" y="0"/>
                  </a:lnTo>
                  <a:lnTo>
                    <a:pt x="56" y="291"/>
                  </a:lnTo>
                  <a:lnTo>
                    <a:pt x="0" y="32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1" name="íṡḻide"/>
            <p:cNvSpPr/>
            <p:nvPr/>
          </p:nvSpPr>
          <p:spPr bwMode="auto">
            <a:xfrm>
              <a:off x="5757863" y="1631951"/>
              <a:ext cx="92075" cy="509588"/>
            </a:xfrm>
            <a:custGeom>
              <a:avLst/>
              <a:gdLst>
                <a:gd name="T0" fmla="*/ 0 w 58"/>
                <a:gd name="T1" fmla="*/ 33 h 321"/>
                <a:gd name="T2" fmla="*/ 58 w 58"/>
                <a:gd name="T3" fmla="*/ 0 h 321"/>
                <a:gd name="T4" fmla="*/ 58 w 58"/>
                <a:gd name="T5" fmla="*/ 288 h 321"/>
                <a:gd name="T6" fmla="*/ 0 w 58"/>
                <a:gd name="T7" fmla="*/ 321 h 321"/>
                <a:gd name="T8" fmla="*/ 0 w 58"/>
                <a:gd name="T9" fmla="*/ 33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321">
                  <a:moveTo>
                    <a:pt x="0" y="33"/>
                  </a:moveTo>
                  <a:lnTo>
                    <a:pt x="58" y="0"/>
                  </a:lnTo>
                  <a:lnTo>
                    <a:pt x="58" y="288"/>
                  </a:lnTo>
                  <a:lnTo>
                    <a:pt x="0" y="321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2" name="ïṣľiḓê"/>
            <p:cNvSpPr/>
            <p:nvPr/>
          </p:nvSpPr>
          <p:spPr bwMode="auto">
            <a:xfrm>
              <a:off x="4516438" y="1938338"/>
              <a:ext cx="257175" cy="177800"/>
            </a:xfrm>
            <a:custGeom>
              <a:avLst/>
              <a:gdLst>
                <a:gd name="T0" fmla="*/ 162 w 162"/>
                <a:gd name="T1" fmla="*/ 0 h 112"/>
                <a:gd name="T2" fmla="*/ 162 w 162"/>
                <a:gd name="T3" fmla="*/ 18 h 112"/>
                <a:gd name="T4" fmla="*/ 0 w 162"/>
                <a:gd name="T5" fmla="*/ 112 h 112"/>
                <a:gd name="T6" fmla="*/ 0 w 162"/>
                <a:gd name="T7" fmla="*/ 93 h 112"/>
                <a:gd name="T8" fmla="*/ 162 w 162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12">
                  <a:moveTo>
                    <a:pt x="162" y="0"/>
                  </a:moveTo>
                  <a:lnTo>
                    <a:pt x="162" y="18"/>
                  </a:lnTo>
                  <a:lnTo>
                    <a:pt x="0" y="112"/>
                  </a:lnTo>
                  <a:lnTo>
                    <a:pt x="0" y="93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3" name="iŝlïḓe"/>
            <p:cNvSpPr/>
            <p:nvPr/>
          </p:nvSpPr>
          <p:spPr bwMode="auto">
            <a:xfrm>
              <a:off x="4516438" y="1993901"/>
              <a:ext cx="257175" cy="177800"/>
            </a:xfrm>
            <a:custGeom>
              <a:avLst/>
              <a:gdLst>
                <a:gd name="T0" fmla="*/ 162 w 162"/>
                <a:gd name="T1" fmla="*/ 17 h 112"/>
                <a:gd name="T2" fmla="*/ 0 w 162"/>
                <a:gd name="T3" fmla="*/ 112 h 112"/>
                <a:gd name="T4" fmla="*/ 0 w 162"/>
                <a:gd name="T5" fmla="*/ 93 h 112"/>
                <a:gd name="T6" fmla="*/ 162 w 162"/>
                <a:gd name="T7" fmla="*/ 0 h 112"/>
                <a:gd name="T8" fmla="*/ 162 w 162"/>
                <a:gd name="T9" fmla="*/ 1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12">
                  <a:moveTo>
                    <a:pt x="162" y="17"/>
                  </a:moveTo>
                  <a:lnTo>
                    <a:pt x="0" y="112"/>
                  </a:lnTo>
                  <a:lnTo>
                    <a:pt x="0" y="93"/>
                  </a:lnTo>
                  <a:lnTo>
                    <a:pt x="162" y="0"/>
                  </a:lnTo>
                  <a:lnTo>
                    <a:pt x="162" y="17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4" name="îšḻiḑe"/>
            <p:cNvSpPr/>
            <p:nvPr/>
          </p:nvSpPr>
          <p:spPr bwMode="auto">
            <a:xfrm>
              <a:off x="4516438" y="2046288"/>
              <a:ext cx="257175" cy="177800"/>
            </a:xfrm>
            <a:custGeom>
              <a:avLst/>
              <a:gdLst>
                <a:gd name="T0" fmla="*/ 162 w 162"/>
                <a:gd name="T1" fmla="*/ 19 h 112"/>
                <a:gd name="T2" fmla="*/ 0 w 162"/>
                <a:gd name="T3" fmla="*/ 112 h 112"/>
                <a:gd name="T4" fmla="*/ 0 w 162"/>
                <a:gd name="T5" fmla="*/ 96 h 112"/>
                <a:gd name="T6" fmla="*/ 162 w 162"/>
                <a:gd name="T7" fmla="*/ 0 h 112"/>
                <a:gd name="T8" fmla="*/ 162 w 162"/>
                <a:gd name="T9" fmla="*/ 1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12">
                  <a:moveTo>
                    <a:pt x="162" y="19"/>
                  </a:moveTo>
                  <a:lnTo>
                    <a:pt x="0" y="112"/>
                  </a:lnTo>
                  <a:lnTo>
                    <a:pt x="0" y="96"/>
                  </a:lnTo>
                  <a:lnTo>
                    <a:pt x="162" y="0"/>
                  </a:lnTo>
                  <a:lnTo>
                    <a:pt x="162" y="19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5" name="ïṣlïdê"/>
            <p:cNvSpPr/>
            <p:nvPr/>
          </p:nvSpPr>
          <p:spPr bwMode="auto">
            <a:xfrm>
              <a:off x="4516438" y="2101851"/>
              <a:ext cx="257175" cy="179388"/>
            </a:xfrm>
            <a:custGeom>
              <a:avLst/>
              <a:gdLst>
                <a:gd name="T0" fmla="*/ 162 w 162"/>
                <a:gd name="T1" fmla="*/ 19 h 113"/>
                <a:gd name="T2" fmla="*/ 0 w 162"/>
                <a:gd name="T3" fmla="*/ 113 h 113"/>
                <a:gd name="T4" fmla="*/ 0 w 162"/>
                <a:gd name="T5" fmla="*/ 94 h 113"/>
                <a:gd name="T6" fmla="*/ 162 w 162"/>
                <a:gd name="T7" fmla="*/ 0 h 113"/>
                <a:gd name="T8" fmla="*/ 162 w 162"/>
                <a:gd name="T9" fmla="*/ 1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13">
                  <a:moveTo>
                    <a:pt x="162" y="19"/>
                  </a:moveTo>
                  <a:lnTo>
                    <a:pt x="0" y="113"/>
                  </a:lnTo>
                  <a:lnTo>
                    <a:pt x="0" y="94"/>
                  </a:lnTo>
                  <a:lnTo>
                    <a:pt x="162" y="0"/>
                  </a:lnTo>
                  <a:lnTo>
                    <a:pt x="162" y="19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6" name="íṣḷîḑè"/>
            <p:cNvSpPr/>
            <p:nvPr/>
          </p:nvSpPr>
          <p:spPr bwMode="auto">
            <a:xfrm>
              <a:off x="4516438" y="2224088"/>
              <a:ext cx="257175" cy="177800"/>
            </a:xfrm>
            <a:custGeom>
              <a:avLst/>
              <a:gdLst>
                <a:gd name="T0" fmla="*/ 162 w 162"/>
                <a:gd name="T1" fmla="*/ 0 h 112"/>
                <a:gd name="T2" fmla="*/ 162 w 162"/>
                <a:gd name="T3" fmla="*/ 19 h 112"/>
                <a:gd name="T4" fmla="*/ 0 w 162"/>
                <a:gd name="T5" fmla="*/ 112 h 112"/>
                <a:gd name="T6" fmla="*/ 0 w 162"/>
                <a:gd name="T7" fmla="*/ 94 h 112"/>
                <a:gd name="T8" fmla="*/ 162 w 162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12">
                  <a:moveTo>
                    <a:pt x="162" y="0"/>
                  </a:moveTo>
                  <a:lnTo>
                    <a:pt x="162" y="19"/>
                  </a:lnTo>
                  <a:lnTo>
                    <a:pt x="0" y="112"/>
                  </a:lnTo>
                  <a:lnTo>
                    <a:pt x="0" y="94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7" name="ïṣḷídê"/>
            <p:cNvSpPr/>
            <p:nvPr/>
          </p:nvSpPr>
          <p:spPr bwMode="auto">
            <a:xfrm>
              <a:off x="4516438" y="2281238"/>
              <a:ext cx="257175" cy="177800"/>
            </a:xfrm>
            <a:custGeom>
              <a:avLst/>
              <a:gdLst>
                <a:gd name="T0" fmla="*/ 162 w 162"/>
                <a:gd name="T1" fmla="*/ 16 h 112"/>
                <a:gd name="T2" fmla="*/ 0 w 162"/>
                <a:gd name="T3" fmla="*/ 112 h 112"/>
                <a:gd name="T4" fmla="*/ 0 w 162"/>
                <a:gd name="T5" fmla="*/ 93 h 112"/>
                <a:gd name="T6" fmla="*/ 162 w 162"/>
                <a:gd name="T7" fmla="*/ 0 h 112"/>
                <a:gd name="T8" fmla="*/ 162 w 162"/>
                <a:gd name="T9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12">
                  <a:moveTo>
                    <a:pt x="162" y="16"/>
                  </a:moveTo>
                  <a:lnTo>
                    <a:pt x="0" y="112"/>
                  </a:lnTo>
                  <a:lnTo>
                    <a:pt x="0" y="93"/>
                  </a:lnTo>
                  <a:lnTo>
                    <a:pt x="162" y="0"/>
                  </a:lnTo>
                  <a:lnTo>
                    <a:pt x="162" y="16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8" name="iślïďè"/>
            <p:cNvSpPr/>
            <p:nvPr/>
          </p:nvSpPr>
          <p:spPr bwMode="auto">
            <a:xfrm>
              <a:off x="4516438" y="2333626"/>
              <a:ext cx="257175" cy="177800"/>
            </a:xfrm>
            <a:custGeom>
              <a:avLst/>
              <a:gdLst>
                <a:gd name="T0" fmla="*/ 162 w 162"/>
                <a:gd name="T1" fmla="*/ 18 h 112"/>
                <a:gd name="T2" fmla="*/ 0 w 162"/>
                <a:gd name="T3" fmla="*/ 112 h 112"/>
                <a:gd name="T4" fmla="*/ 0 w 162"/>
                <a:gd name="T5" fmla="*/ 95 h 112"/>
                <a:gd name="T6" fmla="*/ 162 w 162"/>
                <a:gd name="T7" fmla="*/ 0 h 112"/>
                <a:gd name="T8" fmla="*/ 162 w 162"/>
                <a:gd name="T9" fmla="*/ 1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12">
                  <a:moveTo>
                    <a:pt x="162" y="18"/>
                  </a:moveTo>
                  <a:lnTo>
                    <a:pt x="0" y="112"/>
                  </a:lnTo>
                  <a:lnTo>
                    <a:pt x="0" y="95"/>
                  </a:lnTo>
                  <a:lnTo>
                    <a:pt x="162" y="0"/>
                  </a:lnTo>
                  <a:lnTo>
                    <a:pt x="162" y="18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9" name="ïŝ1ïḍê"/>
            <p:cNvSpPr/>
            <p:nvPr/>
          </p:nvSpPr>
          <p:spPr bwMode="auto">
            <a:xfrm>
              <a:off x="4516438" y="2389188"/>
              <a:ext cx="257175" cy="177800"/>
            </a:xfrm>
            <a:custGeom>
              <a:avLst/>
              <a:gdLst>
                <a:gd name="T0" fmla="*/ 162 w 162"/>
                <a:gd name="T1" fmla="*/ 19 h 112"/>
                <a:gd name="T2" fmla="*/ 0 w 162"/>
                <a:gd name="T3" fmla="*/ 112 h 112"/>
                <a:gd name="T4" fmla="*/ 0 w 162"/>
                <a:gd name="T5" fmla="*/ 93 h 112"/>
                <a:gd name="T6" fmla="*/ 162 w 162"/>
                <a:gd name="T7" fmla="*/ 0 h 112"/>
                <a:gd name="T8" fmla="*/ 162 w 162"/>
                <a:gd name="T9" fmla="*/ 1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12">
                  <a:moveTo>
                    <a:pt x="162" y="19"/>
                  </a:moveTo>
                  <a:lnTo>
                    <a:pt x="0" y="112"/>
                  </a:lnTo>
                  <a:lnTo>
                    <a:pt x="0" y="93"/>
                  </a:lnTo>
                  <a:lnTo>
                    <a:pt x="162" y="0"/>
                  </a:lnTo>
                  <a:lnTo>
                    <a:pt x="162" y="19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0" name="ïśḻîdè"/>
            <p:cNvSpPr/>
            <p:nvPr/>
          </p:nvSpPr>
          <p:spPr bwMode="auto">
            <a:xfrm>
              <a:off x="4899025" y="2043113"/>
              <a:ext cx="354013" cy="517525"/>
            </a:xfrm>
            <a:custGeom>
              <a:avLst/>
              <a:gdLst>
                <a:gd name="T0" fmla="*/ 53 w 107"/>
                <a:gd name="T1" fmla="*/ 17 h 157"/>
                <a:gd name="T2" fmla="*/ 0 w 107"/>
                <a:gd name="T3" fmla="*/ 110 h 157"/>
                <a:gd name="T4" fmla="*/ 54 w 107"/>
                <a:gd name="T5" fmla="*/ 140 h 157"/>
                <a:gd name="T6" fmla="*/ 107 w 107"/>
                <a:gd name="T7" fmla="*/ 48 h 157"/>
                <a:gd name="T8" fmla="*/ 53 w 107"/>
                <a:gd name="T9" fmla="*/ 1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57">
                  <a:moveTo>
                    <a:pt x="53" y="17"/>
                  </a:moveTo>
                  <a:cubicBezTo>
                    <a:pt x="24" y="34"/>
                    <a:pt x="0" y="76"/>
                    <a:pt x="0" y="110"/>
                  </a:cubicBezTo>
                  <a:cubicBezTo>
                    <a:pt x="0" y="144"/>
                    <a:pt x="24" y="157"/>
                    <a:pt x="54" y="140"/>
                  </a:cubicBezTo>
                  <a:cubicBezTo>
                    <a:pt x="83" y="123"/>
                    <a:pt x="107" y="82"/>
                    <a:pt x="107" y="48"/>
                  </a:cubicBezTo>
                  <a:cubicBezTo>
                    <a:pt x="107" y="14"/>
                    <a:pt x="83" y="0"/>
                    <a:pt x="53" y="17"/>
                  </a:cubicBez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1" name="ïSļîḓe"/>
            <p:cNvSpPr/>
            <p:nvPr/>
          </p:nvSpPr>
          <p:spPr bwMode="auto">
            <a:xfrm>
              <a:off x="6988175" y="4603751"/>
              <a:ext cx="400050" cy="254000"/>
            </a:xfrm>
            <a:custGeom>
              <a:avLst/>
              <a:gdLst>
                <a:gd name="T0" fmla="*/ 116 w 121"/>
                <a:gd name="T1" fmla="*/ 31 h 77"/>
                <a:gd name="T2" fmla="*/ 67 w 121"/>
                <a:gd name="T3" fmla="*/ 3 h 77"/>
                <a:gd name="T4" fmla="*/ 51 w 121"/>
                <a:gd name="T5" fmla="*/ 3 h 77"/>
                <a:gd name="T6" fmla="*/ 5 w 121"/>
                <a:gd name="T7" fmla="*/ 30 h 77"/>
                <a:gd name="T8" fmla="*/ 0 w 121"/>
                <a:gd name="T9" fmla="*/ 39 h 77"/>
                <a:gd name="T10" fmla="*/ 5 w 121"/>
                <a:gd name="T11" fmla="*/ 47 h 77"/>
                <a:gd name="T12" fmla="*/ 53 w 121"/>
                <a:gd name="T13" fmla="*/ 75 h 77"/>
                <a:gd name="T14" fmla="*/ 62 w 121"/>
                <a:gd name="T15" fmla="*/ 77 h 77"/>
                <a:gd name="T16" fmla="*/ 72 w 121"/>
                <a:gd name="T17" fmla="*/ 75 h 77"/>
                <a:gd name="T18" fmla="*/ 116 w 121"/>
                <a:gd name="T19" fmla="*/ 49 h 77"/>
                <a:gd name="T20" fmla="*/ 121 w 121"/>
                <a:gd name="T21" fmla="*/ 40 h 77"/>
                <a:gd name="T22" fmla="*/ 116 w 121"/>
                <a:gd name="T23" fmla="*/ 3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0" h="77">
                  <a:moveTo>
                    <a:pt x="116" y="31"/>
                  </a:moveTo>
                  <a:cubicBezTo>
                    <a:pt x="67" y="3"/>
                    <a:pt x="67" y="3"/>
                    <a:pt x="67" y="3"/>
                  </a:cubicBezTo>
                  <a:cubicBezTo>
                    <a:pt x="62" y="0"/>
                    <a:pt x="56" y="0"/>
                    <a:pt x="51" y="3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2" y="32"/>
                    <a:pt x="0" y="35"/>
                    <a:pt x="0" y="39"/>
                  </a:cubicBezTo>
                  <a:cubicBezTo>
                    <a:pt x="0" y="42"/>
                    <a:pt x="2" y="45"/>
                    <a:pt x="5" y="47"/>
                  </a:cubicBezTo>
                  <a:cubicBezTo>
                    <a:pt x="53" y="75"/>
                    <a:pt x="53" y="75"/>
                    <a:pt x="53" y="75"/>
                  </a:cubicBezTo>
                  <a:cubicBezTo>
                    <a:pt x="56" y="77"/>
                    <a:pt x="59" y="77"/>
                    <a:pt x="62" y="77"/>
                  </a:cubicBezTo>
                  <a:cubicBezTo>
                    <a:pt x="66" y="77"/>
                    <a:pt x="69" y="77"/>
                    <a:pt x="72" y="75"/>
                  </a:cubicBezTo>
                  <a:cubicBezTo>
                    <a:pt x="116" y="49"/>
                    <a:pt x="116" y="49"/>
                    <a:pt x="116" y="49"/>
                  </a:cubicBezTo>
                  <a:cubicBezTo>
                    <a:pt x="119" y="48"/>
                    <a:pt x="121" y="44"/>
                    <a:pt x="121" y="40"/>
                  </a:cubicBezTo>
                  <a:cubicBezTo>
                    <a:pt x="121" y="36"/>
                    <a:pt x="119" y="33"/>
                    <a:pt x="116" y="31"/>
                  </a:cubicBez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2" name="iṩlïde"/>
            <p:cNvSpPr/>
            <p:nvPr/>
          </p:nvSpPr>
          <p:spPr bwMode="auto">
            <a:xfrm>
              <a:off x="7351713" y="4395788"/>
              <a:ext cx="400050" cy="254000"/>
            </a:xfrm>
            <a:custGeom>
              <a:avLst/>
              <a:gdLst>
                <a:gd name="T0" fmla="*/ 116 w 121"/>
                <a:gd name="T1" fmla="*/ 30 h 77"/>
                <a:gd name="T2" fmla="*/ 67 w 121"/>
                <a:gd name="T3" fmla="*/ 3 h 77"/>
                <a:gd name="T4" fmla="*/ 51 w 121"/>
                <a:gd name="T5" fmla="*/ 3 h 77"/>
                <a:gd name="T6" fmla="*/ 5 w 121"/>
                <a:gd name="T7" fmla="*/ 29 h 77"/>
                <a:gd name="T8" fmla="*/ 0 w 121"/>
                <a:gd name="T9" fmla="*/ 38 h 77"/>
                <a:gd name="T10" fmla="*/ 5 w 121"/>
                <a:gd name="T11" fmla="*/ 46 h 77"/>
                <a:gd name="T12" fmla="*/ 53 w 121"/>
                <a:gd name="T13" fmla="*/ 74 h 77"/>
                <a:gd name="T14" fmla="*/ 62 w 121"/>
                <a:gd name="T15" fmla="*/ 77 h 77"/>
                <a:gd name="T16" fmla="*/ 72 w 121"/>
                <a:gd name="T17" fmla="*/ 74 h 77"/>
                <a:gd name="T18" fmla="*/ 116 w 121"/>
                <a:gd name="T19" fmla="*/ 49 h 77"/>
                <a:gd name="T20" fmla="*/ 121 w 121"/>
                <a:gd name="T21" fmla="*/ 40 h 77"/>
                <a:gd name="T22" fmla="*/ 116 w 121"/>
                <a:gd name="T23" fmla="*/ 3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0" h="77">
                  <a:moveTo>
                    <a:pt x="116" y="30"/>
                  </a:moveTo>
                  <a:cubicBezTo>
                    <a:pt x="67" y="3"/>
                    <a:pt x="67" y="3"/>
                    <a:pt x="67" y="3"/>
                  </a:cubicBezTo>
                  <a:cubicBezTo>
                    <a:pt x="62" y="0"/>
                    <a:pt x="56" y="0"/>
                    <a:pt x="51" y="3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2" y="31"/>
                    <a:pt x="0" y="34"/>
                    <a:pt x="0" y="38"/>
                  </a:cubicBezTo>
                  <a:cubicBezTo>
                    <a:pt x="0" y="42"/>
                    <a:pt x="2" y="45"/>
                    <a:pt x="5" y="46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56" y="76"/>
                    <a:pt x="59" y="77"/>
                    <a:pt x="62" y="77"/>
                  </a:cubicBezTo>
                  <a:cubicBezTo>
                    <a:pt x="66" y="77"/>
                    <a:pt x="69" y="76"/>
                    <a:pt x="72" y="74"/>
                  </a:cubicBezTo>
                  <a:cubicBezTo>
                    <a:pt x="116" y="49"/>
                    <a:pt x="116" y="49"/>
                    <a:pt x="116" y="49"/>
                  </a:cubicBezTo>
                  <a:cubicBezTo>
                    <a:pt x="119" y="47"/>
                    <a:pt x="121" y="43"/>
                    <a:pt x="121" y="40"/>
                  </a:cubicBezTo>
                  <a:cubicBezTo>
                    <a:pt x="121" y="36"/>
                    <a:pt x="119" y="32"/>
                    <a:pt x="116" y="30"/>
                  </a:cubicBez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3" name="i$ḷiďe"/>
            <p:cNvSpPr/>
            <p:nvPr/>
          </p:nvSpPr>
          <p:spPr bwMode="auto">
            <a:xfrm>
              <a:off x="7715250" y="4184651"/>
              <a:ext cx="398463" cy="254000"/>
            </a:xfrm>
            <a:custGeom>
              <a:avLst/>
              <a:gdLst>
                <a:gd name="T0" fmla="*/ 116 w 121"/>
                <a:gd name="T1" fmla="*/ 31 h 77"/>
                <a:gd name="T2" fmla="*/ 67 w 121"/>
                <a:gd name="T3" fmla="*/ 3 h 77"/>
                <a:gd name="T4" fmla="*/ 51 w 121"/>
                <a:gd name="T5" fmla="*/ 3 h 77"/>
                <a:gd name="T6" fmla="*/ 5 w 121"/>
                <a:gd name="T7" fmla="*/ 30 h 77"/>
                <a:gd name="T8" fmla="*/ 0 w 121"/>
                <a:gd name="T9" fmla="*/ 38 h 77"/>
                <a:gd name="T10" fmla="*/ 5 w 121"/>
                <a:gd name="T11" fmla="*/ 47 h 77"/>
                <a:gd name="T12" fmla="*/ 53 w 121"/>
                <a:gd name="T13" fmla="*/ 74 h 77"/>
                <a:gd name="T14" fmla="*/ 62 w 121"/>
                <a:gd name="T15" fmla="*/ 77 h 77"/>
                <a:gd name="T16" fmla="*/ 72 w 121"/>
                <a:gd name="T17" fmla="*/ 74 h 77"/>
                <a:gd name="T18" fmla="*/ 116 w 121"/>
                <a:gd name="T19" fmla="*/ 49 h 77"/>
                <a:gd name="T20" fmla="*/ 121 w 121"/>
                <a:gd name="T21" fmla="*/ 40 h 77"/>
                <a:gd name="T22" fmla="*/ 116 w 121"/>
                <a:gd name="T23" fmla="*/ 3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0" h="77">
                  <a:moveTo>
                    <a:pt x="116" y="31"/>
                  </a:moveTo>
                  <a:cubicBezTo>
                    <a:pt x="67" y="3"/>
                    <a:pt x="67" y="3"/>
                    <a:pt x="67" y="3"/>
                  </a:cubicBezTo>
                  <a:cubicBezTo>
                    <a:pt x="62" y="0"/>
                    <a:pt x="56" y="0"/>
                    <a:pt x="51" y="3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2" y="32"/>
                    <a:pt x="0" y="35"/>
                    <a:pt x="0" y="38"/>
                  </a:cubicBezTo>
                  <a:cubicBezTo>
                    <a:pt x="0" y="42"/>
                    <a:pt x="2" y="45"/>
                    <a:pt x="5" y="47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56" y="76"/>
                    <a:pt x="59" y="77"/>
                    <a:pt x="62" y="77"/>
                  </a:cubicBezTo>
                  <a:cubicBezTo>
                    <a:pt x="66" y="77"/>
                    <a:pt x="69" y="76"/>
                    <a:pt x="72" y="74"/>
                  </a:cubicBezTo>
                  <a:cubicBezTo>
                    <a:pt x="116" y="49"/>
                    <a:pt x="116" y="49"/>
                    <a:pt x="116" y="49"/>
                  </a:cubicBezTo>
                  <a:cubicBezTo>
                    <a:pt x="119" y="47"/>
                    <a:pt x="121" y="44"/>
                    <a:pt x="121" y="40"/>
                  </a:cubicBezTo>
                  <a:cubicBezTo>
                    <a:pt x="121" y="36"/>
                    <a:pt x="119" y="33"/>
                    <a:pt x="116" y="31"/>
                  </a:cubicBez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4" name="ïSḷïďè"/>
            <p:cNvSpPr/>
            <p:nvPr/>
          </p:nvSpPr>
          <p:spPr bwMode="auto">
            <a:xfrm>
              <a:off x="7058025" y="5608638"/>
              <a:ext cx="220663" cy="214313"/>
            </a:xfrm>
            <a:custGeom>
              <a:avLst/>
              <a:gdLst>
                <a:gd name="T0" fmla="*/ 34 w 67"/>
                <a:gd name="T1" fmla="*/ 14 h 65"/>
                <a:gd name="T2" fmla="*/ 42 w 67"/>
                <a:gd name="T3" fmla="*/ 32 h 65"/>
                <a:gd name="T4" fmla="*/ 63 w 67"/>
                <a:gd name="T5" fmla="*/ 54 h 65"/>
                <a:gd name="T6" fmla="*/ 31 w 67"/>
                <a:gd name="T7" fmla="*/ 57 h 65"/>
                <a:gd name="T8" fmla="*/ 4 w 67"/>
                <a:gd name="T9" fmla="*/ 40 h 65"/>
                <a:gd name="T10" fmla="*/ 5 w 67"/>
                <a:gd name="T11" fmla="*/ 9 h 65"/>
                <a:gd name="T12" fmla="*/ 34 w 67"/>
                <a:gd name="T13" fmla="*/ 1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65">
                  <a:moveTo>
                    <a:pt x="34" y="14"/>
                  </a:moveTo>
                  <a:cubicBezTo>
                    <a:pt x="34" y="14"/>
                    <a:pt x="35" y="28"/>
                    <a:pt x="42" y="32"/>
                  </a:cubicBezTo>
                  <a:cubicBezTo>
                    <a:pt x="49" y="35"/>
                    <a:pt x="67" y="48"/>
                    <a:pt x="63" y="54"/>
                  </a:cubicBezTo>
                  <a:cubicBezTo>
                    <a:pt x="59" y="60"/>
                    <a:pt x="45" y="65"/>
                    <a:pt x="31" y="57"/>
                  </a:cubicBezTo>
                  <a:cubicBezTo>
                    <a:pt x="16" y="49"/>
                    <a:pt x="8" y="42"/>
                    <a:pt x="4" y="40"/>
                  </a:cubicBezTo>
                  <a:cubicBezTo>
                    <a:pt x="0" y="37"/>
                    <a:pt x="4" y="17"/>
                    <a:pt x="5" y="9"/>
                  </a:cubicBezTo>
                  <a:cubicBezTo>
                    <a:pt x="6" y="0"/>
                    <a:pt x="34" y="14"/>
                    <a:pt x="34" y="14"/>
                  </a:cubicBezTo>
                  <a:close/>
                </a:path>
              </a:pathLst>
            </a:custGeom>
            <a:solidFill>
              <a:srgbClr val="B64D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5" name="îṡlïḑe"/>
            <p:cNvSpPr/>
            <p:nvPr/>
          </p:nvSpPr>
          <p:spPr bwMode="auto">
            <a:xfrm>
              <a:off x="7170738" y="4840288"/>
              <a:ext cx="214313" cy="712788"/>
            </a:xfrm>
            <a:custGeom>
              <a:avLst/>
              <a:gdLst>
                <a:gd name="T0" fmla="*/ 44 w 65"/>
                <a:gd name="T1" fmla="*/ 31 h 216"/>
                <a:gd name="T2" fmla="*/ 65 w 65"/>
                <a:gd name="T3" fmla="*/ 149 h 216"/>
                <a:gd name="T4" fmla="*/ 9 w 65"/>
                <a:gd name="T5" fmla="*/ 216 h 216"/>
                <a:gd name="T6" fmla="*/ 1 w 65"/>
                <a:gd name="T7" fmla="*/ 163 h 216"/>
                <a:gd name="T8" fmla="*/ 24 w 65"/>
                <a:gd name="T9" fmla="*/ 136 h 216"/>
                <a:gd name="T10" fmla="*/ 6 w 65"/>
                <a:gd name="T11" fmla="*/ 76 h 216"/>
                <a:gd name="T12" fmla="*/ 0 w 65"/>
                <a:gd name="T13" fmla="*/ 21 h 216"/>
                <a:gd name="T14" fmla="*/ 15 w 65"/>
                <a:gd name="T15" fmla="*/ 0 h 216"/>
                <a:gd name="T16" fmla="*/ 44 w 65"/>
                <a:gd name="T17" fmla="*/ 8 h 216"/>
                <a:gd name="T18" fmla="*/ 44 w 65"/>
                <a:gd name="T19" fmla="*/ 31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216">
                  <a:moveTo>
                    <a:pt x="44" y="31"/>
                  </a:moveTo>
                  <a:cubicBezTo>
                    <a:pt x="44" y="31"/>
                    <a:pt x="65" y="143"/>
                    <a:pt x="65" y="149"/>
                  </a:cubicBezTo>
                  <a:cubicBezTo>
                    <a:pt x="65" y="155"/>
                    <a:pt x="9" y="216"/>
                    <a:pt x="9" y="216"/>
                  </a:cubicBezTo>
                  <a:cubicBezTo>
                    <a:pt x="1" y="163"/>
                    <a:pt x="1" y="163"/>
                    <a:pt x="1" y="163"/>
                  </a:cubicBezTo>
                  <a:cubicBezTo>
                    <a:pt x="24" y="136"/>
                    <a:pt x="24" y="136"/>
                    <a:pt x="24" y="13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4" y="8"/>
                    <a:pt x="44" y="8"/>
                    <a:pt x="44" y="8"/>
                  </a:cubicBezTo>
                  <a:lnTo>
                    <a:pt x="44" y="31"/>
                  </a:lnTo>
                  <a:close/>
                </a:path>
              </a:pathLst>
            </a:custGeom>
            <a:solidFill>
              <a:srgbClr val="494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6" name="îsļíḑe"/>
            <p:cNvSpPr/>
            <p:nvPr/>
          </p:nvSpPr>
          <p:spPr bwMode="auto">
            <a:xfrm>
              <a:off x="7054850" y="4910138"/>
              <a:ext cx="165100" cy="784225"/>
            </a:xfrm>
            <a:custGeom>
              <a:avLst/>
              <a:gdLst>
                <a:gd name="T0" fmla="*/ 4 w 50"/>
                <a:gd name="T1" fmla="*/ 0 h 238"/>
                <a:gd name="T2" fmla="*/ 5 w 50"/>
                <a:gd name="T3" fmla="*/ 125 h 238"/>
                <a:gd name="T4" fmla="*/ 0 w 50"/>
                <a:gd name="T5" fmla="*/ 226 h 238"/>
                <a:gd name="T6" fmla="*/ 41 w 50"/>
                <a:gd name="T7" fmla="*/ 231 h 238"/>
                <a:gd name="T8" fmla="*/ 49 w 50"/>
                <a:gd name="T9" fmla="*/ 125 h 238"/>
                <a:gd name="T10" fmla="*/ 50 w 50"/>
                <a:gd name="T11" fmla="*/ 39 h 238"/>
                <a:gd name="T12" fmla="*/ 50 w 50"/>
                <a:gd name="T13" fmla="*/ 15 h 238"/>
                <a:gd name="T14" fmla="*/ 4 w 50"/>
                <a:gd name="T15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238">
                  <a:moveTo>
                    <a:pt x="4" y="0"/>
                  </a:moveTo>
                  <a:cubicBezTo>
                    <a:pt x="4" y="0"/>
                    <a:pt x="5" y="110"/>
                    <a:pt x="5" y="125"/>
                  </a:cubicBezTo>
                  <a:cubicBezTo>
                    <a:pt x="5" y="140"/>
                    <a:pt x="0" y="226"/>
                    <a:pt x="0" y="226"/>
                  </a:cubicBezTo>
                  <a:cubicBezTo>
                    <a:pt x="0" y="226"/>
                    <a:pt x="6" y="238"/>
                    <a:pt x="41" y="231"/>
                  </a:cubicBezTo>
                  <a:cubicBezTo>
                    <a:pt x="49" y="125"/>
                    <a:pt x="49" y="125"/>
                    <a:pt x="49" y="125"/>
                  </a:cubicBezTo>
                  <a:cubicBezTo>
                    <a:pt x="50" y="39"/>
                    <a:pt x="50" y="39"/>
                    <a:pt x="50" y="39"/>
                  </a:cubicBezTo>
                  <a:cubicBezTo>
                    <a:pt x="50" y="15"/>
                    <a:pt x="50" y="15"/>
                    <a:pt x="50" y="1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494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7" name="iṩļiḓè"/>
            <p:cNvSpPr/>
            <p:nvPr/>
          </p:nvSpPr>
          <p:spPr bwMode="auto">
            <a:xfrm>
              <a:off x="7210425" y="5038726"/>
              <a:ext cx="39688" cy="250825"/>
            </a:xfrm>
            <a:custGeom>
              <a:avLst/>
              <a:gdLst>
                <a:gd name="T0" fmla="*/ 6 w 25"/>
                <a:gd name="T1" fmla="*/ 0 h 158"/>
                <a:gd name="T2" fmla="*/ 25 w 25"/>
                <a:gd name="T3" fmla="*/ 158 h 158"/>
                <a:gd name="T4" fmla="*/ 0 w 25"/>
                <a:gd name="T5" fmla="*/ 87 h 158"/>
                <a:gd name="T6" fmla="*/ 6 w 25"/>
                <a:gd name="T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58">
                  <a:moveTo>
                    <a:pt x="6" y="0"/>
                  </a:moveTo>
                  <a:lnTo>
                    <a:pt x="25" y="158"/>
                  </a:lnTo>
                  <a:lnTo>
                    <a:pt x="0" y="8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3B41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8" name="isļiḓe"/>
            <p:cNvSpPr/>
            <p:nvPr/>
          </p:nvSpPr>
          <p:spPr bwMode="auto">
            <a:xfrm>
              <a:off x="7189788" y="4886326"/>
              <a:ext cx="119063" cy="57150"/>
            </a:xfrm>
            <a:custGeom>
              <a:avLst/>
              <a:gdLst>
                <a:gd name="T0" fmla="*/ 0 w 36"/>
                <a:gd name="T1" fmla="*/ 14 h 17"/>
                <a:gd name="T2" fmla="*/ 36 w 36"/>
                <a:gd name="T3" fmla="*/ 9 h 17"/>
                <a:gd name="T4" fmla="*/ 33 w 36"/>
                <a:gd name="T5" fmla="*/ 0 h 17"/>
                <a:gd name="T6" fmla="*/ 0 w 36"/>
                <a:gd name="T7" fmla="*/ 4 h 17"/>
                <a:gd name="T8" fmla="*/ 0 w 36"/>
                <a:gd name="T9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7">
                  <a:moveTo>
                    <a:pt x="0" y="14"/>
                  </a:moveTo>
                  <a:cubicBezTo>
                    <a:pt x="0" y="14"/>
                    <a:pt x="19" y="17"/>
                    <a:pt x="36" y="9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0" y="14"/>
                  </a:lnTo>
                  <a:close/>
                </a:path>
              </a:pathLst>
            </a:custGeom>
            <a:solidFill>
              <a:srgbClr val="3B41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9" name="išľîḓê"/>
            <p:cNvSpPr/>
            <p:nvPr/>
          </p:nvSpPr>
          <p:spPr bwMode="auto">
            <a:xfrm>
              <a:off x="6942138" y="4965701"/>
              <a:ext cx="82550" cy="161925"/>
            </a:xfrm>
            <a:custGeom>
              <a:avLst/>
              <a:gdLst>
                <a:gd name="T0" fmla="*/ 1 w 25"/>
                <a:gd name="T1" fmla="*/ 8 h 49"/>
                <a:gd name="T2" fmla="*/ 1 w 25"/>
                <a:gd name="T3" fmla="*/ 24 h 49"/>
                <a:gd name="T4" fmla="*/ 7 w 25"/>
                <a:gd name="T5" fmla="*/ 45 h 49"/>
                <a:gd name="T6" fmla="*/ 20 w 25"/>
                <a:gd name="T7" fmla="*/ 47 h 49"/>
                <a:gd name="T8" fmla="*/ 16 w 25"/>
                <a:gd name="T9" fmla="*/ 33 h 49"/>
                <a:gd name="T10" fmla="*/ 16 w 25"/>
                <a:gd name="T11" fmla="*/ 21 h 49"/>
                <a:gd name="T12" fmla="*/ 18 w 25"/>
                <a:gd name="T13" fmla="*/ 25 h 49"/>
                <a:gd name="T14" fmla="*/ 21 w 25"/>
                <a:gd name="T15" fmla="*/ 32 h 49"/>
                <a:gd name="T16" fmla="*/ 22 w 25"/>
                <a:gd name="T17" fmla="*/ 32 h 49"/>
                <a:gd name="T18" fmla="*/ 23 w 25"/>
                <a:gd name="T19" fmla="*/ 32 h 49"/>
                <a:gd name="T20" fmla="*/ 23 w 25"/>
                <a:gd name="T21" fmla="*/ 22 h 49"/>
                <a:gd name="T22" fmla="*/ 18 w 25"/>
                <a:gd name="T23" fmla="*/ 0 h 49"/>
                <a:gd name="T24" fmla="*/ 1 w 25"/>
                <a:gd name="T25" fmla="*/ 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49">
                  <a:moveTo>
                    <a:pt x="1" y="8"/>
                  </a:moveTo>
                  <a:cubicBezTo>
                    <a:pt x="1" y="8"/>
                    <a:pt x="1" y="19"/>
                    <a:pt x="1" y="24"/>
                  </a:cubicBezTo>
                  <a:cubicBezTo>
                    <a:pt x="0" y="33"/>
                    <a:pt x="4" y="42"/>
                    <a:pt x="7" y="45"/>
                  </a:cubicBezTo>
                  <a:cubicBezTo>
                    <a:pt x="10" y="47"/>
                    <a:pt x="17" y="49"/>
                    <a:pt x="20" y="47"/>
                  </a:cubicBezTo>
                  <a:cubicBezTo>
                    <a:pt x="23" y="46"/>
                    <a:pt x="17" y="37"/>
                    <a:pt x="16" y="33"/>
                  </a:cubicBezTo>
                  <a:cubicBezTo>
                    <a:pt x="14" y="24"/>
                    <a:pt x="16" y="21"/>
                    <a:pt x="16" y="21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9" y="27"/>
                    <a:pt x="20" y="29"/>
                    <a:pt x="21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5" y="30"/>
                    <a:pt x="25" y="24"/>
                    <a:pt x="23" y="22"/>
                  </a:cubicBezTo>
                  <a:cubicBezTo>
                    <a:pt x="22" y="19"/>
                    <a:pt x="18" y="0"/>
                    <a:pt x="18" y="0"/>
                  </a:cubicBezTo>
                  <a:lnTo>
                    <a:pt x="1" y="8"/>
                  </a:lnTo>
                  <a:close/>
                </a:path>
              </a:pathLst>
            </a:custGeom>
            <a:solidFill>
              <a:srgbClr val="F7CA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0" name="îş1íďè"/>
            <p:cNvSpPr/>
            <p:nvPr/>
          </p:nvSpPr>
          <p:spPr bwMode="auto">
            <a:xfrm>
              <a:off x="7575550" y="4867276"/>
              <a:ext cx="130175" cy="125413"/>
            </a:xfrm>
            <a:custGeom>
              <a:avLst/>
              <a:gdLst>
                <a:gd name="T0" fmla="*/ 29 w 39"/>
                <a:gd name="T1" fmla="*/ 11 h 38"/>
                <a:gd name="T2" fmla="*/ 26 w 39"/>
                <a:gd name="T3" fmla="*/ 9 h 38"/>
                <a:gd name="T4" fmla="*/ 27 w 39"/>
                <a:gd name="T5" fmla="*/ 8 h 38"/>
                <a:gd name="T6" fmla="*/ 35 w 39"/>
                <a:gd name="T7" fmla="*/ 9 h 38"/>
                <a:gd name="T8" fmla="*/ 36 w 39"/>
                <a:gd name="T9" fmla="*/ 7 h 38"/>
                <a:gd name="T10" fmla="*/ 26 w 39"/>
                <a:gd name="T11" fmla="*/ 3 h 38"/>
                <a:gd name="T12" fmla="*/ 18 w 39"/>
                <a:gd name="T13" fmla="*/ 1 h 38"/>
                <a:gd name="T14" fmla="*/ 14 w 39"/>
                <a:gd name="T15" fmla="*/ 1 h 38"/>
                <a:gd name="T16" fmla="*/ 11 w 39"/>
                <a:gd name="T17" fmla="*/ 0 h 38"/>
                <a:gd name="T18" fmla="*/ 10 w 39"/>
                <a:gd name="T19" fmla="*/ 0 h 38"/>
                <a:gd name="T20" fmla="*/ 0 w 39"/>
                <a:gd name="T21" fmla="*/ 13 h 38"/>
                <a:gd name="T22" fmla="*/ 5 w 39"/>
                <a:gd name="T23" fmla="*/ 18 h 38"/>
                <a:gd name="T24" fmla="*/ 16 w 39"/>
                <a:gd name="T25" fmla="*/ 25 h 38"/>
                <a:gd name="T26" fmla="*/ 24 w 39"/>
                <a:gd name="T27" fmla="*/ 30 h 38"/>
                <a:gd name="T28" fmla="*/ 29 w 39"/>
                <a:gd name="T29" fmla="*/ 36 h 38"/>
                <a:gd name="T30" fmla="*/ 39 w 39"/>
                <a:gd name="T31" fmla="*/ 24 h 38"/>
                <a:gd name="T32" fmla="*/ 34 w 39"/>
                <a:gd name="T33" fmla="*/ 15 h 38"/>
                <a:gd name="T34" fmla="*/ 30 w 39"/>
                <a:gd name="T35" fmla="*/ 11 h 38"/>
                <a:gd name="T36" fmla="*/ 29 w 39"/>
                <a:gd name="T37" fmla="*/ 1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" h="38">
                  <a:moveTo>
                    <a:pt x="29" y="11"/>
                  </a:moveTo>
                  <a:cubicBezTo>
                    <a:pt x="28" y="10"/>
                    <a:pt x="26" y="10"/>
                    <a:pt x="26" y="9"/>
                  </a:cubicBezTo>
                  <a:cubicBezTo>
                    <a:pt x="25" y="8"/>
                    <a:pt x="26" y="8"/>
                    <a:pt x="27" y="8"/>
                  </a:cubicBezTo>
                  <a:cubicBezTo>
                    <a:pt x="30" y="8"/>
                    <a:pt x="32" y="9"/>
                    <a:pt x="35" y="9"/>
                  </a:cubicBezTo>
                  <a:cubicBezTo>
                    <a:pt x="36" y="9"/>
                    <a:pt x="37" y="8"/>
                    <a:pt x="36" y="7"/>
                  </a:cubicBezTo>
                  <a:cubicBezTo>
                    <a:pt x="34" y="5"/>
                    <a:pt x="29" y="4"/>
                    <a:pt x="26" y="3"/>
                  </a:cubicBezTo>
                  <a:cubicBezTo>
                    <a:pt x="23" y="2"/>
                    <a:pt x="20" y="1"/>
                    <a:pt x="18" y="1"/>
                  </a:cubicBezTo>
                  <a:cubicBezTo>
                    <a:pt x="17" y="1"/>
                    <a:pt x="15" y="1"/>
                    <a:pt x="14" y="1"/>
                  </a:cubicBezTo>
                  <a:cubicBezTo>
                    <a:pt x="13" y="1"/>
                    <a:pt x="11" y="1"/>
                    <a:pt x="11" y="0"/>
                  </a:cubicBezTo>
                  <a:cubicBezTo>
                    <a:pt x="10" y="0"/>
                    <a:pt x="11" y="0"/>
                    <a:pt x="1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5"/>
                    <a:pt x="3" y="17"/>
                    <a:pt x="5" y="18"/>
                  </a:cubicBezTo>
                  <a:cubicBezTo>
                    <a:pt x="9" y="22"/>
                    <a:pt x="11" y="23"/>
                    <a:pt x="16" y="25"/>
                  </a:cubicBezTo>
                  <a:cubicBezTo>
                    <a:pt x="19" y="26"/>
                    <a:pt x="21" y="28"/>
                    <a:pt x="24" y="30"/>
                  </a:cubicBezTo>
                  <a:cubicBezTo>
                    <a:pt x="26" y="32"/>
                    <a:pt x="26" y="35"/>
                    <a:pt x="29" y="36"/>
                  </a:cubicBezTo>
                  <a:cubicBezTo>
                    <a:pt x="33" y="38"/>
                    <a:pt x="39" y="32"/>
                    <a:pt x="39" y="24"/>
                  </a:cubicBezTo>
                  <a:cubicBezTo>
                    <a:pt x="39" y="21"/>
                    <a:pt x="37" y="17"/>
                    <a:pt x="34" y="15"/>
                  </a:cubicBezTo>
                  <a:cubicBezTo>
                    <a:pt x="33" y="13"/>
                    <a:pt x="31" y="12"/>
                    <a:pt x="30" y="11"/>
                  </a:cubicBezTo>
                  <a:cubicBezTo>
                    <a:pt x="30" y="11"/>
                    <a:pt x="29" y="11"/>
                    <a:pt x="29" y="11"/>
                  </a:cubicBezTo>
                  <a:close/>
                </a:path>
              </a:pathLst>
            </a:custGeom>
            <a:solidFill>
              <a:srgbClr val="F7CA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1" name="ïśḷïḋê"/>
            <p:cNvSpPr/>
            <p:nvPr/>
          </p:nvSpPr>
          <p:spPr bwMode="auto">
            <a:xfrm>
              <a:off x="6935788" y="4956176"/>
              <a:ext cx="82550" cy="52388"/>
            </a:xfrm>
            <a:custGeom>
              <a:avLst/>
              <a:gdLst>
                <a:gd name="T0" fmla="*/ 0 w 25"/>
                <a:gd name="T1" fmla="*/ 5 h 16"/>
                <a:gd name="T2" fmla="*/ 0 w 25"/>
                <a:gd name="T3" fmla="*/ 15 h 16"/>
                <a:gd name="T4" fmla="*/ 25 w 25"/>
                <a:gd name="T5" fmla="*/ 10 h 16"/>
                <a:gd name="T6" fmla="*/ 25 w 25"/>
                <a:gd name="T7" fmla="*/ 0 h 16"/>
                <a:gd name="T8" fmla="*/ 0 w 25"/>
                <a:gd name="T9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6">
                  <a:moveTo>
                    <a:pt x="0" y="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14" y="16"/>
                    <a:pt x="25" y="10"/>
                  </a:cubicBezTo>
                  <a:cubicBezTo>
                    <a:pt x="25" y="0"/>
                    <a:pt x="25" y="0"/>
                    <a:pt x="25" y="0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2" name="íṧļîďé"/>
            <p:cNvSpPr/>
            <p:nvPr/>
          </p:nvSpPr>
          <p:spPr bwMode="auto">
            <a:xfrm>
              <a:off x="7556500" y="4840288"/>
              <a:ext cx="66675" cy="92075"/>
            </a:xfrm>
            <a:custGeom>
              <a:avLst/>
              <a:gdLst>
                <a:gd name="T0" fmla="*/ 0 w 20"/>
                <a:gd name="T1" fmla="*/ 22 h 28"/>
                <a:gd name="T2" fmla="*/ 8 w 20"/>
                <a:gd name="T3" fmla="*/ 28 h 28"/>
                <a:gd name="T4" fmla="*/ 20 w 20"/>
                <a:gd name="T5" fmla="*/ 6 h 28"/>
                <a:gd name="T6" fmla="*/ 12 w 20"/>
                <a:gd name="T7" fmla="*/ 0 h 28"/>
                <a:gd name="T8" fmla="*/ 0 w 20"/>
                <a:gd name="T9" fmla="*/ 2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8">
                  <a:moveTo>
                    <a:pt x="0" y="22"/>
                  </a:move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18" y="18"/>
                    <a:pt x="20" y="6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0" y="22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3" name="îŝliḓê"/>
            <p:cNvSpPr/>
            <p:nvPr/>
          </p:nvSpPr>
          <p:spPr bwMode="auto">
            <a:xfrm>
              <a:off x="7156450" y="4373563"/>
              <a:ext cx="115888" cy="71438"/>
            </a:xfrm>
            <a:custGeom>
              <a:avLst/>
              <a:gdLst>
                <a:gd name="T0" fmla="*/ 0 w 35"/>
                <a:gd name="T1" fmla="*/ 5 h 22"/>
                <a:gd name="T2" fmla="*/ 2 w 35"/>
                <a:gd name="T3" fmla="*/ 7 h 22"/>
                <a:gd name="T4" fmla="*/ 33 w 35"/>
                <a:gd name="T5" fmla="*/ 22 h 22"/>
                <a:gd name="T6" fmla="*/ 35 w 35"/>
                <a:gd name="T7" fmla="*/ 12 h 22"/>
                <a:gd name="T8" fmla="*/ 0 w 35"/>
                <a:gd name="T9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2">
                  <a:moveTo>
                    <a:pt x="0" y="5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18" y="0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BC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4" name="îṣḷiḓé"/>
            <p:cNvSpPr/>
            <p:nvPr/>
          </p:nvSpPr>
          <p:spPr bwMode="auto">
            <a:xfrm>
              <a:off x="7159625" y="4359276"/>
              <a:ext cx="109538" cy="125413"/>
            </a:xfrm>
            <a:custGeom>
              <a:avLst/>
              <a:gdLst>
                <a:gd name="T0" fmla="*/ 2 w 33"/>
                <a:gd name="T1" fmla="*/ 0 h 38"/>
                <a:gd name="T2" fmla="*/ 0 w 33"/>
                <a:gd name="T3" fmla="*/ 14 h 38"/>
                <a:gd name="T4" fmla="*/ 13 w 33"/>
                <a:gd name="T5" fmla="*/ 28 h 38"/>
                <a:gd name="T6" fmla="*/ 24 w 33"/>
                <a:gd name="T7" fmla="*/ 38 h 38"/>
                <a:gd name="T8" fmla="*/ 31 w 33"/>
                <a:gd name="T9" fmla="*/ 38 h 38"/>
                <a:gd name="T10" fmla="*/ 33 w 33"/>
                <a:gd name="T11" fmla="*/ 30 h 38"/>
                <a:gd name="T12" fmla="*/ 32 w 33"/>
                <a:gd name="T13" fmla="*/ 6 h 38"/>
                <a:gd name="T14" fmla="*/ 2 w 33"/>
                <a:gd name="T1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38">
                  <a:moveTo>
                    <a:pt x="2" y="0"/>
                  </a:moveTo>
                  <a:cubicBezTo>
                    <a:pt x="2" y="0"/>
                    <a:pt x="1" y="6"/>
                    <a:pt x="0" y="14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0"/>
                    <a:pt x="30" y="13"/>
                    <a:pt x="32" y="6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F7B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5" name="ïšlîḑé"/>
            <p:cNvSpPr/>
            <p:nvPr/>
          </p:nvSpPr>
          <p:spPr bwMode="auto">
            <a:xfrm>
              <a:off x="7315200" y="4441826"/>
              <a:ext cx="296863" cy="481013"/>
            </a:xfrm>
            <a:custGeom>
              <a:avLst/>
              <a:gdLst>
                <a:gd name="T0" fmla="*/ 7 w 90"/>
                <a:gd name="T1" fmla="*/ 0 h 146"/>
                <a:gd name="T2" fmla="*/ 34 w 90"/>
                <a:gd name="T3" fmla="*/ 78 h 146"/>
                <a:gd name="T4" fmla="*/ 90 w 90"/>
                <a:gd name="T5" fmla="*/ 122 h 146"/>
                <a:gd name="T6" fmla="*/ 75 w 90"/>
                <a:gd name="T7" fmla="*/ 146 h 146"/>
                <a:gd name="T8" fmla="*/ 17 w 90"/>
                <a:gd name="T9" fmla="*/ 105 h 146"/>
                <a:gd name="T10" fmla="*/ 8 w 90"/>
                <a:gd name="T11" fmla="*/ 89 h 146"/>
                <a:gd name="T12" fmla="*/ 0 w 90"/>
                <a:gd name="T13" fmla="*/ 25 h 146"/>
                <a:gd name="T14" fmla="*/ 7 w 90"/>
                <a:gd name="T15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" h="146">
                  <a:moveTo>
                    <a:pt x="7" y="0"/>
                  </a:moveTo>
                  <a:cubicBezTo>
                    <a:pt x="7" y="0"/>
                    <a:pt x="27" y="62"/>
                    <a:pt x="34" y="78"/>
                  </a:cubicBezTo>
                  <a:cubicBezTo>
                    <a:pt x="90" y="122"/>
                    <a:pt x="90" y="122"/>
                    <a:pt x="90" y="122"/>
                  </a:cubicBezTo>
                  <a:cubicBezTo>
                    <a:pt x="90" y="122"/>
                    <a:pt x="89" y="137"/>
                    <a:pt x="75" y="146"/>
                  </a:cubicBezTo>
                  <a:cubicBezTo>
                    <a:pt x="17" y="105"/>
                    <a:pt x="17" y="105"/>
                    <a:pt x="17" y="105"/>
                  </a:cubicBezTo>
                  <a:cubicBezTo>
                    <a:pt x="8" y="89"/>
                    <a:pt x="8" y="89"/>
                    <a:pt x="8" y="89"/>
                  </a:cubicBezTo>
                  <a:cubicBezTo>
                    <a:pt x="0" y="25"/>
                    <a:pt x="0" y="25"/>
                    <a:pt x="0" y="25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6" name="ïšļíḍé"/>
            <p:cNvSpPr/>
            <p:nvPr/>
          </p:nvSpPr>
          <p:spPr bwMode="auto">
            <a:xfrm>
              <a:off x="7127875" y="4408488"/>
              <a:ext cx="187325" cy="511175"/>
            </a:xfrm>
            <a:custGeom>
              <a:avLst/>
              <a:gdLst>
                <a:gd name="T0" fmla="*/ 19 w 57"/>
                <a:gd name="T1" fmla="*/ 151 h 155"/>
                <a:gd name="T2" fmla="*/ 52 w 57"/>
                <a:gd name="T3" fmla="*/ 147 h 155"/>
                <a:gd name="T4" fmla="*/ 57 w 57"/>
                <a:gd name="T5" fmla="*/ 10 h 155"/>
                <a:gd name="T6" fmla="*/ 41 w 57"/>
                <a:gd name="T7" fmla="*/ 13 h 155"/>
                <a:gd name="T8" fmla="*/ 25 w 57"/>
                <a:gd name="T9" fmla="*/ 10 h 155"/>
                <a:gd name="T10" fmla="*/ 6 w 57"/>
                <a:gd name="T11" fmla="*/ 0 h 155"/>
                <a:gd name="T12" fmla="*/ 0 w 57"/>
                <a:gd name="T13" fmla="*/ 10 h 155"/>
                <a:gd name="T14" fmla="*/ 9 w 57"/>
                <a:gd name="T15" fmla="*/ 115 h 155"/>
                <a:gd name="T16" fmla="*/ 19 w 57"/>
                <a:gd name="T17" fmla="*/ 151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55">
                  <a:moveTo>
                    <a:pt x="19" y="151"/>
                  </a:moveTo>
                  <a:cubicBezTo>
                    <a:pt x="19" y="151"/>
                    <a:pt x="33" y="155"/>
                    <a:pt x="52" y="147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9" y="115"/>
                    <a:pt x="9" y="115"/>
                    <a:pt x="9" y="115"/>
                  </a:cubicBezTo>
                  <a:lnTo>
                    <a:pt x="19" y="151"/>
                  </a:lnTo>
                  <a:close/>
                </a:path>
              </a:pathLst>
            </a:custGeom>
            <a:solidFill>
              <a:srgbClr val="40A6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7" name="î$ḻîḑê"/>
            <p:cNvSpPr/>
            <p:nvPr/>
          </p:nvSpPr>
          <p:spPr bwMode="auto">
            <a:xfrm>
              <a:off x="7272338" y="4419601"/>
              <a:ext cx="79375" cy="552450"/>
            </a:xfrm>
            <a:custGeom>
              <a:avLst/>
              <a:gdLst>
                <a:gd name="T0" fmla="*/ 3 w 24"/>
                <a:gd name="T1" fmla="*/ 28 h 168"/>
                <a:gd name="T2" fmla="*/ 5 w 24"/>
                <a:gd name="T3" fmla="*/ 168 h 168"/>
                <a:gd name="T4" fmla="*/ 18 w 24"/>
                <a:gd name="T5" fmla="*/ 162 h 168"/>
                <a:gd name="T6" fmla="*/ 20 w 24"/>
                <a:gd name="T7" fmla="*/ 7 h 168"/>
                <a:gd name="T8" fmla="*/ 0 w 24"/>
                <a:gd name="T9" fmla="*/ 0 h 168"/>
                <a:gd name="T10" fmla="*/ 1 w 24"/>
                <a:gd name="T11" fmla="*/ 6 h 168"/>
                <a:gd name="T12" fmla="*/ 3 w 24"/>
                <a:gd name="T13" fmla="*/ 2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68">
                  <a:moveTo>
                    <a:pt x="3" y="28"/>
                  </a:moveTo>
                  <a:cubicBezTo>
                    <a:pt x="3" y="28"/>
                    <a:pt x="7" y="94"/>
                    <a:pt x="5" y="168"/>
                  </a:cubicBezTo>
                  <a:cubicBezTo>
                    <a:pt x="5" y="168"/>
                    <a:pt x="12" y="166"/>
                    <a:pt x="18" y="162"/>
                  </a:cubicBezTo>
                  <a:cubicBezTo>
                    <a:pt x="18" y="162"/>
                    <a:pt x="24" y="69"/>
                    <a:pt x="20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6"/>
                    <a:pt x="1" y="6"/>
                    <a:pt x="1" y="6"/>
                  </a:cubicBezTo>
                  <a:lnTo>
                    <a:pt x="3" y="28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8" name="îṥ1ïde"/>
            <p:cNvSpPr/>
            <p:nvPr/>
          </p:nvSpPr>
          <p:spPr bwMode="auto">
            <a:xfrm>
              <a:off x="7143750" y="4389438"/>
              <a:ext cx="98425" cy="95250"/>
            </a:xfrm>
            <a:custGeom>
              <a:avLst/>
              <a:gdLst>
                <a:gd name="T0" fmla="*/ 8 w 62"/>
                <a:gd name="T1" fmla="*/ 0 h 60"/>
                <a:gd name="T2" fmla="*/ 0 w 62"/>
                <a:gd name="T3" fmla="*/ 15 h 60"/>
                <a:gd name="T4" fmla="*/ 44 w 62"/>
                <a:gd name="T5" fmla="*/ 60 h 60"/>
                <a:gd name="T6" fmla="*/ 62 w 62"/>
                <a:gd name="T7" fmla="*/ 37 h 60"/>
                <a:gd name="T8" fmla="*/ 8 w 62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60">
                  <a:moveTo>
                    <a:pt x="8" y="0"/>
                  </a:moveTo>
                  <a:lnTo>
                    <a:pt x="0" y="15"/>
                  </a:lnTo>
                  <a:lnTo>
                    <a:pt x="44" y="60"/>
                  </a:lnTo>
                  <a:lnTo>
                    <a:pt x="62" y="3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EC7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9" name="ïṥlíḑè"/>
            <p:cNvSpPr/>
            <p:nvPr/>
          </p:nvSpPr>
          <p:spPr bwMode="auto">
            <a:xfrm>
              <a:off x="7011988" y="4413251"/>
              <a:ext cx="207963" cy="576263"/>
            </a:xfrm>
            <a:custGeom>
              <a:avLst/>
              <a:gdLst>
                <a:gd name="T0" fmla="*/ 0 w 63"/>
                <a:gd name="T1" fmla="*/ 21 h 175"/>
                <a:gd name="T2" fmla="*/ 40 w 63"/>
                <a:gd name="T3" fmla="*/ 0 h 175"/>
                <a:gd name="T4" fmla="*/ 57 w 63"/>
                <a:gd name="T5" fmla="*/ 175 h 175"/>
                <a:gd name="T6" fmla="*/ 12 w 63"/>
                <a:gd name="T7" fmla="*/ 165 h 175"/>
                <a:gd name="T8" fmla="*/ 0 w 63"/>
                <a:gd name="T9" fmla="*/ 21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175">
                  <a:moveTo>
                    <a:pt x="0" y="21"/>
                  </a:moveTo>
                  <a:cubicBezTo>
                    <a:pt x="0" y="21"/>
                    <a:pt x="10" y="11"/>
                    <a:pt x="40" y="0"/>
                  </a:cubicBezTo>
                  <a:cubicBezTo>
                    <a:pt x="40" y="0"/>
                    <a:pt x="63" y="37"/>
                    <a:pt x="57" y="175"/>
                  </a:cubicBezTo>
                  <a:cubicBezTo>
                    <a:pt x="57" y="175"/>
                    <a:pt x="18" y="169"/>
                    <a:pt x="12" y="165"/>
                  </a:cubicBezTo>
                  <a:cubicBezTo>
                    <a:pt x="12" y="165"/>
                    <a:pt x="15" y="55"/>
                    <a:pt x="0" y="21"/>
                  </a:cubicBez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0" name="îṧļidè"/>
            <p:cNvSpPr/>
            <p:nvPr/>
          </p:nvSpPr>
          <p:spPr bwMode="auto">
            <a:xfrm>
              <a:off x="7131050" y="4138613"/>
              <a:ext cx="193675" cy="274638"/>
            </a:xfrm>
            <a:custGeom>
              <a:avLst/>
              <a:gdLst>
                <a:gd name="T0" fmla="*/ 4 w 59"/>
                <a:gd name="T1" fmla="*/ 55 h 83"/>
                <a:gd name="T2" fmla="*/ 30 w 59"/>
                <a:gd name="T3" fmla="*/ 82 h 83"/>
                <a:gd name="T4" fmla="*/ 57 w 59"/>
                <a:gd name="T5" fmla="*/ 33 h 83"/>
                <a:gd name="T6" fmla="*/ 20 w 59"/>
                <a:gd name="T7" fmla="*/ 10 h 83"/>
                <a:gd name="T8" fmla="*/ 4 w 59"/>
                <a:gd name="T9" fmla="*/ 5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83">
                  <a:moveTo>
                    <a:pt x="4" y="55"/>
                  </a:moveTo>
                  <a:cubicBezTo>
                    <a:pt x="4" y="55"/>
                    <a:pt x="7" y="80"/>
                    <a:pt x="30" y="82"/>
                  </a:cubicBezTo>
                  <a:cubicBezTo>
                    <a:pt x="56" y="83"/>
                    <a:pt x="59" y="50"/>
                    <a:pt x="57" y="33"/>
                  </a:cubicBezTo>
                  <a:cubicBezTo>
                    <a:pt x="55" y="18"/>
                    <a:pt x="39" y="0"/>
                    <a:pt x="20" y="10"/>
                  </a:cubicBezTo>
                  <a:cubicBezTo>
                    <a:pt x="6" y="17"/>
                    <a:pt x="0" y="33"/>
                    <a:pt x="4" y="55"/>
                  </a:cubicBezTo>
                  <a:close/>
                </a:path>
              </a:pathLst>
            </a:custGeom>
            <a:solidFill>
              <a:srgbClr val="F7CA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1" name="îšlïḓe"/>
            <p:cNvSpPr/>
            <p:nvPr/>
          </p:nvSpPr>
          <p:spPr bwMode="auto">
            <a:xfrm>
              <a:off x="7107238" y="4135438"/>
              <a:ext cx="228600" cy="234950"/>
            </a:xfrm>
            <a:custGeom>
              <a:avLst/>
              <a:gdLst>
                <a:gd name="T0" fmla="*/ 35 w 69"/>
                <a:gd name="T1" fmla="*/ 4 h 71"/>
                <a:gd name="T2" fmla="*/ 6 w 69"/>
                <a:gd name="T3" fmla="*/ 31 h 71"/>
                <a:gd name="T4" fmla="*/ 17 w 69"/>
                <a:gd name="T5" fmla="*/ 71 h 71"/>
                <a:gd name="T6" fmla="*/ 18 w 69"/>
                <a:gd name="T7" fmla="*/ 59 h 71"/>
                <a:gd name="T8" fmla="*/ 16 w 69"/>
                <a:gd name="T9" fmla="*/ 48 h 71"/>
                <a:gd name="T10" fmla="*/ 22 w 69"/>
                <a:gd name="T11" fmla="*/ 41 h 71"/>
                <a:gd name="T12" fmla="*/ 23 w 69"/>
                <a:gd name="T13" fmla="*/ 43 h 71"/>
                <a:gd name="T14" fmla="*/ 27 w 69"/>
                <a:gd name="T15" fmla="*/ 42 h 71"/>
                <a:gd name="T16" fmla="*/ 28 w 69"/>
                <a:gd name="T17" fmla="*/ 34 h 71"/>
                <a:gd name="T18" fmla="*/ 65 w 69"/>
                <a:gd name="T19" fmla="*/ 42 h 71"/>
                <a:gd name="T20" fmla="*/ 69 w 69"/>
                <a:gd name="T21" fmla="*/ 36 h 71"/>
                <a:gd name="T22" fmla="*/ 35 w 69"/>
                <a:gd name="T23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9" h="71">
                  <a:moveTo>
                    <a:pt x="35" y="4"/>
                  </a:moveTo>
                  <a:cubicBezTo>
                    <a:pt x="35" y="4"/>
                    <a:pt x="13" y="3"/>
                    <a:pt x="6" y="31"/>
                  </a:cubicBezTo>
                  <a:cubicBezTo>
                    <a:pt x="6" y="31"/>
                    <a:pt x="0" y="54"/>
                    <a:pt x="17" y="71"/>
                  </a:cubicBezTo>
                  <a:cubicBezTo>
                    <a:pt x="17" y="71"/>
                    <a:pt x="17" y="61"/>
                    <a:pt x="18" y="59"/>
                  </a:cubicBezTo>
                  <a:cubicBezTo>
                    <a:pt x="20" y="58"/>
                    <a:pt x="15" y="52"/>
                    <a:pt x="16" y="48"/>
                  </a:cubicBezTo>
                  <a:cubicBezTo>
                    <a:pt x="17" y="44"/>
                    <a:pt x="18" y="38"/>
                    <a:pt x="22" y="41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4" y="44"/>
                    <a:pt x="27" y="44"/>
                    <a:pt x="27" y="42"/>
                  </a:cubicBezTo>
                  <a:cubicBezTo>
                    <a:pt x="27" y="39"/>
                    <a:pt x="27" y="36"/>
                    <a:pt x="28" y="34"/>
                  </a:cubicBezTo>
                  <a:cubicBezTo>
                    <a:pt x="32" y="30"/>
                    <a:pt x="47" y="44"/>
                    <a:pt x="65" y="42"/>
                  </a:cubicBezTo>
                  <a:cubicBezTo>
                    <a:pt x="65" y="42"/>
                    <a:pt x="69" y="42"/>
                    <a:pt x="69" y="36"/>
                  </a:cubicBezTo>
                  <a:cubicBezTo>
                    <a:pt x="69" y="36"/>
                    <a:pt x="66" y="0"/>
                    <a:pt x="35" y="4"/>
                  </a:cubicBezTo>
                  <a:close/>
                </a:path>
              </a:pathLst>
            </a:custGeom>
            <a:solidFill>
              <a:srgbClr val="B64D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2" name="iṡľîḑé"/>
            <p:cNvSpPr/>
            <p:nvPr/>
          </p:nvSpPr>
          <p:spPr bwMode="auto">
            <a:xfrm>
              <a:off x="7242175" y="4413251"/>
              <a:ext cx="36513" cy="68263"/>
            </a:xfrm>
            <a:custGeom>
              <a:avLst/>
              <a:gdLst>
                <a:gd name="T0" fmla="*/ 0 w 23"/>
                <a:gd name="T1" fmla="*/ 22 h 43"/>
                <a:gd name="T2" fmla="*/ 23 w 23"/>
                <a:gd name="T3" fmla="*/ 43 h 43"/>
                <a:gd name="T4" fmla="*/ 19 w 23"/>
                <a:gd name="T5" fmla="*/ 0 h 43"/>
                <a:gd name="T6" fmla="*/ 0 w 23"/>
                <a:gd name="T7" fmla="*/ 2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3">
                  <a:moveTo>
                    <a:pt x="0" y="22"/>
                  </a:moveTo>
                  <a:lnTo>
                    <a:pt x="23" y="43"/>
                  </a:lnTo>
                  <a:lnTo>
                    <a:pt x="19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6EC7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3" name="ïS1ïḍe"/>
            <p:cNvSpPr/>
            <p:nvPr/>
          </p:nvSpPr>
          <p:spPr bwMode="auto">
            <a:xfrm>
              <a:off x="7219950" y="4448176"/>
              <a:ext cx="49213" cy="46038"/>
            </a:xfrm>
            <a:custGeom>
              <a:avLst/>
              <a:gdLst>
                <a:gd name="T0" fmla="*/ 14 w 31"/>
                <a:gd name="T1" fmla="*/ 0 h 29"/>
                <a:gd name="T2" fmla="*/ 31 w 31"/>
                <a:gd name="T3" fmla="*/ 15 h 29"/>
                <a:gd name="T4" fmla="*/ 25 w 31"/>
                <a:gd name="T5" fmla="*/ 27 h 29"/>
                <a:gd name="T6" fmla="*/ 10 w 31"/>
                <a:gd name="T7" fmla="*/ 29 h 29"/>
                <a:gd name="T8" fmla="*/ 0 w 31"/>
                <a:gd name="T9" fmla="*/ 19 h 29"/>
                <a:gd name="T10" fmla="*/ 14 w 31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28">
                  <a:moveTo>
                    <a:pt x="14" y="0"/>
                  </a:moveTo>
                  <a:lnTo>
                    <a:pt x="31" y="15"/>
                  </a:lnTo>
                  <a:lnTo>
                    <a:pt x="25" y="27"/>
                  </a:lnTo>
                  <a:lnTo>
                    <a:pt x="10" y="29"/>
                  </a:lnTo>
                  <a:lnTo>
                    <a:pt x="0" y="19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4" name="îSḻiḓe"/>
            <p:cNvSpPr/>
            <p:nvPr/>
          </p:nvSpPr>
          <p:spPr bwMode="auto">
            <a:xfrm>
              <a:off x="7229475" y="4491038"/>
              <a:ext cx="49213" cy="346075"/>
            </a:xfrm>
            <a:custGeom>
              <a:avLst/>
              <a:gdLst>
                <a:gd name="T0" fmla="*/ 19 w 31"/>
                <a:gd name="T1" fmla="*/ 0 h 218"/>
                <a:gd name="T2" fmla="*/ 31 w 31"/>
                <a:gd name="T3" fmla="*/ 189 h 218"/>
                <a:gd name="T4" fmla="*/ 17 w 31"/>
                <a:gd name="T5" fmla="*/ 218 h 218"/>
                <a:gd name="T6" fmla="*/ 0 w 31"/>
                <a:gd name="T7" fmla="*/ 191 h 218"/>
                <a:gd name="T8" fmla="*/ 4 w 31"/>
                <a:gd name="T9" fmla="*/ 2 h 218"/>
                <a:gd name="T10" fmla="*/ 19 w 31"/>
                <a:gd name="T11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218">
                  <a:moveTo>
                    <a:pt x="19" y="0"/>
                  </a:moveTo>
                  <a:lnTo>
                    <a:pt x="31" y="189"/>
                  </a:lnTo>
                  <a:lnTo>
                    <a:pt x="17" y="218"/>
                  </a:lnTo>
                  <a:lnTo>
                    <a:pt x="0" y="191"/>
                  </a:lnTo>
                  <a:lnTo>
                    <a:pt x="4" y="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5" name="íṣliḓé"/>
            <p:cNvSpPr/>
            <p:nvPr/>
          </p:nvSpPr>
          <p:spPr bwMode="auto">
            <a:xfrm>
              <a:off x="7199313" y="5321301"/>
              <a:ext cx="23813" cy="231775"/>
            </a:xfrm>
            <a:custGeom>
              <a:avLst/>
              <a:gdLst>
                <a:gd name="T0" fmla="*/ 11 w 15"/>
                <a:gd name="T1" fmla="*/ 5 h 146"/>
                <a:gd name="T2" fmla="*/ 0 w 15"/>
                <a:gd name="T3" fmla="*/ 146 h 146"/>
                <a:gd name="T4" fmla="*/ 15 w 15"/>
                <a:gd name="T5" fmla="*/ 129 h 146"/>
                <a:gd name="T6" fmla="*/ 15 w 15"/>
                <a:gd name="T7" fmla="*/ 0 h 146"/>
                <a:gd name="T8" fmla="*/ 11 w 15"/>
                <a:gd name="T9" fmla="*/ 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46">
                  <a:moveTo>
                    <a:pt x="11" y="5"/>
                  </a:moveTo>
                  <a:lnTo>
                    <a:pt x="0" y="146"/>
                  </a:lnTo>
                  <a:lnTo>
                    <a:pt x="15" y="129"/>
                  </a:lnTo>
                  <a:lnTo>
                    <a:pt x="15" y="0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3B41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6" name="ïṣ1îďé"/>
            <p:cNvSpPr/>
            <p:nvPr/>
          </p:nvSpPr>
          <p:spPr bwMode="auto">
            <a:xfrm>
              <a:off x="7048500" y="4594226"/>
              <a:ext cx="46038" cy="153988"/>
            </a:xfrm>
            <a:custGeom>
              <a:avLst/>
              <a:gdLst>
                <a:gd name="T0" fmla="*/ 29 w 29"/>
                <a:gd name="T1" fmla="*/ 0 h 97"/>
                <a:gd name="T2" fmla="*/ 2 w 29"/>
                <a:gd name="T3" fmla="*/ 97 h 97"/>
                <a:gd name="T4" fmla="*/ 0 w 29"/>
                <a:gd name="T5" fmla="*/ 56 h 97"/>
                <a:gd name="T6" fmla="*/ 29 w 29"/>
                <a:gd name="T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97">
                  <a:moveTo>
                    <a:pt x="29" y="0"/>
                  </a:moveTo>
                  <a:lnTo>
                    <a:pt x="2" y="97"/>
                  </a:lnTo>
                  <a:lnTo>
                    <a:pt x="0" y="56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C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7" name="îŝḷïḓé"/>
            <p:cNvSpPr/>
            <p:nvPr/>
          </p:nvSpPr>
          <p:spPr bwMode="auto">
            <a:xfrm>
              <a:off x="6932613" y="4408488"/>
              <a:ext cx="161925" cy="581025"/>
            </a:xfrm>
            <a:custGeom>
              <a:avLst/>
              <a:gdLst>
                <a:gd name="T0" fmla="*/ 22 w 49"/>
                <a:gd name="T1" fmla="*/ 24 h 176"/>
                <a:gd name="T2" fmla="*/ 0 w 49"/>
                <a:gd name="T3" fmla="*/ 107 h 176"/>
                <a:gd name="T4" fmla="*/ 0 w 49"/>
                <a:gd name="T5" fmla="*/ 176 h 176"/>
                <a:gd name="T6" fmla="*/ 26 w 49"/>
                <a:gd name="T7" fmla="*/ 170 h 176"/>
                <a:gd name="T8" fmla="*/ 49 w 49"/>
                <a:gd name="T9" fmla="*/ 56 h 176"/>
                <a:gd name="T10" fmla="*/ 22 w 49"/>
                <a:gd name="T11" fmla="*/ 24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176">
                  <a:moveTo>
                    <a:pt x="22" y="24"/>
                  </a:moveTo>
                  <a:cubicBezTo>
                    <a:pt x="22" y="24"/>
                    <a:pt x="3" y="76"/>
                    <a:pt x="0" y="107"/>
                  </a:cubicBezTo>
                  <a:cubicBezTo>
                    <a:pt x="0" y="107"/>
                    <a:pt x="0" y="154"/>
                    <a:pt x="0" y="176"/>
                  </a:cubicBezTo>
                  <a:cubicBezTo>
                    <a:pt x="0" y="176"/>
                    <a:pt x="15" y="176"/>
                    <a:pt x="26" y="170"/>
                  </a:cubicBezTo>
                  <a:cubicBezTo>
                    <a:pt x="26" y="170"/>
                    <a:pt x="23" y="99"/>
                    <a:pt x="49" y="56"/>
                  </a:cubicBezTo>
                  <a:cubicBezTo>
                    <a:pt x="49" y="56"/>
                    <a:pt x="42" y="0"/>
                    <a:pt x="22" y="24"/>
                  </a:cubicBez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8" name="ïsḻîḍé"/>
            <p:cNvSpPr/>
            <p:nvPr/>
          </p:nvSpPr>
          <p:spPr bwMode="auto">
            <a:xfrm>
              <a:off x="7204075" y="4279901"/>
              <a:ext cx="163513" cy="96838"/>
            </a:xfrm>
            <a:custGeom>
              <a:avLst/>
              <a:gdLst>
                <a:gd name="T0" fmla="*/ 4 w 50"/>
                <a:gd name="T1" fmla="*/ 3 h 29"/>
                <a:gd name="T2" fmla="*/ 35 w 50"/>
                <a:gd name="T3" fmla="*/ 0 h 29"/>
                <a:gd name="T4" fmla="*/ 37 w 50"/>
                <a:gd name="T5" fmla="*/ 0 h 29"/>
                <a:gd name="T6" fmla="*/ 50 w 50"/>
                <a:gd name="T7" fmla="*/ 7 h 29"/>
                <a:gd name="T8" fmla="*/ 13 w 50"/>
                <a:gd name="T9" fmla="*/ 29 h 29"/>
                <a:gd name="T10" fmla="*/ 0 w 50"/>
                <a:gd name="T11" fmla="*/ 22 h 29"/>
                <a:gd name="T12" fmla="*/ 0 w 50"/>
                <a:gd name="T13" fmla="*/ 19 h 29"/>
                <a:gd name="T14" fmla="*/ 2 w 50"/>
                <a:gd name="T15" fmla="*/ 4 h 29"/>
                <a:gd name="T16" fmla="*/ 4 w 50"/>
                <a:gd name="T17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28">
                  <a:moveTo>
                    <a:pt x="4" y="3"/>
                  </a:moveTo>
                  <a:cubicBezTo>
                    <a:pt x="23" y="6"/>
                    <a:pt x="32" y="3"/>
                    <a:pt x="35" y="0"/>
                  </a:cubicBezTo>
                  <a:cubicBezTo>
                    <a:pt x="36" y="0"/>
                    <a:pt x="37" y="0"/>
                    <a:pt x="37" y="0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1"/>
                    <a:pt x="0" y="20"/>
                    <a:pt x="0" y="19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3" y="3"/>
                    <a:pt x="4" y="3"/>
                  </a:cubicBezTo>
                  <a:close/>
                </a:path>
              </a:pathLst>
            </a:custGeom>
            <a:solidFill>
              <a:srgbClr val="EC6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9" name="iṧlíḋe"/>
            <p:cNvSpPr/>
            <p:nvPr/>
          </p:nvSpPr>
          <p:spPr bwMode="auto">
            <a:xfrm>
              <a:off x="7242175" y="4303713"/>
              <a:ext cx="125413" cy="76200"/>
            </a:xfrm>
            <a:custGeom>
              <a:avLst/>
              <a:gdLst>
                <a:gd name="T0" fmla="*/ 4 w 38"/>
                <a:gd name="T1" fmla="*/ 3 h 23"/>
                <a:gd name="T2" fmla="*/ 36 w 38"/>
                <a:gd name="T3" fmla="*/ 0 h 23"/>
                <a:gd name="T4" fmla="*/ 38 w 38"/>
                <a:gd name="T5" fmla="*/ 1 h 23"/>
                <a:gd name="T6" fmla="*/ 36 w 38"/>
                <a:gd name="T7" fmla="*/ 17 h 23"/>
                <a:gd name="T8" fmla="*/ 34 w 38"/>
                <a:gd name="T9" fmla="*/ 19 h 23"/>
                <a:gd name="T10" fmla="*/ 2 w 38"/>
                <a:gd name="T11" fmla="*/ 22 h 23"/>
                <a:gd name="T12" fmla="*/ 0 w 38"/>
                <a:gd name="T13" fmla="*/ 21 h 23"/>
                <a:gd name="T14" fmla="*/ 2 w 38"/>
                <a:gd name="T15" fmla="*/ 5 h 23"/>
                <a:gd name="T16" fmla="*/ 4 w 38"/>
                <a:gd name="T17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23">
                  <a:moveTo>
                    <a:pt x="4" y="3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7" y="0"/>
                    <a:pt x="38" y="1"/>
                    <a:pt x="38" y="1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6" y="18"/>
                    <a:pt x="35" y="18"/>
                    <a:pt x="34" y="19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1" y="23"/>
                    <a:pt x="0" y="22"/>
                    <a:pt x="0" y="21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3" y="3"/>
                    <a:pt x="4" y="3"/>
                  </a:cubicBezTo>
                  <a:close/>
                </a:path>
              </a:pathLst>
            </a:custGeom>
            <a:solidFill>
              <a:srgbClr val="494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0" name="íṩ1iḍe"/>
            <p:cNvSpPr/>
            <p:nvPr/>
          </p:nvSpPr>
          <p:spPr bwMode="auto">
            <a:xfrm>
              <a:off x="7121525" y="4224338"/>
              <a:ext cx="88900" cy="95250"/>
            </a:xfrm>
            <a:custGeom>
              <a:avLst/>
              <a:gdLst>
                <a:gd name="T0" fmla="*/ 27 w 27"/>
                <a:gd name="T1" fmla="*/ 23 h 29"/>
                <a:gd name="T2" fmla="*/ 3 w 27"/>
                <a:gd name="T3" fmla="*/ 0 h 29"/>
                <a:gd name="T4" fmla="*/ 1 w 27"/>
                <a:gd name="T5" fmla="*/ 7 h 29"/>
                <a:gd name="T6" fmla="*/ 26 w 27"/>
                <a:gd name="T7" fmla="*/ 29 h 29"/>
                <a:gd name="T8" fmla="*/ 27 w 27"/>
                <a:gd name="T9" fmla="*/ 2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8">
                  <a:moveTo>
                    <a:pt x="27" y="23"/>
                  </a:moveTo>
                  <a:cubicBezTo>
                    <a:pt x="27" y="23"/>
                    <a:pt x="10" y="13"/>
                    <a:pt x="3" y="0"/>
                  </a:cubicBezTo>
                  <a:cubicBezTo>
                    <a:pt x="3" y="0"/>
                    <a:pt x="0" y="2"/>
                    <a:pt x="1" y="7"/>
                  </a:cubicBezTo>
                  <a:cubicBezTo>
                    <a:pt x="1" y="7"/>
                    <a:pt x="11" y="22"/>
                    <a:pt x="26" y="29"/>
                  </a:cubicBezTo>
                  <a:lnTo>
                    <a:pt x="27" y="23"/>
                  </a:lnTo>
                  <a:close/>
                </a:path>
              </a:pathLst>
            </a:custGeom>
            <a:solidFill>
              <a:srgbClr val="734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56" name="îṧļïḓê"/>
            <p:cNvSpPr/>
            <p:nvPr/>
          </p:nvSpPr>
          <p:spPr bwMode="auto">
            <a:xfrm>
              <a:off x="4824413" y="2027238"/>
              <a:ext cx="141288" cy="174625"/>
            </a:xfrm>
            <a:custGeom>
              <a:avLst/>
              <a:gdLst>
                <a:gd name="T0" fmla="*/ 4 w 43"/>
                <a:gd name="T1" fmla="*/ 34 h 53"/>
                <a:gd name="T2" fmla="*/ 28 w 43"/>
                <a:gd name="T3" fmla="*/ 0 h 53"/>
                <a:gd name="T4" fmla="*/ 40 w 43"/>
                <a:gd name="T5" fmla="*/ 13 h 53"/>
                <a:gd name="T6" fmla="*/ 31 w 43"/>
                <a:gd name="T7" fmla="*/ 26 h 53"/>
                <a:gd name="T8" fmla="*/ 35 w 43"/>
                <a:gd name="T9" fmla="*/ 31 h 53"/>
                <a:gd name="T10" fmla="*/ 14 w 43"/>
                <a:gd name="T11" fmla="*/ 48 h 53"/>
                <a:gd name="T12" fmla="*/ 12 w 43"/>
                <a:gd name="T13" fmla="*/ 53 h 53"/>
                <a:gd name="T14" fmla="*/ 0 w 43"/>
                <a:gd name="T15" fmla="*/ 45 h 53"/>
                <a:gd name="T16" fmla="*/ 4 w 43"/>
                <a:gd name="T17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52">
                  <a:moveTo>
                    <a:pt x="4" y="34"/>
                  </a:moveTo>
                  <a:cubicBezTo>
                    <a:pt x="4" y="34"/>
                    <a:pt x="12" y="5"/>
                    <a:pt x="28" y="0"/>
                  </a:cubicBezTo>
                  <a:cubicBezTo>
                    <a:pt x="28" y="0"/>
                    <a:pt x="43" y="0"/>
                    <a:pt x="40" y="13"/>
                  </a:cubicBezTo>
                  <a:cubicBezTo>
                    <a:pt x="40" y="13"/>
                    <a:pt x="28" y="25"/>
                    <a:pt x="31" y="26"/>
                  </a:cubicBezTo>
                  <a:cubicBezTo>
                    <a:pt x="35" y="27"/>
                    <a:pt x="43" y="27"/>
                    <a:pt x="35" y="31"/>
                  </a:cubicBezTo>
                  <a:cubicBezTo>
                    <a:pt x="28" y="36"/>
                    <a:pt x="21" y="38"/>
                    <a:pt x="14" y="48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4" y="34"/>
                  </a:lnTo>
                  <a:close/>
                </a:path>
              </a:pathLst>
            </a:custGeom>
            <a:solidFill>
              <a:srgbClr val="F7CA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57" name="íṩ1ídé"/>
            <p:cNvSpPr/>
            <p:nvPr/>
          </p:nvSpPr>
          <p:spPr bwMode="auto">
            <a:xfrm>
              <a:off x="4421188" y="2106613"/>
              <a:ext cx="481013" cy="319088"/>
            </a:xfrm>
            <a:custGeom>
              <a:avLst/>
              <a:gdLst>
                <a:gd name="T0" fmla="*/ 22 w 146"/>
                <a:gd name="T1" fmla="*/ 62 h 97"/>
                <a:gd name="T2" fmla="*/ 126 w 146"/>
                <a:gd name="T3" fmla="*/ 3 h 97"/>
                <a:gd name="T4" fmla="*/ 146 w 146"/>
                <a:gd name="T5" fmla="*/ 16 h 97"/>
                <a:gd name="T6" fmla="*/ 27 w 146"/>
                <a:gd name="T7" fmla="*/ 95 h 97"/>
                <a:gd name="T8" fmla="*/ 22 w 146"/>
                <a:gd name="T9" fmla="*/ 6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97">
                  <a:moveTo>
                    <a:pt x="22" y="62"/>
                  </a:moveTo>
                  <a:cubicBezTo>
                    <a:pt x="22" y="62"/>
                    <a:pt x="89" y="62"/>
                    <a:pt x="126" y="3"/>
                  </a:cubicBezTo>
                  <a:cubicBezTo>
                    <a:pt x="126" y="3"/>
                    <a:pt x="140" y="0"/>
                    <a:pt x="146" y="16"/>
                  </a:cubicBezTo>
                  <a:cubicBezTo>
                    <a:pt x="146" y="16"/>
                    <a:pt x="106" y="97"/>
                    <a:pt x="27" y="95"/>
                  </a:cubicBezTo>
                  <a:cubicBezTo>
                    <a:pt x="27" y="95"/>
                    <a:pt x="0" y="76"/>
                    <a:pt x="22" y="62"/>
                  </a:cubicBezTo>
                  <a:close/>
                </a:path>
              </a:pathLst>
            </a:custGeom>
            <a:solidFill>
              <a:srgbClr val="FFB1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58" name="íŝliḍé"/>
            <p:cNvSpPr/>
            <p:nvPr/>
          </p:nvSpPr>
          <p:spPr bwMode="auto">
            <a:xfrm>
              <a:off x="4724400" y="2184401"/>
              <a:ext cx="69850" cy="76200"/>
            </a:xfrm>
            <a:custGeom>
              <a:avLst/>
              <a:gdLst>
                <a:gd name="T0" fmla="*/ 44 w 44"/>
                <a:gd name="T1" fmla="*/ 13 h 48"/>
                <a:gd name="T2" fmla="*/ 2 w 44"/>
                <a:gd name="T3" fmla="*/ 0 h 48"/>
                <a:gd name="T4" fmla="*/ 0 w 44"/>
                <a:gd name="T5" fmla="*/ 25 h 48"/>
                <a:gd name="T6" fmla="*/ 15 w 44"/>
                <a:gd name="T7" fmla="*/ 48 h 48"/>
                <a:gd name="T8" fmla="*/ 44 w 44"/>
                <a:gd name="T9" fmla="*/ 1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8">
                  <a:moveTo>
                    <a:pt x="44" y="13"/>
                  </a:moveTo>
                  <a:lnTo>
                    <a:pt x="2" y="0"/>
                  </a:lnTo>
                  <a:lnTo>
                    <a:pt x="0" y="25"/>
                  </a:lnTo>
                  <a:lnTo>
                    <a:pt x="15" y="48"/>
                  </a:lnTo>
                  <a:lnTo>
                    <a:pt x="44" y="13"/>
                  </a:lnTo>
                  <a:close/>
                </a:path>
              </a:pathLst>
            </a:custGeom>
            <a:solidFill>
              <a:srgbClr val="EC6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59" name="išlïďê"/>
            <p:cNvSpPr/>
            <p:nvPr/>
          </p:nvSpPr>
          <p:spPr bwMode="auto">
            <a:xfrm>
              <a:off x="4751388" y="2192338"/>
              <a:ext cx="42863" cy="15875"/>
            </a:xfrm>
            <a:custGeom>
              <a:avLst/>
              <a:gdLst>
                <a:gd name="T0" fmla="*/ 21 w 27"/>
                <a:gd name="T1" fmla="*/ 10 h 10"/>
                <a:gd name="T2" fmla="*/ 0 w 27"/>
                <a:gd name="T3" fmla="*/ 4 h 10"/>
                <a:gd name="T4" fmla="*/ 0 w 27"/>
                <a:gd name="T5" fmla="*/ 0 h 10"/>
                <a:gd name="T6" fmla="*/ 27 w 27"/>
                <a:gd name="T7" fmla="*/ 8 h 10"/>
                <a:gd name="T8" fmla="*/ 21 w 27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0">
                  <a:moveTo>
                    <a:pt x="21" y="10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7" y="8"/>
                  </a:lnTo>
                  <a:lnTo>
                    <a:pt x="21" y="10"/>
                  </a:lnTo>
                  <a:close/>
                </a:path>
              </a:pathLst>
            </a:custGeom>
            <a:solidFill>
              <a:srgbClr val="494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60" name="iṡľidé"/>
            <p:cNvSpPr/>
            <p:nvPr/>
          </p:nvSpPr>
          <p:spPr bwMode="auto">
            <a:xfrm>
              <a:off x="4905375" y="3078163"/>
              <a:ext cx="195263" cy="111125"/>
            </a:xfrm>
            <a:custGeom>
              <a:avLst/>
              <a:gdLst>
                <a:gd name="T0" fmla="*/ 26 w 59"/>
                <a:gd name="T1" fmla="*/ 4 h 34"/>
                <a:gd name="T2" fmla="*/ 43 w 59"/>
                <a:gd name="T3" fmla="*/ 1 h 34"/>
                <a:gd name="T4" fmla="*/ 47 w 59"/>
                <a:gd name="T5" fmla="*/ 20 h 34"/>
                <a:gd name="T6" fmla="*/ 13 w 59"/>
                <a:gd name="T7" fmla="*/ 33 h 34"/>
                <a:gd name="T8" fmla="*/ 1 w 59"/>
                <a:gd name="T9" fmla="*/ 28 h 34"/>
                <a:gd name="T10" fmla="*/ 2 w 59"/>
                <a:gd name="T11" fmla="*/ 2 h 34"/>
                <a:gd name="T12" fmla="*/ 26 w 59"/>
                <a:gd name="T13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34">
                  <a:moveTo>
                    <a:pt x="26" y="4"/>
                  </a:moveTo>
                  <a:cubicBezTo>
                    <a:pt x="26" y="4"/>
                    <a:pt x="37" y="1"/>
                    <a:pt x="43" y="1"/>
                  </a:cubicBezTo>
                  <a:cubicBezTo>
                    <a:pt x="50" y="0"/>
                    <a:pt x="59" y="12"/>
                    <a:pt x="47" y="20"/>
                  </a:cubicBezTo>
                  <a:cubicBezTo>
                    <a:pt x="35" y="27"/>
                    <a:pt x="19" y="34"/>
                    <a:pt x="13" y="33"/>
                  </a:cubicBezTo>
                  <a:cubicBezTo>
                    <a:pt x="7" y="31"/>
                    <a:pt x="1" y="29"/>
                    <a:pt x="1" y="28"/>
                  </a:cubicBezTo>
                  <a:cubicBezTo>
                    <a:pt x="0" y="27"/>
                    <a:pt x="2" y="2"/>
                    <a:pt x="2" y="2"/>
                  </a:cubicBezTo>
                  <a:lnTo>
                    <a:pt x="26" y="4"/>
                  </a:lnTo>
                  <a:close/>
                </a:path>
              </a:pathLst>
            </a:custGeom>
            <a:solidFill>
              <a:srgbClr val="C670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61" name="îṣľîḋe"/>
            <p:cNvSpPr/>
            <p:nvPr/>
          </p:nvSpPr>
          <p:spPr bwMode="auto">
            <a:xfrm>
              <a:off x="4486275" y="2682876"/>
              <a:ext cx="531813" cy="438150"/>
            </a:xfrm>
            <a:custGeom>
              <a:avLst/>
              <a:gdLst>
                <a:gd name="T0" fmla="*/ 80 w 161"/>
                <a:gd name="T1" fmla="*/ 11 h 133"/>
                <a:gd name="T2" fmla="*/ 143 w 161"/>
                <a:gd name="T3" fmla="*/ 1 h 133"/>
                <a:gd name="T4" fmla="*/ 158 w 161"/>
                <a:gd name="T5" fmla="*/ 14 h 133"/>
                <a:gd name="T6" fmla="*/ 158 w 161"/>
                <a:gd name="T7" fmla="*/ 124 h 133"/>
                <a:gd name="T8" fmla="*/ 139 w 161"/>
                <a:gd name="T9" fmla="*/ 132 h 133"/>
                <a:gd name="T10" fmla="*/ 125 w 161"/>
                <a:gd name="T11" fmla="*/ 124 h 133"/>
                <a:gd name="T12" fmla="*/ 122 w 161"/>
                <a:gd name="T13" fmla="*/ 55 h 133"/>
                <a:gd name="T14" fmla="*/ 111 w 161"/>
                <a:gd name="T15" fmla="*/ 58 h 133"/>
                <a:gd name="T16" fmla="*/ 44 w 161"/>
                <a:gd name="T17" fmla="*/ 70 h 133"/>
                <a:gd name="T18" fmla="*/ 0 w 161"/>
                <a:gd name="T19" fmla="*/ 25 h 133"/>
                <a:gd name="T20" fmla="*/ 80 w 161"/>
                <a:gd name="T21" fmla="*/ 1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1" h="133">
                  <a:moveTo>
                    <a:pt x="80" y="11"/>
                  </a:moveTo>
                  <a:cubicBezTo>
                    <a:pt x="80" y="11"/>
                    <a:pt x="121" y="3"/>
                    <a:pt x="143" y="1"/>
                  </a:cubicBezTo>
                  <a:cubicBezTo>
                    <a:pt x="151" y="0"/>
                    <a:pt x="158" y="6"/>
                    <a:pt x="158" y="14"/>
                  </a:cubicBezTo>
                  <a:cubicBezTo>
                    <a:pt x="159" y="34"/>
                    <a:pt x="161" y="94"/>
                    <a:pt x="158" y="124"/>
                  </a:cubicBezTo>
                  <a:cubicBezTo>
                    <a:pt x="139" y="132"/>
                    <a:pt x="139" y="132"/>
                    <a:pt x="139" y="132"/>
                  </a:cubicBezTo>
                  <a:cubicBezTo>
                    <a:pt x="132" y="133"/>
                    <a:pt x="125" y="132"/>
                    <a:pt x="125" y="124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0" y="53"/>
                    <a:pt x="115" y="55"/>
                    <a:pt x="111" y="58"/>
                  </a:cubicBezTo>
                  <a:cubicBezTo>
                    <a:pt x="96" y="64"/>
                    <a:pt x="59" y="76"/>
                    <a:pt x="44" y="70"/>
                  </a:cubicBezTo>
                  <a:cubicBezTo>
                    <a:pt x="44" y="70"/>
                    <a:pt x="0" y="55"/>
                    <a:pt x="0" y="25"/>
                  </a:cubicBezTo>
                  <a:lnTo>
                    <a:pt x="80" y="11"/>
                  </a:lnTo>
                  <a:close/>
                </a:path>
              </a:pathLst>
            </a:custGeom>
            <a:solidFill>
              <a:srgbClr val="556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62" name="işliḋê"/>
            <p:cNvSpPr/>
            <p:nvPr/>
          </p:nvSpPr>
          <p:spPr bwMode="auto">
            <a:xfrm>
              <a:off x="4440238" y="2303463"/>
              <a:ext cx="336550" cy="569913"/>
            </a:xfrm>
            <a:custGeom>
              <a:avLst/>
              <a:gdLst>
                <a:gd name="T0" fmla="*/ 10 w 102"/>
                <a:gd name="T1" fmla="*/ 8 h 173"/>
                <a:gd name="T2" fmla="*/ 27 w 102"/>
                <a:gd name="T3" fmla="*/ 2 h 173"/>
                <a:gd name="T4" fmla="*/ 38 w 102"/>
                <a:gd name="T5" fmla="*/ 5 h 173"/>
                <a:gd name="T6" fmla="*/ 72 w 102"/>
                <a:gd name="T7" fmla="*/ 21 h 173"/>
                <a:gd name="T8" fmla="*/ 95 w 102"/>
                <a:gd name="T9" fmla="*/ 33 h 173"/>
                <a:gd name="T10" fmla="*/ 97 w 102"/>
                <a:gd name="T11" fmla="*/ 109 h 173"/>
                <a:gd name="T12" fmla="*/ 102 w 102"/>
                <a:gd name="T13" fmla="*/ 140 h 173"/>
                <a:gd name="T14" fmla="*/ 86 w 102"/>
                <a:gd name="T15" fmla="*/ 158 h 173"/>
                <a:gd name="T16" fmla="*/ 11 w 102"/>
                <a:gd name="T17" fmla="*/ 142 h 173"/>
                <a:gd name="T18" fmla="*/ 0 w 102"/>
                <a:gd name="T19" fmla="*/ 40 h 173"/>
                <a:gd name="T20" fmla="*/ 10 w 102"/>
                <a:gd name="T21" fmla="*/ 8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" h="173">
                  <a:moveTo>
                    <a:pt x="10" y="8"/>
                  </a:moveTo>
                  <a:cubicBezTo>
                    <a:pt x="14" y="3"/>
                    <a:pt x="21" y="0"/>
                    <a:pt x="27" y="2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72" y="21"/>
                    <a:pt x="72" y="21"/>
                    <a:pt x="72" y="21"/>
                  </a:cubicBezTo>
                  <a:cubicBezTo>
                    <a:pt x="95" y="33"/>
                    <a:pt x="95" y="33"/>
                    <a:pt x="95" y="33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102" y="140"/>
                    <a:pt x="102" y="140"/>
                    <a:pt x="102" y="140"/>
                  </a:cubicBezTo>
                  <a:cubicBezTo>
                    <a:pt x="86" y="158"/>
                    <a:pt x="86" y="158"/>
                    <a:pt x="86" y="158"/>
                  </a:cubicBezTo>
                  <a:cubicBezTo>
                    <a:pt x="69" y="173"/>
                    <a:pt x="11" y="142"/>
                    <a:pt x="11" y="142"/>
                  </a:cubicBezTo>
                  <a:cubicBezTo>
                    <a:pt x="2" y="114"/>
                    <a:pt x="0" y="40"/>
                    <a:pt x="0" y="40"/>
                  </a:cubicBezTo>
                  <a:cubicBezTo>
                    <a:pt x="0" y="23"/>
                    <a:pt x="5" y="14"/>
                    <a:pt x="10" y="8"/>
                  </a:cubicBezTo>
                  <a:close/>
                </a:path>
              </a:pathLst>
            </a:custGeom>
            <a:solidFill>
              <a:srgbClr val="008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63" name="îšļîdé"/>
            <p:cNvSpPr/>
            <p:nvPr/>
          </p:nvSpPr>
          <p:spPr bwMode="auto">
            <a:xfrm>
              <a:off x="4522788" y="2095501"/>
              <a:ext cx="238125" cy="271463"/>
            </a:xfrm>
            <a:custGeom>
              <a:avLst/>
              <a:gdLst>
                <a:gd name="T0" fmla="*/ 24 w 72"/>
                <a:gd name="T1" fmla="*/ 3 h 82"/>
                <a:gd name="T2" fmla="*/ 45 w 72"/>
                <a:gd name="T3" fmla="*/ 2 h 82"/>
                <a:gd name="T4" fmla="*/ 68 w 72"/>
                <a:gd name="T5" fmla="*/ 31 h 82"/>
                <a:gd name="T6" fmla="*/ 65 w 72"/>
                <a:gd name="T7" fmla="*/ 74 h 82"/>
                <a:gd name="T8" fmla="*/ 43 w 72"/>
                <a:gd name="T9" fmla="*/ 78 h 82"/>
                <a:gd name="T10" fmla="*/ 16 w 72"/>
                <a:gd name="T11" fmla="*/ 67 h 82"/>
                <a:gd name="T12" fmla="*/ 0 w 72"/>
                <a:gd name="T13" fmla="*/ 31 h 82"/>
                <a:gd name="T14" fmla="*/ 24 w 72"/>
                <a:gd name="T15" fmla="*/ 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82">
                  <a:moveTo>
                    <a:pt x="24" y="3"/>
                  </a:moveTo>
                  <a:cubicBezTo>
                    <a:pt x="32" y="2"/>
                    <a:pt x="37" y="0"/>
                    <a:pt x="45" y="2"/>
                  </a:cubicBezTo>
                  <a:cubicBezTo>
                    <a:pt x="58" y="6"/>
                    <a:pt x="65" y="19"/>
                    <a:pt x="68" y="31"/>
                  </a:cubicBezTo>
                  <a:cubicBezTo>
                    <a:pt x="71" y="44"/>
                    <a:pt x="72" y="63"/>
                    <a:pt x="65" y="74"/>
                  </a:cubicBezTo>
                  <a:cubicBezTo>
                    <a:pt x="61" y="82"/>
                    <a:pt x="50" y="80"/>
                    <a:pt x="43" y="78"/>
                  </a:cubicBezTo>
                  <a:cubicBezTo>
                    <a:pt x="35" y="76"/>
                    <a:pt x="23" y="72"/>
                    <a:pt x="16" y="67"/>
                  </a:cubicBezTo>
                  <a:cubicBezTo>
                    <a:pt x="6" y="59"/>
                    <a:pt x="1" y="43"/>
                    <a:pt x="0" y="31"/>
                  </a:cubicBezTo>
                  <a:cubicBezTo>
                    <a:pt x="0" y="21"/>
                    <a:pt x="12" y="5"/>
                    <a:pt x="24" y="3"/>
                  </a:cubicBezTo>
                  <a:close/>
                </a:path>
              </a:pathLst>
            </a:custGeom>
            <a:solidFill>
              <a:srgbClr val="F7CA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64" name="ï$1íďé"/>
            <p:cNvSpPr/>
            <p:nvPr/>
          </p:nvSpPr>
          <p:spPr bwMode="auto">
            <a:xfrm>
              <a:off x="4565650" y="2306638"/>
              <a:ext cx="115888" cy="76200"/>
            </a:xfrm>
            <a:custGeom>
              <a:avLst/>
              <a:gdLst>
                <a:gd name="T0" fmla="*/ 30 w 35"/>
                <a:gd name="T1" fmla="*/ 14 h 23"/>
                <a:gd name="T2" fmla="*/ 3 w 35"/>
                <a:gd name="T3" fmla="*/ 3 h 23"/>
                <a:gd name="T4" fmla="*/ 0 w 35"/>
                <a:gd name="T5" fmla="*/ 0 h 23"/>
                <a:gd name="T6" fmla="*/ 0 w 35"/>
                <a:gd name="T7" fmla="*/ 0 h 23"/>
                <a:gd name="T8" fmla="*/ 0 w 35"/>
                <a:gd name="T9" fmla="*/ 12 h 23"/>
                <a:gd name="T10" fmla="*/ 13 w 35"/>
                <a:gd name="T11" fmla="*/ 19 h 23"/>
                <a:gd name="T12" fmla="*/ 34 w 35"/>
                <a:gd name="T13" fmla="*/ 20 h 23"/>
                <a:gd name="T14" fmla="*/ 35 w 35"/>
                <a:gd name="T15" fmla="*/ 15 h 23"/>
                <a:gd name="T16" fmla="*/ 30 w 35"/>
                <a:gd name="T17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23">
                  <a:moveTo>
                    <a:pt x="30" y="14"/>
                  </a:moveTo>
                  <a:cubicBezTo>
                    <a:pt x="22" y="12"/>
                    <a:pt x="10" y="8"/>
                    <a:pt x="3" y="3"/>
                  </a:cubicBezTo>
                  <a:cubicBezTo>
                    <a:pt x="2" y="2"/>
                    <a:pt x="1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16"/>
                    <a:pt x="8" y="18"/>
                    <a:pt x="13" y="19"/>
                  </a:cubicBezTo>
                  <a:cubicBezTo>
                    <a:pt x="19" y="20"/>
                    <a:pt x="24" y="23"/>
                    <a:pt x="34" y="20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3" y="15"/>
                    <a:pt x="32" y="15"/>
                    <a:pt x="30" y="14"/>
                  </a:cubicBezTo>
                  <a:close/>
                </a:path>
              </a:pathLst>
            </a:custGeom>
            <a:solidFill>
              <a:srgbClr val="F7B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65" name="ïşḷîḑè"/>
            <p:cNvSpPr/>
            <p:nvPr/>
          </p:nvSpPr>
          <p:spPr bwMode="auto">
            <a:xfrm>
              <a:off x="4552950" y="2312988"/>
              <a:ext cx="138113" cy="100013"/>
            </a:xfrm>
            <a:custGeom>
              <a:avLst/>
              <a:gdLst>
                <a:gd name="T0" fmla="*/ 3 w 42"/>
                <a:gd name="T1" fmla="*/ 0 h 30"/>
                <a:gd name="T2" fmla="*/ 0 w 42"/>
                <a:gd name="T3" fmla="*/ 8 h 30"/>
                <a:gd name="T4" fmla="*/ 42 w 42"/>
                <a:gd name="T5" fmla="*/ 20 h 30"/>
                <a:gd name="T6" fmla="*/ 38 w 42"/>
                <a:gd name="T7" fmla="*/ 16 h 30"/>
                <a:gd name="T8" fmla="*/ 3 w 42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0">
                  <a:moveTo>
                    <a:pt x="3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16" y="30"/>
                    <a:pt x="42" y="20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16"/>
                    <a:pt x="14" y="16"/>
                    <a:pt x="3" y="0"/>
                  </a:cubicBez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66" name="îṡľíḓè"/>
            <p:cNvSpPr/>
            <p:nvPr/>
          </p:nvSpPr>
          <p:spPr bwMode="auto">
            <a:xfrm>
              <a:off x="4968875" y="2649538"/>
              <a:ext cx="73025" cy="95250"/>
            </a:xfrm>
            <a:custGeom>
              <a:avLst/>
              <a:gdLst>
                <a:gd name="T0" fmla="*/ 0 w 22"/>
                <a:gd name="T1" fmla="*/ 2 h 29"/>
                <a:gd name="T2" fmla="*/ 8 w 22"/>
                <a:gd name="T3" fmla="*/ 1 h 29"/>
                <a:gd name="T4" fmla="*/ 15 w 22"/>
                <a:gd name="T5" fmla="*/ 6 h 29"/>
                <a:gd name="T6" fmla="*/ 22 w 22"/>
                <a:gd name="T7" fmla="*/ 18 h 29"/>
                <a:gd name="T8" fmla="*/ 17 w 22"/>
                <a:gd name="T9" fmla="*/ 29 h 29"/>
                <a:gd name="T10" fmla="*/ 12 w 22"/>
                <a:gd name="T11" fmla="*/ 27 h 29"/>
                <a:gd name="T12" fmla="*/ 6 w 22"/>
                <a:gd name="T13" fmla="*/ 17 h 29"/>
                <a:gd name="T14" fmla="*/ 0 w 22"/>
                <a:gd name="T15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8">
                  <a:moveTo>
                    <a:pt x="0" y="2"/>
                  </a:moveTo>
                  <a:cubicBezTo>
                    <a:pt x="0" y="2"/>
                    <a:pt x="5" y="0"/>
                    <a:pt x="8" y="1"/>
                  </a:cubicBezTo>
                  <a:cubicBezTo>
                    <a:pt x="11" y="1"/>
                    <a:pt x="13" y="5"/>
                    <a:pt x="15" y="6"/>
                  </a:cubicBezTo>
                  <a:cubicBezTo>
                    <a:pt x="18" y="7"/>
                    <a:pt x="22" y="12"/>
                    <a:pt x="22" y="18"/>
                  </a:cubicBezTo>
                  <a:cubicBezTo>
                    <a:pt x="22" y="23"/>
                    <a:pt x="20" y="29"/>
                    <a:pt x="17" y="29"/>
                  </a:cubicBezTo>
                  <a:cubicBezTo>
                    <a:pt x="14" y="29"/>
                    <a:pt x="13" y="29"/>
                    <a:pt x="12" y="27"/>
                  </a:cubicBezTo>
                  <a:cubicBezTo>
                    <a:pt x="11" y="25"/>
                    <a:pt x="6" y="17"/>
                    <a:pt x="6" y="17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7CA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67" name="íŝľidè"/>
            <p:cNvSpPr/>
            <p:nvPr/>
          </p:nvSpPr>
          <p:spPr bwMode="auto">
            <a:xfrm>
              <a:off x="4678363" y="2413001"/>
              <a:ext cx="317500" cy="341313"/>
            </a:xfrm>
            <a:custGeom>
              <a:avLst/>
              <a:gdLst>
                <a:gd name="T0" fmla="*/ 90 w 96"/>
                <a:gd name="T1" fmla="*/ 71 h 104"/>
                <a:gd name="T2" fmla="*/ 50 w 96"/>
                <a:gd name="T3" fmla="*/ 75 h 104"/>
                <a:gd name="T4" fmla="*/ 41 w 96"/>
                <a:gd name="T5" fmla="*/ 17 h 104"/>
                <a:gd name="T6" fmla="*/ 23 w 96"/>
                <a:gd name="T7" fmla="*/ 0 h 104"/>
                <a:gd name="T8" fmla="*/ 12 w 96"/>
                <a:gd name="T9" fmla="*/ 40 h 104"/>
                <a:gd name="T10" fmla="*/ 27 w 96"/>
                <a:gd name="T11" fmla="*/ 96 h 104"/>
                <a:gd name="T12" fmla="*/ 37 w 96"/>
                <a:gd name="T13" fmla="*/ 103 h 104"/>
                <a:gd name="T14" fmla="*/ 96 w 96"/>
                <a:gd name="T15" fmla="*/ 91 h 104"/>
                <a:gd name="T16" fmla="*/ 90 w 96"/>
                <a:gd name="T17" fmla="*/ 7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104">
                  <a:moveTo>
                    <a:pt x="90" y="71"/>
                  </a:moveTo>
                  <a:cubicBezTo>
                    <a:pt x="84" y="72"/>
                    <a:pt x="50" y="75"/>
                    <a:pt x="50" y="75"/>
                  </a:cubicBezTo>
                  <a:cubicBezTo>
                    <a:pt x="50" y="75"/>
                    <a:pt x="45" y="31"/>
                    <a:pt x="41" y="17"/>
                  </a:cubicBezTo>
                  <a:cubicBezTo>
                    <a:pt x="36" y="3"/>
                    <a:pt x="23" y="0"/>
                    <a:pt x="23" y="0"/>
                  </a:cubicBezTo>
                  <a:cubicBezTo>
                    <a:pt x="0" y="11"/>
                    <a:pt x="12" y="40"/>
                    <a:pt x="12" y="40"/>
                  </a:cubicBezTo>
                  <a:cubicBezTo>
                    <a:pt x="20" y="64"/>
                    <a:pt x="25" y="85"/>
                    <a:pt x="27" y="96"/>
                  </a:cubicBezTo>
                  <a:cubicBezTo>
                    <a:pt x="27" y="101"/>
                    <a:pt x="32" y="104"/>
                    <a:pt x="37" y="103"/>
                  </a:cubicBezTo>
                  <a:cubicBezTo>
                    <a:pt x="67" y="98"/>
                    <a:pt x="96" y="91"/>
                    <a:pt x="96" y="91"/>
                  </a:cubicBezTo>
                  <a:cubicBezTo>
                    <a:pt x="96" y="79"/>
                    <a:pt x="90" y="71"/>
                    <a:pt x="90" y="71"/>
                  </a:cubicBezTo>
                  <a:close/>
                </a:path>
              </a:pathLst>
            </a:custGeom>
            <a:solidFill>
              <a:srgbClr val="FFB1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68" name="íSḷíḋe"/>
            <p:cNvSpPr/>
            <p:nvPr/>
          </p:nvSpPr>
          <p:spPr bwMode="auto">
            <a:xfrm>
              <a:off x="4522788" y="2073276"/>
              <a:ext cx="265113" cy="276225"/>
            </a:xfrm>
            <a:custGeom>
              <a:avLst/>
              <a:gdLst>
                <a:gd name="T0" fmla="*/ 68 w 80"/>
                <a:gd name="T1" fmla="*/ 15 h 84"/>
                <a:gd name="T2" fmla="*/ 23 w 80"/>
                <a:gd name="T3" fmla="*/ 8 h 84"/>
                <a:gd name="T4" fmla="*/ 23 w 80"/>
                <a:gd name="T5" fmla="*/ 8 h 84"/>
                <a:gd name="T6" fmla="*/ 17 w 80"/>
                <a:gd name="T7" fmla="*/ 10 h 84"/>
                <a:gd name="T8" fmla="*/ 0 w 80"/>
                <a:gd name="T9" fmla="*/ 38 h 84"/>
                <a:gd name="T10" fmla="*/ 16 w 80"/>
                <a:gd name="T11" fmla="*/ 74 h 84"/>
                <a:gd name="T12" fmla="*/ 37 w 80"/>
                <a:gd name="T13" fmla="*/ 84 h 84"/>
                <a:gd name="T14" fmla="*/ 42 w 80"/>
                <a:gd name="T15" fmla="*/ 71 h 84"/>
                <a:gd name="T16" fmla="*/ 39 w 80"/>
                <a:gd name="T17" fmla="*/ 53 h 84"/>
                <a:gd name="T18" fmla="*/ 46 w 80"/>
                <a:gd name="T19" fmla="*/ 59 h 84"/>
                <a:gd name="T20" fmla="*/ 51 w 80"/>
                <a:gd name="T21" fmla="*/ 50 h 84"/>
                <a:gd name="T22" fmla="*/ 51 w 80"/>
                <a:gd name="T23" fmla="*/ 39 h 84"/>
                <a:gd name="T24" fmla="*/ 72 w 80"/>
                <a:gd name="T25" fmla="*/ 45 h 84"/>
                <a:gd name="T26" fmla="*/ 68 w 80"/>
                <a:gd name="T27" fmla="*/ 1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" h="84">
                  <a:moveTo>
                    <a:pt x="68" y="15"/>
                  </a:moveTo>
                  <a:cubicBezTo>
                    <a:pt x="49" y="0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1" y="9"/>
                    <a:pt x="19" y="9"/>
                    <a:pt x="17" y="10"/>
                  </a:cubicBezTo>
                  <a:cubicBezTo>
                    <a:pt x="9" y="15"/>
                    <a:pt x="0" y="28"/>
                    <a:pt x="0" y="38"/>
                  </a:cubicBezTo>
                  <a:cubicBezTo>
                    <a:pt x="1" y="50"/>
                    <a:pt x="6" y="66"/>
                    <a:pt x="16" y="74"/>
                  </a:cubicBezTo>
                  <a:cubicBezTo>
                    <a:pt x="21" y="78"/>
                    <a:pt x="29" y="81"/>
                    <a:pt x="37" y="84"/>
                  </a:cubicBezTo>
                  <a:cubicBezTo>
                    <a:pt x="39" y="83"/>
                    <a:pt x="42" y="71"/>
                    <a:pt x="42" y="71"/>
                  </a:cubicBezTo>
                  <a:cubicBezTo>
                    <a:pt x="38" y="69"/>
                    <a:pt x="35" y="55"/>
                    <a:pt x="39" y="53"/>
                  </a:cubicBezTo>
                  <a:cubicBezTo>
                    <a:pt x="43" y="50"/>
                    <a:pt x="46" y="59"/>
                    <a:pt x="46" y="59"/>
                  </a:cubicBezTo>
                  <a:cubicBezTo>
                    <a:pt x="49" y="58"/>
                    <a:pt x="53" y="55"/>
                    <a:pt x="51" y="50"/>
                  </a:cubicBezTo>
                  <a:cubicBezTo>
                    <a:pt x="49" y="45"/>
                    <a:pt x="51" y="39"/>
                    <a:pt x="51" y="39"/>
                  </a:cubicBezTo>
                  <a:cubicBezTo>
                    <a:pt x="69" y="39"/>
                    <a:pt x="72" y="45"/>
                    <a:pt x="72" y="45"/>
                  </a:cubicBezTo>
                  <a:cubicBezTo>
                    <a:pt x="80" y="28"/>
                    <a:pt x="68" y="15"/>
                    <a:pt x="68" y="15"/>
                  </a:cubicBezTo>
                  <a:close/>
                </a:path>
              </a:pathLst>
            </a:custGeom>
            <a:solidFill>
              <a:srgbClr val="B64D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69" name="íṣľïḋê"/>
            <p:cNvSpPr/>
            <p:nvPr/>
          </p:nvSpPr>
          <p:spPr bwMode="auto">
            <a:xfrm>
              <a:off x="4724400" y="2205038"/>
              <a:ext cx="69850" cy="92075"/>
            </a:xfrm>
            <a:custGeom>
              <a:avLst/>
              <a:gdLst>
                <a:gd name="T0" fmla="*/ 21 w 21"/>
                <a:gd name="T1" fmla="*/ 0 h 28"/>
                <a:gd name="T2" fmla="*/ 2 w 21"/>
                <a:gd name="T3" fmla="*/ 5 h 28"/>
                <a:gd name="T4" fmla="*/ 0 w 21"/>
                <a:gd name="T5" fmla="*/ 8 h 28"/>
                <a:gd name="T6" fmla="*/ 0 w 21"/>
                <a:gd name="T7" fmla="*/ 25 h 28"/>
                <a:gd name="T8" fmla="*/ 3 w 21"/>
                <a:gd name="T9" fmla="*/ 28 h 28"/>
                <a:gd name="T10" fmla="*/ 20 w 21"/>
                <a:gd name="T11" fmla="*/ 23 h 28"/>
                <a:gd name="T12" fmla="*/ 21 w 21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28">
                  <a:moveTo>
                    <a:pt x="21" y="0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7"/>
                    <a:pt x="0" y="8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7"/>
                    <a:pt x="2" y="28"/>
                    <a:pt x="3" y="28"/>
                  </a:cubicBezTo>
                  <a:cubicBezTo>
                    <a:pt x="20" y="23"/>
                    <a:pt x="20" y="23"/>
                    <a:pt x="20" y="23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rgbClr val="EC6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70" name="íṡḷïḓè"/>
            <p:cNvSpPr/>
            <p:nvPr/>
          </p:nvSpPr>
          <p:spPr bwMode="auto">
            <a:xfrm>
              <a:off x="4784725" y="2205038"/>
              <a:ext cx="9525" cy="79375"/>
            </a:xfrm>
            <a:custGeom>
              <a:avLst/>
              <a:gdLst>
                <a:gd name="T0" fmla="*/ 6 w 6"/>
                <a:gd name="T1" fmla="*/ 0 h 50"/>
                <a:gd name="T2" fmla="*/ 0 w 6"/>
                <a:gd name="T3" fmla="*/ 2 h 50"/>
                <a:gd name="T4" fmla="*/ 0 w 6"/>
                <a:gd name="T5" fmla="*/ 50 h 50"/>
                <a:gd name="T6" fmla="*/ 4 w 6"/>
                <a:gd name="T7" fmla="*/ 48 h 50"/>
                <a:gd name="T8" fmla="*/ 6 w 6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0">
                  <a:moveTo>
                    <a:pt x="6" y="0"/>
                  </a:moveTo>
                  <a:lnTo>
                    <a:pt x="0" y="2"/>
                  </a:lnTo>
                  <a:lnTo>
                    <a:pt x="0" y="50"/>
                  </a:lnTo>
                  <a:lnTo>
                    <a:pt x="4" y="4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494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71" name="iṡľïḑê"/>
            <p:cNvSpPr/>
            <p:nvPr/>
          </p:nvSpPr>
          <p:spPr bwMode="auto">
            <a:xfrm>
              <a:off x="4510088" y="2181226"/>
              <a:ext cx="223838" cy="100013"/>
            </a:xfrm>
            <a:custGeom>
              <a:avLst/>
              <a:gdLst>
                <a:gd name="T0" fmla="*/ 68 w 68"/>
                <a:gd name="T1" fmla="*/ 18 h 30"/>
                <a:gd name="T2" fmla="*/ 5 w 68"/>
                <a:gd name="T3" fmla="*/ 0 h 30"/>
                <a:gd name="T4" fmla="*/ 4 w 68"/>
                <a:gd name="T5" fmla="*/ 11 h 30"/>
                <a:gd name="T6" fmla="*/ 68 w 68"/>
                <a:gd name="T7" fmla="*/ 26 h 30"/>
                <a:gd name="T8" fmla="*/ 68 w 68"/>
                <a:gd name="T9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30">
                  <a:moveTo>
                    <a:pt x="68" y="18"/>
                  </a:moveTo>
                  <a:cubicBezTo>
                    <a:pt x="68" y="18"/>
                    <a:pt x="24" y="19"/>
                    <a:pt x="5" y="0"/>
                  </a:cubicBezTo>
                  <a:cubicBezTo>
                    <a:pt x="5" y="0"/>
                    <a:pt x="0" y="5"/>
                    <a:pt x="4" y="11"/>
                  </a:cubicBezTo>
                  <a:cubicBezTo>
                    <a:pt x="4" y="11"/>
                    <a:pt x="29" y="30"/>
                    <a:pt x="68" y="26"/>
                  </a:cubicBezTo>
                  <a:lnTo>
                    <a:pt x="68" y="18"/>
                  </a:lnTo>
                  <a:close/>
                </a:path>
              </a:pathLst>
            </a:custGeom>
            <a:solidFill>
              <a:srgbClr val="734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" name="íS1iḋè"/>
            <p:cNvSpPr/>
            <p:nvPr/>
          </p:nvSpPr>
          <p:spPr bwMode="auto">
            <a:xfrm>
              <a:off x="6189663" y="5281613"/>
              <a:ext cx="501650" cy="303213"/>
            </a:xfrm>
            <a:custGeom>
              <a:avLst/>
              <a:gdLst>
                <a:gd name="T0" fmla="*/ 148 w 152"/>
                <a:gd name="T1" fmla="*/ 0 h 92"/>
                <a:gd name="T2" fmla="*/ 137 w 152"/>
                <a:gd name="T3" fmla="*/ 7 h 92"/>
                <a:gd name="T4" fmla="*/ 132 w 152"/>
                <a:gd name="T5" fmla="*/ 12 h 92"/>
                <a:gd name="T6" fmla="*/ 17 w 152"/>
                <a:gd name="T7" fmla="*/ 9 h 92"/>
                <a:gd name="T8" fmla="*/ 14 w 152"/>
                <a:gd name="T9" fmla="*/ 6 h 92"/>
                <a:gd name="T10" fmla="*/ 0 w 152"/>
                <a:gd name="T11" fmla="*/ 3 h 92"/>
                <a:gd name="T12" fmla="*/ 0 w 152"/>
                <a:gd name="T13" fmla="*/ 48 h 92"/>
                <a:gd name="T14" fmla="*/ 1 w 152"/>
                <a:gd name="T15" fmla="*/ 50 h 92"/>
                <a:gd name="T16" fmla="*/ 3 w 152"/>
                <a:gd name="T17" fmla="*/ 51 h 92"/>
                <a:gd name="T18" fmla="*/ 72 w 152"/>
                <a:gd name="T19" fmla="*/ 91 h 92"/>
                <a:gd name="T20" fmla="*/ 75 w 152"/>
                <a:gd name="T21" fmla="*/ 91 h 92"/>
                <a:gd name="T22" fmla="*/ 142 w 152"/>
                <a:gd name="T23" fmla="*/ 53 h 92"/>
                <a:gd name="T24" fmla="*/ 150 w 152"/>
                <a:gd name="T25" fmla="*/ 48 h 92"/>
                <a:gd name="T26" fmla="*/ 152 w 152"/>
                <a:gd name="T27" fmla="*/ 45 h 92"/>
                <a:gd name="T28" fmla="*/ 152 w 152"/>
                <a:gd name="T29" fmla="*/ 45 h 92"/>
                <a:gd name="T30" fmla="*/ 152 w 152"/>
                <a:gd name="T31" fmla="*/ 0 h 92"/>
                <a:gd name="T32" fmla="*/ 148 w 152"/>
                <a:gd name="T3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2" h="92">
                  <a:moveTo>
                    <a:pt x="148" y="0"/>
                  </a:moveTo>
                  <a:cubicBezTo>
                    <a:pt x="137" y="7"/>
                    <a:pt x="137" y="7"/>
                    <a:pt x="137" y="7"/>
                  </a:cubicBezTo>
                  <a:cubicBezTo>
                    <a:pt x="132" y="12"/>
                    <a:pt x="132" y="12"/>
                    <a:pt x="132" y="12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9"/>
                    <a:pt x="1" y="50"/>
                    <a:pt x="1" y="50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3" y="92"/>
                    <a:pt x="74" y="92"/>
                    <a:pt x="75" y="91"/>
                  </a:cubicBezTo>
                  <a:cubicBezTo>
                    <a:pt x="142" y="53"/>
                    <a:pt x="142" y="53"/>
                    <a:pt x="142" y="53"/>
                  </a:cubicBezTo>
                  <a:cubicBezTo>
                    <a:pt x="150" y="48"/>
                    <a:pt x="150" y="48"/>
                    <a:pt x="150" y="48"/>
                  </a:cubicBezTo>
                  <a:cubicBezTo>
                    <a:pt x="151" y="47"/>
                    <a:pt x="152" y="46"/>
                    <a:pt x="152" y="45"/>
                  </a:cubicBezTo>
                  <a:cubicBezTo>
                    <a:pt x="152" y="45"/>
                    <a:pt x="152" y="45"/>
                    <a:pt x="152" y="45"/>
                  </a:cubicBezTo>
                  <a:cubicBezTo>
                    <a:pt x="152" y="0"/>
                    <a:pt x="152" y="0"/>
                    <a:pt x="152" y="0"/>
                  </a:cubicBezTo>
                  <a:lnTo>
                    <a:pt x="148" y="0"/>
                  </a:lnTo>
                  <a:close/>
                </a:path>
              </a:pathLst>
            </a:custGeom>
            <a:gradFill>
              <a:gsLst>
                <a:gs pos="0">
                  <a:srgbClr val="76BEF5"/>
                </a:gs>
                <a:gs pos="100000">
                  <a:srgbClr val="89DCFD"/>
                </a:gs>
                <a:gs pos="44000">
                  <a:srgbClr val="81CFFA"/>
                </a:gs>
              </a:gsLst>
              <a:lin ang="0" scaled="1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" name="iṣ1îďê"/>
            <p:cNvSpPr/>
            <p:nvPr/>
          </p:nvSpPr>
          <p:spPr bwMode="auto">
            <a:xfrm>
              <a:off x="6189663" y="5140326"/>
              <a:ext cx="501650" cy="293688"/>
            </a:xfrm>
            <a:custGeom>
              <a:avLst/>
              <a:gdLst>
                <a:gd name="T0" fmla="*/ 150 w 152"/>
                <a:gd name="T1" fmla="*/ 40 h 89"/>
                <a:gd name="T2" fmla="*/ 150 w 152"/>
                <a:gd name="T3" fmla="*/ 40 h 89"/>
                <a:gd name="T4" fmla="*/ 82 w 152"/>
                <a:gd name="T5" fmla="*/ 0 h 89"/>
                <a:gd name="T6" fmla="*/ 78 w 152"/>
                <a:gd name="T7" fmla="*/ 0 h 89"/>
                <a:gd name="T8" fmla="*/ 15 w 152"/>
                <a:gd name="T9" fmla="*/ 37 h 89"/>
                <a:gd name="T10" fmla="*/ 1 w 152"/>
                <a:gd name="T11" fmla="*/ 45 h 89"/>
                <a:gd name="T12" fmla="*/ 1 w 152"/>
                <a:gd name="T13" fmla="*/ 48 h 89"/>
                <a:gd name="T14" fmla="*/ 3 w 152"/>
                <a:gd name="T15" fmla="*/ 49 h 89"/>
                <a:gd name="T16" fmla="*/ 72 w 152"/>
                <a:gd name="T17" fmla="*/ 89 h 89"/>
                <a:gd name="T18" fmla="*/ 75 w 152"/>
                <a:gd name="T19" fmla="*/ 89 h 89"/>
                <a:gd name="T20" fmla="*/ 142 w 152"/>
                <a:gd name="T21" fmla="*/ 50 h 89"/>
                <a:gd name="T22" fmla="*/ 150 w 152"/>
                <a:gd name="T23" fmla="*/ 45 h 89"/>
                <a:gd name="T24" fmla="*/ 150 w 152"/>
                <a:gd name="T25" fmla="*/ 4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2" h="89">
                  <a:moveTo>
                    <a:pt x="150" y="40"/>
                  </a:moveTo>
                  <a:cubicBezTo>
                    <a:pt x="150" y="40"/>
                    <a:pt x="150" y="40"/>
                    <a:pt x="150" y="4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1" y="0"/>
                    <a:pt x="79" y="0"/>
                    <a:pt x="78" y="0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0" y="45"/>
                    <a:pt x="0" y="47"/>
                    <a:pt x="1" y="48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72" y="89"/>
                    <a:pt x="72" y="89"/>
                    <a:pt x="72" y="89"/>
                  </a:cubicBezTo>
                  <a:cubicBezTo>
                    <a:pt x="73" y="89"/>
                    <a:pt x="74" y="89"/>
                    <a:pt x="75" y="89"/>
                  </a:cubicBezTo>
                  <a:cubicBezTo>
                    <a:pt x="142" y="50"/>
                    <a:pt x="142" y="50"/>
                    <a:pt x="142" y="50"/>
                  </a:cubicBezTo>
                  <a:cubicBezTo>
                    <a:pt x="150" y="45"/>
                    <a:pt x="150" y="45"/>
                    <a:pt x="150" y="45"/>
                  </a:cubicBezTo>
                  <a:cubicBezTo>
                    <a:pt x="152" y="44"/>
                    <a:pt x="152" y="41"/>
                    <a:pt x="150" y="40"/>
                  </a:cubicBez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ïṩḷîḍê"/>
            <p:cNvSpPr/>
            <p:nvPr/>
          </p:nvSpPr>
          <p:spPr bwMode="auto">
            <a:xfrm>
              <a:off x="6503988" y="1901826"/>
              <a:ext cx="104775" cy="111125"/>
            </a:xfrm>
            <a:custGeom>
              <a:avLst/>
              <a:gdLst>
                <a:gd name="T0" fmla="*/ 13 w 32"/>
                <a:gd name="T1" fmla="*/ 34 h 34"/>
                <a:gd name="T2" fmla="*/ 23 w 32"/>
                <a:gd name="T3" fmla="*/ 26 h 34"/>
                <a:gd name="T4" fmla="*/ 32 w 32"/>
                <a:gd name="T5" fmla="*/ 11 h 34"/>
                <a:gd name="T6" fmla="*/ 26 w 32"/>
                <a:gd name="T7" fmla="*/ 1 h 34"/>
                <a:gd name="T8" fmla="*/ 20 w 32"/>
                <a:gd name="T9" fmla="*/ 11 h 34"/>
                <a:gd name="T10" fmla="*/ 13 w 32"/>
                <a:gd name="T11" fmla="*/ 17 h 34"/>
                <a:gd name="T12" fmla="*/ 14 w 32"/>
                <a:gd name="T13" fmla="*/ 14 h 34"/>
                <a:gd name="T14" fmla="*/ 16 w 32"/>
                <a:gd name="T15" fmla="*/ 8 h 34"/>
                <a:gd name="T16" fmla="*/ 16 w 32"/>
                <a:gd name="T17" fmla="*/ 7 h 34"/>
                <a:gd name="T18" fmla="*/ 16 w 32"/>
                <a:gd name="T19" fmla="*/ 7 h 34"/>
                <a:gd name="T20" fmla="*/ 9 w 32"/>
                <a:gd name="T21" fmla="*/ 12 h 34"/>
                <a:gd name="T22" fmla="*/ 0 w 32"/>
                <a:gd name="T23" fmla="*/ 26 h 34"/>
                <a:gd name="T24" fmla="*/ 13 w 32"/>
                <a:gd name="T2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4">
                  <a:moveTo>
                    <a:pt x="13" y="34"/>
                  </a:moveTo>
                  <a:cubicBezTo>
                    <a:pt x="13" y="34"/>
                    <a:pt x="20" y="28"/>
                    <a:pt x="23" y="26"/>
                  </a:cubicBezTo>
                  <a:cubicBezTo>
                    <a:pt x="29" y="22"/>
                    <a:pt x="32" y="15"/>
                    <a:pt x="32" y="11"/>
                  </a:cubicBezTo>
                  <a:cubicBezTo>
                    <a:pt x="31" y="8"/>
                    <a:pt x="28" y="2"/>
                    <a:pt x="26" y="1"/>
                  </a:cubicBezTo>
                  <a:cubicBezTo>
                    <a:pt x="23" y="0"/>
                    <a:pt x="21" y="8"/>
                    <a:pt x="20" y="11"/>
                  </a:cubicBezTo>
                  <a:cubicBezTo>
                    <a:pt x="16" y="17"/>
                    <a:pt x="13" y="17"/>
                    <a:pt x="13" y="17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2"/>
                    <a:pt x="15" y="10"/>
                    <a:pt x="16" y="8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3" y="6"/>
                    <a:pt x="10" y="9"/>
                    <a:pt x="9" y="12"/>
                  </a:cubicBezTo>
                  <a:cubicBezTo>
                    <a:pt x="8" y="14"/>
                    <a:pt x="0" y="26"/>
                    <a:pt x="0" y="26"/>
                  </a:cubicBezTo>
                  <a:lnTo>
                    <a:pt x="13" y="34"/>
                  </a:lnTo>
                  <a:close/>
                </a:path>
              </a:pathLst>
            </a:custGeom>
            <a:solidFill>
              <a:srgbClr val="F7CA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iṣ1îdè"/>
            <p:cNvSpPr/>
            <p:nvPr/>
          </p:nvSpPr>
          <p:spPr bwMode="auto">
            <a:xfrm>
              <a:off x="6140450" y="1970088"/>
              <a:ext cx="415925" cy="238125"/>
            </a:xfrm>
            <a:custGeom>
              <a:avLst/>
              <a:gdLst>
                <a:gd name="T0" fmla="*/ 20 w 126"/>
                <a:gd name="T1" fmla="*/ 32 h 72"/>
                <a:gd name="T2" fmla="*/ 111 w 126"/>
                <a:gd name="T3" fmla="*/ 0 h 72"/>
                <a:gd name="T4" fmla="*/ 126 w 126"/>
                <a:gd name="T5" fmla="*/ 13 h 72"/>
                <a:gd name="T6" fmla="*/ 19 w 126"/>
                <a:gd name="T7" fmla="*/ 60 h 72"/>
                <a:gd name="T8" fmla="*/ 20 w 126"/>
                <a:gd name="T9" fmla="*/ 3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72">
                  <a:moveTo>
                    <a:pt x="20" y="32"/>
                  </a:moveTo>
                  <a:cubicBezTo>
                    <a:pt x="20" y="32"/>
                    <a:pt x="73" y="42"/>
                    <a:pt x="111" y="0"/>
                  </a:cubicBezTo>
                  <a:cubicBezTo>
                    <a:pt x="111" y="0"/>
                    <a:pt x="123" y="0"/>
                    <a:pt x="126" y="13"/>
                  </a:cubicBezTo>
                  <a:cubicBezTo>
                    <a:pt x="126" y="13"/>
                    <a:pt x="82" y="72"/>
                    <a:pt x="19" y="60"/>
                  </a:cubicBezTo>
                  <a:cubicBezTo>
                    <a:pt x="19" y="60"/>
                    <a:pt x="0" y="40"/>
                    <a:pt x="20" y="32"/>
                  </a:cubicBezTo>
                  <a:close/>
                </a:path>
              </a:pathLst>
            </a:custGeom>
            <a:solidFill>
              <a:srgbClr val="E593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1" name="ïṩḻidê"/>
            <p:cNvSpPr/>
            <p:nvPr/>
          </p:nvSpPr>
          <p:spPr bwMode="auto">
            <a:xfrm>
              <a:off x="6748463" y="1941513"/>
              <a:ext cx="117475" cy="122238"/>
            </a:xfrm>
            <a:custGeom>
              <a:avLst/>
              <a:gdLst>
                <a:gd name="T0" fmla="*/ 15 w 36"/>
                <a:gd name="T1" fmla="*/ 37 h 37"/>
                <a:gd name="T2" fmla="*/ 26 w 36"/>
                <a:gd name="T3" fmla="*/ 28 h 37"/>
                <a:gd name="T4" fmla="*/ 35 w 36"/>
                <a:gd name="T5" fmla="*/ 12 h 37"/>
                <a:gd name="T6" fmla="*/ 29 w 36"/>
                <a:gd name="T7" fmla="*/ 1 h 37"/>
                <a:gd name="T8" fmla="*/ 22 w 36"/>
                <a:gd name="T9" fmla="*/ 11 h 37"/>
                <a:gd name="T10" fmla="*/ 14 w 36"/>
                <a:gd name="T11" fmla="*/ 18 h 37"/>
                <a:gd name="T12" fmla="*/ 15 w 36"/>
                <a:gd name="T13" fmla="*/ 15 h 37"/>
                <a:gd name="T14" fmla="*/ 18 w 36"/>
                <a:gd name="T15" fmla="*/ 8 h 37"/>
                <a:gd name="T16" fmla="*/ 18 w 36"/>
                <a:gd name="T17" fmla="*/ 8 h 37"/>
                <a:gd name="T18" fmla="*/ 18 w 36"/>
                <a:gd name="T19" fmla="*/ 7 h 37"/>
                <a:gd name="T20" fmla="*/ 11 w 36"/>
                <a:gd name="T21" fmla="*/ 13 h 37"/>
                <a:gd name="T22" fmla="*/ 0 w 36"/>
                <a:gd name="T23" fmla="*/ 28 h 37"/>
                <a:gd name="T24" fmla="*/ 15 w 36"/>
                <a:gd name="T2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37">
                  <a:moveTo>
                    <a:pt x="15" y="37"/>
                  </a:moveTo>
                  <a:cubicBezTo>
                    <a:pt x="15" y="37"/>
                    <a:pt x="23" y="30"/>
                    <a:pt x="26" y="28"/>
                  </a:cubicBezTo>
                  <a:cubicBezTo>
                    <a:pt x="32" y="24"/>
                    <a:pt x="36" y="16"/>
                    <a:pt x="35" y="12"/>
                  </a:cubicBezTo>
                  <a:cubicBezTo>
                    <a:pt x="35" y="9"/>
                    <a:pt x="32" y="2"/>
                    <a:pt x="29" y="1"/>
                  </a:cubicBezTo>
                  <a:cubicBezTo>
                    <a:pt x="26" y="0"/>
                    <a:pt x="24" y="8"/>
                    <a:pt x="22" y="11"/>
                  </a:cubicBezTo>
                  <a:cubicBezTo>
                    <a:pt x="18" y="18"/>
                    <a:pt x="14" y="18"/>
                    <a:pt x="14" y="18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6" y="13"/>
                    <a:pt x="17" y="11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5" y="7"/>
                    <a:pt x="11" y="10"/>
                    <a:pt x="11" y="13"/>
                  </a:cubicBezTo>
                  <a:cubicBezTo>
                    <a:pt x="10" y="15"/>
                    <a:pt x="0" y="28"/>
                    <a:pt x="0" y="28"/>
                  </a:cubicBezTo>
                  <a:lnTo>
                    <a:pt x="15" y="37"/>
                  </a:lnTo>
                  <a:close/>
                </a:path>
              </a:pathLst>
            </a:custGeom>
            <a:solidFill>
              <a:srgbClr val="F7CA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2" name="iṥľïďe"/>
            <p:cNvSpPr/>
            <p:nvPr/>
          </p:nvSpPr>
          <p:spPr bwMode="auto">
            <a:xfrm>
              <a:off x="6394450" y="1892301"/>
              <a:ext cx="63500" cy="68263"/>
            </a:xfrm>
            <a:custGeom>
              <a:avLst/>
              <a:gdLst>
                <a:gd name="T0" fmla="*/ 40 w 40"/>
                <a:gd name="T1" fmla="*/ 12 h 43"/>
                <a:gd name="T2" fmla="*/ 2 w 40"/>
                <a:gd name="T3" fmla="*/ 0 h 43"/>
                <a:gd name="T4" fmla="*/ 0 w 40"/>
                <a:gd name="T5" fmla="*/ 20 h 43"/>
                <a:gd name="T6" fmla="*/ 15 w 40"/>
                <a:gd name="T7" fmla="*/ 43 h 43"/>
                <a:gd name="T8" fmla="*/ 40 w 40"/>
                <a:gd name="T9" fmla="*/ 1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3">
                  <a:moveTo>
                    <a:pt x="40" y="12"/>
                  </a:moveTo>
                  <a:lnTo>
                    <a:pt x="2" y="0"/>
                  </a:lnTo>
                  <a:lnTo>
                    <a:pt x="0" y="20"/>
                  </a:lnTo>
                  <a:lnTo>
                    <a:pt x="15" y="43"/>
                  </a:lnTo>
                  <a:lnTo>
                    <a:pt x="40" y="12"/>
                  </a:lnTo>
                  <a:close/>
                </a:path>
              </a:pathLst>
            </a:custGeom>
            <a:solidFill>
              <a:srgbClr val="EC6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3" name="isľiḓé"/>
            <p:cNvSpPr/>
            <p:nvPr/>
          </p:nvSpPr>
          <p:spPr bwMode="auto">
            <a:xfrm>
              <a:off x="6418263" y="1898651"/>
              <a:ext cx="39688" cy="12700"/>
            </a:xfrm>
            <a:custGeom>
              <a:avLst/>
              <a:gdLst>
                <a:gd name="T0" fmla="*/ 20 w 25"/>
                <a:gd name="T1" fmla="*/ 8 h 8"/>
                <a:gd name="T2" fmla="*/ 0 w 25"/>
                <a:gd name="T3" fmla="*/ 2 h 8"/>
                <a:gd name="T4" fmla="*/ 0 w 25"/>
                <a:gd name="T5" fmla="*/ 0 h 8"/>
                <a:gd name="T6" fmla="*/ 25 w 25"/>
                <a:gd name="T7" fmla="*/ 8 h 8"/>
                <a:gd name="T8" fmla="*/ 20 w 25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8">
                  <a:moveTo>
                    <a:pt x="20" y="8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5" y="8"/>
                  </a:lnTo>
                  <a:lnTo>
                    <a:pt x="20" y="8"/>
                  </a:lnTo>
                  <a:close/>
                </a:path>
              </a:pathLst>
            </a:custGeom>
            <a:solidFill>
              <a:srgbClr val="494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4" name="îšľïdè"/>
            <p:cNvSpPr/>
            <p:nvPr/>
          </p:nvSpPr>
          <p:spPr bwMode="auto">
            <a:xfrm>
              <a:off x="6164263" y="3157538"/>
              <a:ext cx="204788" cy="114300"/>
            </a:xfrm>
            <a:custGeom>
              <a:avLst/>
              <a:gdLst>
                <a:gd name="T0" fmla="*/ 24 w 62"/>
                <a:gd name="T1" fmla="*/ 5 h 35"/>
                <a:gd name="T2" fmla="*/ 33 w 62"/>
                <a:gd name="T3" fmla="*/ 5 h 35"/>
                <a:gd name="T4" fmla="*/ 46 w 62"/>
                <a:gd name="T5" fmla="*/ 1 h 35"/>
                <a:gd name="T6" fmla="*/ 54 w 62"/>
                <a:gd name="T7" fmla="*/ 1 h 35"/>
                <a:gd name="T8" fmla="*/ 60 w 62"/>
                <a:gd name="T9" fmla="*/ 4 h 35"/>
                <a:gd name="T10" fmla="*/ 56 w 62"/>
                <a:gd name="T11" fmla="*/ 17 h 35"/>
                <a:gd name="T12" fmla="*/ 19 w 62"/>
                <a:gd name="T13" fmla="*/ 34 h 35"/>
                <a:gd name="T14" fmla="*/ 1 w 62"/>
                <a:gd name="T15" fmla="*/ 32 h 35"/>
                <a:gd name="T16" fmla="*/ 2 w 62"/>
                <a:gd name="T17" fmla="*/ 7 h 35"/>
                <a:gd name="T18" fmla="*/ 24 w 62"/>
                <a:gd name="T19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35">
                  <a:moveTo>
                    <a:pt x="24" y="5"/>
                  </a:moveTo>
                  <a:cubicBezTo>
                    <a:pt x="24" y="5"/>
                    <a:pt x="27" y="9"/>
                    <a:pt x="33" y="5"/>
                  </a:cubicBezTo>
                  <a:cubicBezTo>
                    <a:pt x="37" y="3"/>
                    <a:pt x="42" y="1"/>
                    <a:pt x="46" y="1"/>
                  </a:cubicBezTo>
                  <a:cubicBezTo>
                    <a:pt x="49" y="0"/>
                    <a:pt x="51" y="0"/>
                    <a:pt x="54" y="1"/>
                  </a:cubicBezTo>
                  <a:cubicBezTo>
                    <a:pt x="55" y="1"/>
                    <a:pt x="59" y="2"/>
                    <a:pt x="60" y="4"/>
                  </a:cubicBezTo>
                  <a:cubicBezTo>
                    <a:pt x="62" y="9"/>
                    <a:pt x="59" y="14"/>
                    <a:pt x="56" y="17"/>
                  </a:cubicBezTo>
                  <a:cubicBezTo>
                    <a:pt x="45" y="26"/>
                    <a:pt x="33" y="33"/>
                    <a:pt x="19" y="34"/>
                  </a:cubicBezTo>
                  <a:cubicBezTo>
                    <a:pt x="13" y="34"/>
                    <a:pt x="6" y="35"/>
                    <a:pt x="1" y="32"/>
                  </a:cubicBezTo>
                  <a:cubicBezTo>
                    <a:pt x="1" y="32"/>
                    <a:pt x="0" y="9"/>
                    <a:pt x="2" y="7"/>
                  </a:cubicBezTo>
                  <a:lnTo>
                    <a:pt x="24" y="5"/>
                  </a:lnTo>
                  <a:close/>
                </a:path>
              </a:pathLst>
            </a:custGeom>
            <a:solidFill>
              <a:srgbClr val="B64D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5" name="îṥ1îḓê"/>
            <p:cNvSpPr/>
            <p:nvPr/>
          </p:nvSpPr>
          <p:spPr bwMode="auto">
            <a:xfrm>
              <a:off x="6156325" y="2484438"/>
              <a:ext cx="146050" cy="725488"/>
            </a:xfrm>
            <a:custGeom>
              <a:avLst/>
              <a:gdLst>
                <a:gd name="T0" fmla="*/ 13 w 44"/>
                <a:gd name="T1" fmla="*/ 0 h 220"/>
                <a:gd name="T2" fmla="*/ 7 w 44"/>
                <a:gd name="T3" fmla="*/ 50 h 220"/>
                <a:gd name="T4" fmla="*/ 0 w 44"/>
                <a:gd name="T5" fmla="*/ 208 h 220"/>
                <a:gd name="T6" fmla="*/ 37 w 44"/>
                <a:gd name="T7" fmla="*/ 215 h 220"/>
                <a:gd name="T8" fmla="*/ 44 w 44"/>
                <a:gd name="T9" fmla="*/ 1 h 220"/>
                <a:gd name="T10" fmla="*/ 13 w 44"/>
                <a:gd name="T11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220">
                  <a:moveTo>
                    <a:pt x="13" y="0"/>
                  </a:moveTo>
                  <a:cubicBezTo>
                    <a:pt x="13" y="0"/>
                    <a:pt x="6" y="28"/>
                    <a:pt x="7" y="50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13" y="220"/>
                    <a:pt x="37" y="215"/>
                  </a:cubicBezTo>
                  <a:cubicBezTo>
                    <a:pt x="44" y="1"/>
                    <a:pt x="44" y="1"/>
                    <a:pt x="44" y="1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rgbClr val="494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6" name="îš1îḍê"/>
            <p:cNvSpPr/>
            <p:nvPr/>
          </p:nvSpPr>
          <p:spPr bwMode="auto">
            <a:xfrm>
              <a:off x="6329363" y="3203576"/>
              <a:ext cx="203200" cy="111125"/>
            </a:xfrm>
            <a:custGeom>
              <a:avLst/>
              <a:gdLst>
                <a:gd name="T0" fmla="*/ 24 w 62"/>
                <a:gd name="T1" fmla="*/ 5 h 34"/>
                <a:gd name="T2" fmla="*/ 34 w 62"/>
                <a:gd name="T3" fmla="*/ 5 h 34"/>
                <a:gd name="T4" fmla="*/ 46 w 62"/>
                <a:gd name="T5" fmla="*/ 0 h 34"/>
                <a:gd name="T6" fmla="*/ 54 w 62"/>
                <a:gd name="T7" fmla="*/ 1 h 34"/>
                <a:gd name="T8" fmla="*/ 60 w 62"/>
                <a:gd name="T9" fmla="*/ 4 h 34"/>
                <a:gd name="T10" fmla="*/ 56 w 62"/>
                <a:gd name="T11" fmla="*/ 17 h 34"/>
                <a:gd name="T12" fmla="*/ 19 w 62"/>
                <a:gd name="T13" fmla="*/ 34 h 34"/>
                <a:gd name="T14" fmla="*/ 1 w 62"/>
                <a:gd name="T15" fmla="*/ 32 h 34"/>
                <a:gd name="T16" fmla="*/ 2 w 62"/>
                <a:gd name="T17" fmla="*/ 6 h 34"/>
                <a:gd name="T18" fmla="*/ 24 w 62"/>
                <a:gd name="T19" fmla="*/ 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34">
                  <a:moveTo>
                    <a:pt x="24" y="5"/>
                  </a:moveTo>
                  <a:cubicBezTo>
                    <a:pt x="24" y="5"/>
                    <a:pt x="28" y="9"/>
                    <a:pt x="34" y="5"/>
                  </a:cubicBezTo>
                  <a:cubicBezTo>
                    <a:pt x="37" y="3"/>
                    <a:pt x="42" y="1"/>
                    <a:pt x="46" y="0"/>
                  </a:cubicBezTo>
                  <a:cubicBezTo>
                    <a:pt x="49" y="0"/>
                    <a:pt x="51" y="0"/>
                    <a:pt x="54" y="1"/>
                  </a:cubicBezTo>
                  <a:cubicBezTo>
                    <a:pt x="56" y="1"/>
                    <a:pt x="59" y="2"/>
                    <a:pt x="60" y="4"/>
                  </a:cubicBezTo>
                  <a:cubicBezTo>
                    <a:pt x="62" y="9"/>
                    <a:pt x="60" y="14"/>
                    <a:pt x="56" y="17"/>
                  </a:cubicBezTo>
                  <a:cubicBezTo>
                    <a:pt x="45" y="26"/>
                    <a:pt x="33" y="32"/>
                    <a:pt x="19" y="34"/>
                  </a:cubicBezTo>
                  <a:cubicBezTo>
                    <a:pt x="13" y="34"/>
                    <a:pt x="6" y="34"/>
                    <a:pt x="1" y="32"/>
                  </a:cubicBezTo>
                  <a:cubicBezTo>
                    <a:pt x="1" y="32"/>
                    <a:pt x="0" y="9"/>
                    <a:pt x="2" y="6"/>
                  </a:cubicBezTo>
                  <a:lnTo>
                    <a:pt x="24" y="5"/>
                  </a:lnTo>
                  <a:close/>
                </a:path>
              </a:pathLst>
            </a:custGeom>
            <a:solidFill>
              <a:srgbClr val="B64D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7" name="íSļíḑè"/>
            <p:cNvSpPr/>
            <p:nvPr/>
          </p:nvSpPr>
          <p:spPr bwMode="auto">
            <a:xfrm>
              <a:off x="6269038" y="2474913"/>
              <a:ext cx="177800" cy="781050"/>
            </a:xfrm>
            <a:custGeom>
              <a:avLst/>
              <a:gdLst>
                <a:gd name="T0" fmla="*/ 5 w 54"/>
                <a:gd name="T1" fmla="*/ 0 h 237"/>
                <a:gd name="T2" fmla="*/ 6 w 54"/>
                <a:gd name="T3" fmla="*/ 48 h 237"/>
                <a:gd name="T4" fmla="*/ 17 w 54"/>
                <a:gd name="T5" fmla="*/ 229 h 237"/>
                <a:gd name="T6" fmla="*/ 54 w 54"/>
                <a:gd name="T7" fmla="*/ 229 h 237"/>
                <a:gd name="T8" fmla="*/ 45 w 54"/>
                <a:gd name="T9" fmla="*/ 16 h 237"/>
                <a:gd name="T10" fmla="*/ 5 w 54"/>
                <a:gd name="T11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236">
                  <a:moveTo>
                    <a:pt x="5" y="0"/>
                  </a:moveTo>
                  <a:cubicBezTo>
                    <a:pt x="5" y="0"/>
                    <a:pt x="0" y="22"/>
                    <a:pt x="6" y="48"/>
                  </a:cubicBezTo>
                  <a:cubicBezTo>
                    <a:pt x="17" y="229"/>
                    <a:pt x="17" y="229"/>
                    <a:pt x="17" y="229"/>
                  </a:cubicBezTo>
                  <a:cubicBezTo>
                    <a:pt x="17" y="229"/>
                    <a:pt x="34" y="237"/>
                    <a:pt x="54" y="229"/>
                  </a:cubicBezTo>
                  <a:cubicBezTo>
                    <a:pt x="45" y="16"/>
                    <a:pt x="45" y="16"/>
                    <a:pt x="45" y="16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494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8" name="íşļîḓè"/>
            <p:cNvSpPr/>
            <p:nvPr/>
          </p:nvSpPr>
          <p:spPr bwMode="auto">
            <a:xfrm>
              <a:off x="6167438" y="2063751"/>
              <a:ext cx="273050" cy="484188"/>
            </a:xfrm>
            <a:custGeom>
              <a:avLst/>
              <a:gdLst>
                <a:gd name="T0" fmla="*/ 80 w 83"/>
                <a:gd name="T1" fmla="*/ 131 h 147"/>
                <a:gd name="T2" fmla="*/ 81 w 83"/>
                <a:gd name="T3" fmla="*/ 77 h 147"/>
                <a:gd name="T4" fmla="*/ 83 w 83"/>
                <a:gd name="T5" fmla="*/ 32 h 147"/>
                <a:gd name="T6" fmla="*/ 83 w 83"/>
                <a:gd name="T7" fmla="*/ 23 h 147"/>
                <a:gd name="T8" fmla="*/ 56 w 83"/>
                <a:gd name="T9" fmla="*/ 8 h 147"/>
                <a:gd name="T10" fmla="*/ 25 w 83"/>
                <a:gd name="T11" fmla="*/ 0 h 147"/>
                <a:gd name="T12" fmla="*/ 13 w 83"/>
                <a:gd name="T13" fmla="*/ 3 h 147"/>
                <a:gd name="T14" fmla="*/ 3 w 83"/>
                <a:gd name="T15" fmla="*/ 12 h 147"/>
                <a:gd name="T16" fmla="*/ 2 w 83"/>
                <a:gd name="T17" fmla="*/ 47 h 147"/>
                <a:gd name="T18" fmla="*/ 7 w 83"/>
                <a:gd name="T19" fmla="*/ 83 h 147"/>
                <a:gd name="T20" fmla="*/ 8 w 83"/>
                <a:gd name="T21" fmla="*/ 123 h 147"/>
                <a:gd name="T22" fmla="*/ 10 w 83"/>
                <a:gd name="T23" fmla="*/ 128 h 147"/>
                <a:gd name="T24" fmla="*/ 76 w 83"/>
                <a:gd name="T25" fmla="*/ 141 h 147"/>
                <a:gd name="T26" fmla="*/ 80 w 83"/>
                <a:gd name="T27" fmla="*/ 13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3" h="147">
                  <a:moveTo>
                    <a:pt x="80" y="131"/>
                  </a:moveTo>
                  <a:cubicBezTo>
                    <a:pt x="80" y="113"/>
                    <a:pt x="81" y="95"/>
                    <a:pt x="81" y="77"/>
                  </a:cubicBezTo>
                  <a:cubicBezTo>
                    <a:pt x="81" y="62"/>
                    <a:pt x="83" y="47"/>
                    <a:pt x="83" y="32"/>
                  </a:cubicBezTo>
                  <a:cubicBezTo>
                    <a:pt x="83" y="29"/>
                    <a:pt x="83" y="26"/>
                    <a:pt x="83" y="23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8" y="3"/>
                    <a:pt x="4" y="7"/>
                    <a:pt x="3" y="12"/>
                  </a:cubicBezTo>
                  <a:cubicBezTo>
                    <a:pt x="1" y="21"/>
                    <a:pt x="0" y="35"/>
                    <a:pt x="2" y="47"/>
                  </a:cubicBezTo>
                  <a:cubicBezTo>
                    <a:pt x="4" y="55"/>
                    <a:pt x="5" y="69"/>
                    <a:pt x="7" y="83"/>
                  </a:cubicBezTo>
                  <a:cubicBezTo>
                    <a:pt x="7" y="84"/>
                    <a:pt x="9" y="112"/>
                    <a:pt x="8" y="123"/>
                  </a:cubicBezTo>
                  <a:cubicBezTo>
                    <a:pt x="8" y="123"/>
                    <a:pt x="8" y="125"/>
                    <a:pt x="10" y="128"/>
                  </a:cubicBezTo>
                  <a:cubicBezTo>
                    <a:pt x="31" y="147"/>
                    <a:pt x="76" y="141"/>
                    <a:pt x="76" y="141"/>
                  </a:cubicBezTo>
                  <a:cubicBezTo>
                    <a:pt x="81" y="140"/>
                    <a:pt x="80" y="135"/>
                    <a:pt x="80" y="131"/>
                  </a:cubicBezTo>
                  <a:close/>
                </a:path>
              </a:pathLst>
            </a:custGeom>
            <a:solidFill>
              <a:srgbClr val="FFB1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9" name="îSḻíďe"/>
            <p:cNvSpPr/>
            <p:nvPr/>
          </p:nvSpPr>
          <p:spPr bwMode="auto">
            <a:xfrm>
              <a:off x="6210300" y="1835151"/>
              <a:ext cx="220663" cy="244475"/>
            </a:xfrm>
            <a:custGeom>
              <a:avLst/>
              <a:gdLst>
                <a:gd name="T0" fmla="*/ 16 w 67"/>
                <a:gd name="T1" fmla="*/ 1 h 74"/>
                <a:gd name="T2" fmla="*/ 41 w 67"/>
                <a:gd name="T3" fmla="*/ 2 h 74"/>
                <a:gd name="T4" fmla="*/ 63 w 67"/>
                <a:gd name="T5" fmla="*/ 25 h 74"/>
                <a:gd name="T6" fmla="*/ 61 w 67"/>
                <a:gd name="T7" fmla="*/ 67 h 74"/>
                <a:gd name="T8" fmla="*/ 40 w 67"/>
                <a:gd name="T9" fmla="*/ 71 h 74"/>
                <a:gd name="T10" fmla="*/ 15 w 67"/>
                <a:gd name="T11" fmla="*/ 61 h 74"/>
                <a:gd name="T12" fmla="*/ 0 w 67"/>
                <a:gd name="T13" fmla="*/ 27 h 74"/>
                <a:gd name="T14" fmla="*/ 16 w 67"/>
                <a:gd name="T15" fmla="*/ 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74">
                  <a:moveTo>
                    <a:pt x="16" y="1"/>
                  </a:moveTo>
                  <a:cubicBezTo>
                    <a:pt x="24" y="0"/>
                    <a:pt x="34" y="0"/>
                    <a:pt x="41" y="2"/>
                  </a:cubicBezTo>
                  <a:cubicBezTo>
                    <a:pt x="54" y="6"/>
                    <a:pt x="60" y="14"/>
                    <a:pt x="63" y="25"/>
                  </a:cubicBezTo>
                  <a:cubicBezTo>
                    <a:pt x="66" y="37"/>
                    <a:pt x="67" y="57"/>
                    <a:pt x="61" y="67"/>
                  </a:cubicBezTo>
                  <a:cubicBezTo>
                    <a:pt x="56" y="74"/>
                    <a:pt x="47" y="73"/>
                    <a:pt x="40" y="71"/>
                  </a:cubicBezTo>
                  <a:cubicBezTo>
                    <a:pt x="32" y="69"/>
                    <a:pt x="22" y="66"/>
                    <a:pt x="15" y="61"/>
                  </a:cubicBezTo>
                  <a:cubicBezTo>
                    <a:pt x="6" y="54"/>
                    <a:pt x="1" y="38"/>
                    <a:pt x="0" y="27"/>
                  </a:cubicBezTo>
                  <a:cubicBezTo>
                    <a:pt x="0" y="18"/>
                    <a:pt x="5" y="3"/>
                    <a:pt x="16" y="1"/>
                  </a:cubicBezTo>
                  <a:close/>
                </a:path>
              </a:pathLst>
            </a:custGeom>
            <a:solidFill>
              <a:srgbClr val="F7CA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0" name="ïšľîḍé"/>
            <p:cNvSpPr/>
            <p:nvPr/>
          </p:nvSpPr>
          <p:spPr bwMode="auto">
            <a:xfrm>
              <a:off x="6249988" y="2027238"/>
              <a:ext cx="104775" cy="68263"/>
            </a:xfrm>
            <a:custGeom>
              <a:avLst/>
              <a:gdLst>
                <a:gd name="T0" fmla="*/ 0 w 32"/>
                <a:gd name="T1" fmla="*/ 0 h 21"/>
                <a:gd name="T2" fmla="*/ 3 w 32"/>
                <a:gd name="T3" fmla="*/ 3 h 21"/>
                <a:gd name="T4" fmla="*/ 28 w 32"/>
                <a:gd name="T5" fmla="*/ 13 h 21"/>
                <a:gd name="T6" fmla="*/ 32 w 32"/>
                <a:gd name="T7" fmla="*/ 14 h 21"/>
                <a:gd name="T8" fmla="*/ 31 w 32"/>
                <a:gd name="T9" fmla="*/ 19 h 21"/>
                <a:gd name="T10" fmla="*/ 9 w 32"/>
                <a:gd name="T11" fmla="*/ 19 h 21"/>
                <a:gd name="T12" fmla="*/ 0 w 32"/>
                <a:gd name="T13" fmla="*/ 11 h 21"/>
                <a:gd name="T14" fmla="*/ 0 w 32"/>
                <a:gd name="T1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21">
                  <a:moveTo>
                    <a:pt x="0" y="0"/>
                  </a:moveTo>
                  <a:cubicBezTo>
                    <a:pt x="1" y="1"/>
                    <a:pt x="2" y="2"/>
                    <a:pt x="3" y="3"/>
                  </a:cubicBezTo>
                  <a:cubicBezTo>
                    <a:pt x="10" y="8"/>
                    <a:pt x="20" y="11"/>
                    <a:pt x="28" y="13"/>
                  </a:cubicBezTo>
                  <a:cubicBezTo>
                    <a:pt x="30" y="14"/>
                    <a:pt x="31" y="14"/>
                    <a:pt x="32" y="14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23" y="21"/>
                    <a:pt x="15" y="20"/>
                    <a:pt x="9" y="19"/>
                  </a:cubicBezTo>
                  <a:cubicBezTo>
                    <a:pt x="4" y="17"/>
                    <a:pt x="0" y="15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7B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1" name="ïṩḷîḋe"/>
            <p:cNvSpPr/>
            <p:nvPr/>
          </p:nvSpPr>
          <p:spPr bwMode="auto">
            <a:xfrm>
              <a:off x="6351588" y="1981201"/>
              <a:ext cx="69850" cy="111125"/>
            </a:xfrm>
            <a:custGeom>
              <a:avLst/>
              <a:gdLst>
                <a:gd name="T0" fmla="*/ 4 w 21"/>
                <a:gd name="T1" fmla="*/ 0 h 34"/>
                <a:gd name="T2" fmla="*/ 12 w 21"/>
                <a:gd name="T3" fmla="*/ 17 h 34"/>
                <a:gd name="T4" fmla="*/ 20 w 21"/>
                <a:gd name="T5" fmla="*/ 18 h 34"/>
                <a:gd name="T6" fmla="*/ 20 w 21"/>
                <a:gd name="T7" fmla="*/ 25 h 34"/>
                <a:gd name="T8" fmla="*/ 13 w 21"/>
                <a:gd name="T9" fmla="*/ 34 h 34"/>
                <a:gd name="T10" fmla="*/ 1 w 21"/>
                <a:gd name="T11" fmla="*/ 26 h 34"/>
                <a:gd name="T12" fmla="*/ 0 w 21"/>
                <a:gd name="T13" fmla="*/ 3 h 34"/>
                <a:gd name="T14" fmla="*/ 1 w 21"/>
                <a:gd name="T15" fmla="*/ 1 h 34"/>
                <a:gd name="T16" fmla="*/ 4 w 21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34">
                  <a:moveTo>
                    <a:pt x="4" y="0"/>
                  </a:moveTo>
                  <a:cubicBezTo>
                    <a:pt x="4" y="0"/>
                    <a:pt x="7" y="15"/>
                    <a:pt x="12" y="17"/>
                  </a:cubicBezTo>
                  <a:cubicBezTo>
                    <a:pt x="17" y="20"/>
                    <a:pt x="20" y="18"/>
                    <a:pt x="20" y="18"/>
                  </a:cubicBezTo>
                  <a:cubicBezTo>
                    <a:pt x="20" y="18"/>
                    <a:pt x="21" y="22"/>
                    <a:pt x="20" y="25"/>
                  </a:cubicBezTo>
                  <a:cubicBezTo>
                    <a:pt x="19" y="28"/>
                    <a:pt x="15" y="34"/>
                    <a:pt x="13" y="34"/>
                  </a:cubicBezTo>
                  <a:cubicBezTo>
                    <a:pt x="10" y="34"/>
                    <a:pt x="1" y="31"/>
                    <a:pt x="1" y="26"/>
                  </a:cubicBezTo>
                  <a:cubicBezTo>
                    <a:pt x="2" y="21"/>
                    <a:pt x="0" y="3"/>
                    <a:pt x="0" y="3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B64D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2" name="iśḷîḑé"/>
            <p:cNvSpPr/>
            <p:nvPr/>
          </p:nvSpPr>
          <p:spPr bwMode="auto">
            <a:xfrm>
              <a:off x="6210300" y="1822451"/>
              <a:ext cx="239713" cy="238125"/>
            </a:xfrm>
            <a:custGeom>
              <a:avLst/>
              <a:gdLst>
                <a:gd name="T0" fmla="*/ 69 w 73"/>
                <a:gd name="T1" fmla="*/ 5 h 72"/>
                <a:gd name="T2" fmla="*/ 45 w 73"/>
                <a:gd name="T3" fmla="*/ 4 h 72"/>
                <a:gd name="T4" fmla="*/ 10 w 73"/>
                <a:gd name="T5" fmla="*/ 8 h 72"/>
                <a:gd name="T6" fmla="*/ 10 w 73"/>
                <a:gd name="T7" fmla="*/ 8 h 72"/>
                <a:gd name="T8" fmla="*/ 0 w 73"/>
                <a:gd name="T9" fmla="*/ 31 h 72"/>
                <a:gd name="T10" fmla="*/ 6 w 73"/>
                <a:gd name="T11" fmla="*/ 53 h 72"/>
                <a:gd name="T12" fmla="*/ 27 w 73"/>
                <a:gd name="T13" fmla="*/ 71 h 72"/>
                <a:gd name="T14" fmla="*/ 39 w 73"/>
                <a:gd name="T15" fmla="*/ 62 h 72"/>
                <a:gd name="T16" fmla="*/ 36 w 73"/>
                <a:gd name="T17" fmla="*/ 45 h 72"/>
                <a:gd name="T18" fmla="*/ 43 w 73"/>
                <a:gd name="T19" fmla="*/ 51 h 72"/>
                <a:gd name="T20" fmla="*/ 47 w 73"/>
                <a:gd name="T21" fmla="*/ 42 h 72"/>
                <a:gd name="T22" fmla="*/ 47 w 73"/>
                <a:gd name="T23" fmla="*/ 33 h 72"/>
                <a:gd name="T24" fmla="*/ 63 w 73"/>
                <a:gd name="T25" fmla="*/ 27 h 72"/>
                <a:gd name="T26" fmla="*/ 69 w 73"/>
                <a:gd name="T27" fmla="*/ 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72">
                  <a:moveTo>
                    <a:pt x="69" y="5"/>
                  </a:moveTo>
                  <a:cubicBezTo>
                    <a:pt x="69" y="5"/>
                    <a:pt x="59" y="10"/>
                    <a:pt x="45" y="4"/>
                  </a:cubicBezTo>
                  <a:cubicBezTo>
                    <a:pt x="37" y="0"/>
                    <a:pt x="16" y="1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3" y="13"/>
                    <a:pt x="0" y="24"/>
                    <a:pt x="0" y="31"/>
                  </a:cubicBezTo>
                  <a:cubicBezTo>
                    <a:pt x="1" y="38"/>
                    <a:pt x="3" y="46"/>
                    <a:pt x="6" y="53"/>
                  </a:cubicBezTo>
                  <a:cubicBezTo>
                    <a:pt x="14" y="72"/>
                    <a:pt x="27" y="71"/>
                    <a:pt x="27" y="71"/>
                  </a:cubicBezTo>
                  <a:cubicBezTo>
                    <a:pt x="29" y="70"/>
                    <a:pt x="39" y="62"/>
                    <a:pt x="39" y="62"/>
                  </a:cubicBezTo>
                  <a:cubicBezTo>
                    <a:pt x="35" y="60"/>
                    <a:pt x="32" y="47"/>
                    <a:pt x="36" y="45"/>
                  </a:cubicBezTo>
                  <a:cubicBezTo>
                    <a:pt x="40" y="43"/>
                    <a:pt x="43" y="51"/>
                    <a:pt x="43" y="51"/>
                  </a:cubicBezTo>
                  <a:cubicBezTo>
                    <a:pt x="46" y="50"/>
                    <a:pt x="49" y="47"/>
                    <a:pt x="47" y="42"/>
                  </a:cubicBezTo>
                  <a:cubicBezTo>
                    <a:pt x="45" y="38"/>
                    <a:pt x="47" y="33"/>
                    <a:pt x="47" y="33"/>
                  </a:cubicBezTo>
                  <a:cubicBezTo>
                    <a:pt x="54" y="33"/>
                    <a:pt x="61" y="29"/>
                    <a:pt x="63" y="27"/>
                  </a:cubicBezTo>
                  <a:cubicBezTo>
                    <a:pt x="63" y="27"/>
                    <a:pt x="73" y="21"/>
                    <a:pt x="69" y="5"/>
                  </a:cubicBezTo>
                  <a:close/>
                </a:path>
              </a:pathLst>
            </a:custGeom>
            <a:solidFill>
              <a:srgbClr val="B64D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3" name="iṩliḑe"/>
            <p:cNvSpPr/>
            <p:nvPr/>
          </p:nvSpPr>
          <p:spPr bwMode="auto">
            <a:xfrm>
              <a:off x="6238875" y="2043113"/>
              <a:ext cx="125413" cy="82550"/>
            </a:xfrm>
            <a:custGeom>
              <a:avLst/>
              <a:gdLst>
                <a:gd name="T0" fmla="*/ 3 w 38"/>
                <a:gd name="T1" fmla="*/ 0 h 25"/>
                <a:gd name="T2" fmla="*/ 0 w 38"/>
                <a:gd name="T3" fmla="*/ 7 h 25"/>
                <a:gd name="T4" fmla="*/ 38 w 38"/>
                <a:gd name="T5" fmla="*/ 16 h 25"/>
                <a:gd name="T6" fmla="*/ 35 w 38"/>
                <a:gd name="T7" fmla="*/ 11 h 25"/>
                <a:gd name="T8" fmla="*/ 3 w 38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5">
                  <a:moveTo>
                    <a:pt x="3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14" y="25"/>
                    <a:pt x="38" y="16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5" y="11"/>
                    <a:pt x="13" y="15"/>
                    <a:pt x="3" y="0"/>
                  </a:cubicBez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4" name="ïSḷîdé"/>
            <p:cNvSpPr/>
            <p:nvPr/>
          </p:nvSpPr>
          <p:spPr bwMode="auto">
            <a:xfrm>
              <a:off x="6394450" y="1911351"/>
              <a:ext cx="63500" cy="82550"/>
            </a:xfrm>
            <a:custGeom>
              <a:avLst/>
              <a:gdLst>
                <a:gd name="T0" fmla="*/ 19 w 19"/>
                <a:gd name="T1" fmla="*/ 0 h 25"/>
                <a:gd name="T2" fmla="*/ 2 w 19"/>
                <a:gd name="T3" fmla="*/ 4 h 25"/>
                <a:gd name="T4" fmla="*/ 0 w 19"/>
                <a:gd name="T5" fmla="*/ 7 h 25"/>
                <a:gd name="T6" fmla="*/ 1 w 19"/>
                <a:gd name="T7" fmla="*/ 23 h 25"/>
                <a:gd name="T8" fmla="*/ 3 w 19"/>
                <a:gd name="T9" fmla="*/ 25 h 25"/>
                <a:gd name="T10" fmla="*/ 19 w 19"/>
                <a:gd name="T11" fmla="*/ 21 h 25"/>
                <a:gd name="T12" fmla="*/ 19 w 19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5">
                  <a:moveTo>
                    <a:pt x="19" y="0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5"/>
                    <a:pt x="0" y="7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4"/>
                    <a:pt x="2" y="25"/>
                    <a:pt x="3" y="25"/>
                  </a:cubicBezTo>
                  <a:cubicBezTo>
                    <a:pt x="19" y="21"/>
                    <a:pt x="19" y="21"/>
                    <a:pt x="19" y="21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EC6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5" name="ïś1ïḓé"/>
            <p:cNvSpPr/>
            <p:nvPr/>
          </p:nvSpPr>
          <p:spPr bwMode="auto">
            <a:xfrm>
              <a:off x="6450013" y="1911351"/>
              <a:ext cx="7938" cy="69850"/>
            </a:xfrm>
            <a:prstGeom prst="rect">
              <a:avLst/>
            </a:prstGeom>
            <a:solidFill>
              <a:srgbClr val="494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6" name="íṧļiḑe"/>
            <p:cNvSpPr/>
            <p:nvPr/>
          </p:nvSpPr>
          <p:spPr bwMode="auto">
            <a:xfrm>
              <a:off x="6351588" y="2012951"/>
              <a:ext cx="455613" cy="263525"/>
            </a:xfrm>
            <a:custGeom>
              <a:avLst/>
              <a:gdLst>
                <a:gd name="T0" fmla="*/ 22 w 138"/>
                <a:gd name="T1" fmla="*/ 36 h 80"/>
                <a:gd name="T2" fmla="*/ 122 w 138"/>
                <a:gd name="T3" fmla="*/ 1 h 80"/>
                <a:gd name="T4" fmla="*/ 138 w 138"/>
                <a:gd name="T5" fmla="*/ 15 h 80"/>
                <a:gd name="T6" fmla="*/ 20 w 138"/>
                <a:gd name="T7" fmla="*/ 67 h 80"/>
                <a:gd name="T8" fmla="*/ 22 w 138"/>
                <a:gd name="T9" fmla="*/ 3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80">
                  <a:moveTo>
                    <a:pt x="22" y="36"/>
                  </a:moveTo>
                  <a:cubicBezTo>
                    <a:pt x="22" y="36"/>
                    <a:pt x="80" y="47"/>
                    <a:pt x="122" y="1"/>
                  </a:cubicBezTo>
                  <a:cubicBezTo>
                    <a:pt x="122" y="1"/>
                    <a:pt x="135" y="0"/>
                    <a:pt x="138" y="15"/>
                  </a:cubicBezTo>
                  <a:cubicBezTo>
                    <a:pt x="138" y="15"/>
                    <a:pt x="90" y="80"/>
                    <a:pt x="20" y="67"/>
                  </a:cubicBezTo>
                  <a:cubicBezTo>
                    <a:pt x="20" y="67"/>
                    <a:pt x="0" y="45"/>
                    <a:pt x="22" y="36"/>
                  </a:cubicBezTo>
                  <a:close/>
                </a:path>
              </a:pathLst>
            </a:custGeom>
            <a:solidFill>
              <a:srgbClr val="FFB1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7" name="îŝḷíḍè"/>
            <p:cNvSpPr/>
            <p:nvPr/>
          </p:nvSpPr>
          <p:spPr bwMode="auto">
            <a:xfrm>
              <a:off x="6196013" y="1901826"/>
              <a:ext cx="198438" cy="82550"/>
            </a:xfrm>
            <a:custGeom>
              <a:avLst/>
              <a:gdLst>
                <a:gd name="T0" fmla="*/ 60 w 60"/>
                <a:gd name="T1" fmla="*/ 14 h 25"/>
                <a:gd name="T2" fmla="*/ 5 w 60"/>
                <a:gd name="T3" fmla="*/ 0 h 25"/>
                <a:gd name="T4" fmla="*/ 5 w 60"/>
                <a:gd name="T5" fmla="*/ 10 h 25"/>
                <a:gd name="T6" fmla="*/ 60 w 60"/>
                <a:gd name="T7" fmla="*/ 21 h 25"/>
                <a:gd name="T8" fmla="*/ 60 w 60"/>
                <a:gd name="T9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5">
                  <a:moveTo>
                    <a:pt x="60" y="14"/>
                  </a:moveTo>
                  <a:cubicBezTo>
                    <a:pt x="60" y="14"/>
                    <a:pt x="23" y="18"/>
                    <a:pt x="5" y="0"/>
                  </a:cubicBezTo>
                  <a:cubicBezTo>
                    <a:pt x="5" y="0"/>
                    <a:pt x="0" y="5"/>
                    <a:pt x="5" y="10"/>
                  </a:cubicBezTo>
                  <a:cubicBezTo>
                    <a:pt x="5" y="10"/>
                    <a:pt x="25" y="25"/>
                    <a:pt x="60" y="21"/>
                  </a:cubicBezTo>
                  <a:lnTo>
                    <a:pt x="60" y="14"/>
                  </a:lnTo>
                  <a:close/>
                </a:path>
              </a:pathLst>
            </a:custGeom>
            <a:solidFill>
              <a:srgbClr val="734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77" name="îšľiḋè"/>
            <p:cNvSpPr/>
            <p:nvPr/>
          </p:nvSpPr>
          <p:spPr bwMode="auto">
            <a:xfrm>
              <a:off x="3467100" y="3328988"/>
              <a:ext cx="1412875" cy="503237"/>
            </a:xfrm>
            <a:custGeom>
              <a:avLst/>
              <a:gdLst>
                <a:gd name="T0" fmla="*/ 422 w 426"/>
                <a:gd name="T1" fmla="*/ 8 h 152"/>
                <a:gd name="T2" fmla="*/ 397 w 426"/>
                <a:gd name="T3" fmla="*/ 22 h 152"/>
                <a:gd name="T4" fmla="*/ 211 w 426"/>
                <a:gd name="T5" fmla="*/ 130 h 152"/>
                <a:gd name="T6" fmla="*/ 202 w 426"/>
                <a:gd name="T7" fmla="*/ 130 h 152"/>
                <a:gd name="T8" fmla="*/ 9 w 426"/>
                <a:gd name="T9" fmla="*/ 19 h 152"/>
                <a:gd name="T10" fmla="*/ 3 w 426"/>
                <a:gd name="T11" fmla="*/ 15 h 152"/>
                <a:gd name="T12" fmla="*/ 0 w 426"/>
                <a:gd name="T13" fmla="*/ 10 h 152"/>
                <a:gd name="T14" fmla="*/ 0 w 426"/>
                <a:gd name="T15" fmla="*/ 31 h 152"/>
                <a:gd name="T16" fmla="*/ 3 w 426"/>
                <a:gd name="T17" fmla="*/ 36 h 152"/>
                <a:gd name="T18" fmla="*/ 9 w 426"/>
                <a:gd name="T19" fmla="*/ 39 h 152"/>
                <a:gd name="T20" fmla="*/ 202 w 426"/>
                <a:gd name="T21" fmla="*/ 151 h 152"/>
                <a:gd name="T22" fmla="*/ 211 w 426"/>
                <a:gd name="T23" fmla="*/ 151 h 152"/>
                <a:gd name="T24" fmla="*/ 397 w 426"/>
                <a:gd name="T25" fmla="*/ 43 h 152"/>
                <a:gd name="T26" fmla="*/ 422 w 426"/>
                <a:gd name="T27" fmla="*/ 29 h 152"/>
                <a:gd name="T28" fmla="*/ 426 w 426"/>
                <a:gd name="T29" fmla="*/ 21 h 152"/>
                <a:gd name="T30" fmla="*/ 426 w 426"/>
                <a:gd name="T31" fmla="*/ 21 h 152"/>
                <a:gd name="T32" fmla="*/ 426 w 426"/>
                <a:gd name="T33" fmla="*/ 0 h 152"/>
                <a:gd name="T34" fmla="*/ 426 w 426"/>
                <a:gd name="T35" fmla="*/ 0 h 152"/>
                <a:gd name="T36" fmla="*/ 422 w 426"/>
                <a:gd name="T37" fmla="*/ 8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6" h="152">
                  <a:moveTo>
                    <a:pt x="422" y="8"/>
                  </a:moveTo>
                  <a:cubicBezTo>
                    <a:pt x="397" y="22"/>
                    <a:pt x="397" y="22"/>
                    <a:pt x="397" y="22"/>
                  </a:cubicBezTo>
                  <a:cubicBezTo>
                    <a:pt x="211" y="130"/>
                    <a:pt x="211" y="130"/>
                    <a:pt x="211" y="130"/>
                  </a:cubicBezTo>
                  <a:cubicBezTo>
                    <a:pt x="208" y="132"/>
                    <a:pt x="204" y="132"/>
                    <a:pt x="202" y="130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1" y="14"/>
                    <a:pt x="0" y="12"/>
                    <a:pt x="0" y="1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1" y="35"/>
                    <a:pt x="3" y="36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202" y="151"/>
                    <a:pt x="202" y="151"/>
                    <a:pt x="202" y="151"/>
                  </a:cubicBezTo>
                  <a:cubicBezTo>
                    <a:pt x="204" y="152"/>
                    <a:pt x="208" y="152"/>
                    <a:pt x="211" y="151"/>
                  </a:cubicBezTo>
                  <a:cubicBezTo>
                    <a:pt x="397" y="43"/>
                    <a:pt x="397" y="43"/>
                    <a:pt x="397" y="43"/>
                  </a:cubicBezTo>
                  <a:cubicBezTo>
                    <a:pt x="422" y="29"/>
                    <a:pt x="422" y="29"/>
                    <a:pt x="422" y="29"/>
                  </a:cubicBezTo>
                  <a:cubicBezTo>
                    <a:pt x="425" y="27"/>
                    <a:pt x="426" y="24"/>
                    <a:pt x="426" y="21"/>
                  </a:cubicBezTo>
                  <a:cubicBezTo>
                    <a:pt x="426" y="21"/>
                    <a:pt x="426" y="21"/>
                    <a:pt x="426" y="21"/>
                  </a:cubicBezTo>
                  <a:cubicBezTo>
                    <a:pt x="426" y="0"/>
                    <a:pt x="426" y="0"/>
                    <a:pt x="426" y="0"/>
                  </a:cubicBezTo>
                  <a:cubicBezTo>
                    <a:pt x="426" y="0"/>
                    <a:pt x="426" y="0"/>
                    <a:pt x="426" y="0"/>
                  </a:cubicBezTo>
                  <a:cubicBezTo>
                    <a:pt x="426" y="3"/>
                    <a:pt x="425" y="7"/>
                    <a:pt x="422" y="8"/>
                  </a:cubicBezTo>
                  <a:close/>
                </a:path>
              </a:pathLst>
            </a:custGeom>
            <a:solidFill>
              <a:srgbClr val="FF7B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80" name="ïşlíḓè"/>
            <p:cNvSpPr/>
            <p:nvPr/>
          </p:nvSpPr>
          <p:spPr bwMode="auto">
            <a:xfrm>
              <a:off x="3467100" y="4154488"/>
              <a:ext cx="1412875" cy="503237"/>
            </a:xfrm>
            <a:custGeom>
              <a:avLst/>
              <a:gdLst>
                <a:gd name="T0" fmla="*/ 422 w 426"/>
                <a:gd name="T1" fmla="*/ 8 h 152"/>
                <a:gd name="T2" fmla="*/ 397 w 426"/>
                <a:gd name="T3" fmla="*/ 22 h 152"/>
                <a:gd name="T4" fmla="*/ 211 w 426"/>
                <a:gd name="T5" fmla="*/ 130 h 152"/>
                <a:gd name="T6" fmla="*/ 202 w 426"/>
                <a:gd name="T7" fmla="*/ 130 h 152"/>
                <a:gd name="T8" fmla="*/ 9 w 426"/>
                <a:gd name="T9" fmla="*/ 18 h 152"/>
                <a:gd name="T10" fmla="*/ 3 w 426"/>
                <a:gd name="T11" fmla="*/ 15 h 152"/>
                <a:gd name="T12" fmla="*/ 0 w 426"/>
                <a:gd name="T13" fmla="*/ 10 h 152"/>
                <a:gd name="T14" fmla="*/ 0 w 426"/>
                <a:gd name="T15" fmla="*/ 31 h 152"/>
                <a:gd name="T16" fmla="*/ 3 w 426"/>
                <a:gd name="T17" fmla="*/ 35 h 152"/>
                <a:gd name="T18" fmla="*/ 9 w 426"/>
                <a:gd name="T19" fmla="*/ 39 h 152"/>
                <a:gd name="T20" fmla="*/ 202 w 426"/>
                <a:gd name="T21" fmla="*/ 151 h 152"/>
                <a:gd name="T22" fmla="*/ 211 w 426"/>
                <a:gd name="T23" fmla="*/ 151 h 152"/>
                <a:gd name="T24" fmla="*/ 397 w 426"/>
                <a:gd name="T25" fmla="*/ 43 h 152"/>
                <a:gd name="T26" fmla="*/ 422 w 426"/>
                <a:gd name="T27" fmla="*/ 29 h 152"/>
                <a:gd name="T28" fmla="*/ 426 w 426"/>
                <a:gd name="T29" fmla="*/ 21 h 152"/>
                <a:gd name="T30" fmla="*/ 426 w 426"/>
                <a:gd name="T31" fmla="*/ 21 h 152"/>
                <a:gd name="T32" fmla="*/ 426 w 426"/>
                <a:gd name="T33" fmla="*/ 0 h 152"/>
                <a:gd name="T34" fmla="*/ 426 w 426"/>
                <a:gd name="T35" fmla="*/ 0 h 152"/>
                <a:gd name="T36" fmla="*/ 422 w 426"/>
                <a:gd name="T37" fmla="*/ 8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6" h="152">
                  <a:moveTo>
                    <a:pt x="422" y="8"/>
                  </a:moveTo>
                  <a:cubicBezTo>
                    <a:pt x="397" y="22"/>
                    <a:pt x="397" y="22"/>
                    <a:pt x="397" y="22"/>
                  </a:cubicBezTo>
                  <a:cubicBezTo>
                    <a:pt x="211" y="130"/>
                    <a:pt x="211" y="130"/>
                    <a:pt x="211" y="130"/>
                  </a:cubicBezTo>
                  <a:cubicBezTo>
                    <a:pt x="208" y="132"/>
                    <a:pt x="204" y="132"/>
                    <a:pt x="202" y="130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1" y="14"/>
                    <a:pt x="0" y="12"/>
                    <a:pt x="0" y="1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1" y="34"/>
                    <a:pt x="3" y="35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202" y="151"/>
                    <a:pt x="202" y="151"/>
                    <a:pt x="202" y="151"/>
                  </a:cubicBezTo>
                  <a:cubicBezTo>
                    <a:pt x="204" y="152"/>
                    <a:pt x="208" y="152"/>
                    <a:pt x="211" y="151"/>
                  </a:cubicBezTo>
                  <a:cubicBezTo>
                    <a:pt x="397" y="43"/>
                    <a:pt x="397" y="43"/>
                    <a:pt x="397" y="43"/>
                  </a:cubicBezTo>
                  <a:cubicBezTo>
                    <a:pt x="422" y="29"/>
                    <a:pt x="422" y="29"/>
                    <a:pt x="422" y="29"/>
                  </a:cubicBezTo>
                  <a:cubicBezTo>
                    <a:pt x="425" y="27"/>
                    <a:pt x="426" y="24"/>
                    <a:pt x="426" y="21"/>
                  </a:cubicBezTo>
                  <a:cubicBezTo>
                    <a:pt x="426" y="21"/>
                    <a:pt x="426" y="21"/>
                    <a:pt x="426" y="21"/>
                  </a:cubicBezTo>
                  <a:cubicBezTo>
                    <a:pt x="426" y="0"/>
                    <a:pt x="426" y="0"/>
                    <a:pt x="426" y="0"/>
                  </a:cubicBezTo>
                  <a:cubicBezTo>
                    <a:pt x="426" y="0"/>
                    <a:pt x="426" y="0"/>
                    <a:pt x="426" y="0"/>
                  </a:cubicBezTo>
                  <a:cubicBezTo>
                    <a:pt x="426" y="3"/>
                    <a:pt x="425" y="6"/>
                    <a:pt x="422" y="8"/>
                  </a:cubicBezTo>
                  <a:close/>
                </a:path>
              </a:pathLst>
            </a:custGeom>
            <a:solidFill>
              <a:srgbClr val="FF7B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8" name="îSľiḑê"/>
            <p:cNvSpPr/>
            <p:nvPr/>
          </p:nvSpPr>
          <p:spPr bwMode="auto">
            <a:xfrm>
              <a:off x="4408488" y="4238626"/>
              <a:ext cx="2132013" cy="1541463"/>
            </a:xfrm>
            <a:custGeom>
              <a:avLst/>
              <a:gdLst>
                <a:gd name="T0" fmla="*/ 628 w 646"/>
                <a:gd name="T1" fmla="*/ 2 h 468"/>
                <a:gd name="T2" fmla="*/ 581 w 646"/>
                <a:gd name="T3" fmla="*/ 32 h 468"/>
                <a:gd name="T4" fmla="*/ 560 w 646"/>
                <a:gd name="T5" fmla="*/ 52 h 468"/>
                <a:gd name="T6" fmla="*/ 73 w 646"/>
                <a:gd name="T7" fmla="*/ 41 h 468"/>
                <a:gd name="T8" fmla="*/ 59 w 646"/>
                <a:gd name="T9" fmla="*/ 28 h 468"/>
                <a:gd name="T10" fmla="*/ 0 w 646"/>
                <a:gd name="T11" fmla="*/ 16 h 468"/>
                <a:gd name="T12" fmla="*/ 0 w 646"/>
                <a:gd name="T13" fmla="*/ 284 h 468"/>
                <a:gd name="T14" fmla="*/ 3 w 646"/>
                <a:gd name="T15" fmla="*/ 291 h 468"/>
                <a:gd name="T16" fmla="*/ 13 w 646"/>
                <a:gd name="T17" fmla="*/ 297 h 468"/>
                <a:gd name="T18" fmla="*/ 305 w 646"/>
                <a:gd name="T19" fmla="*/ 466 h 468"/>
                <a:gd name="T20" fmla="*/ 319 w 646"/>
                <a:gd name="T21" fmla="*/ 466 h 468"/>
                <a:gd name="T22" fmla="*/ 602 w 646"/>
                <a:gd name="T23" fmla="*/ 303 h 468"/>
                <a:gd name="T24" fmla="*/ 639 w 646"/>
                <a:gd name="T25" fmla="*/ 281 h 468"/>
                <a:gd name="T26" fmla="*/ 646 w 646"/>
                <a:gd name="T27" fmla="*/ 269 h 468"/>
                <a:gd name="T28" fmla="*/ 646 w 646"/>
                <a:gd name="T29" fmla="*/ 269 h 468"/>
                <a:gd name="T30" fmla="*/ 646 w 646"/>
                <a:gd name="T31" fmla="*/ 0 h 468"/>
                <a:gd name="T32" fmla="*/ 628 w 646"/>
                <a:gd name="T33" fmla="*/ 2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6" h="468">
                  <a:moveTo>
                    <a:pt x="628" y="2"/>
                  </a:moveTo>
                  <a:cubicBezTo>
                    <a:pt x="581" y="32"/>
                    <a:pt x="581" y="32"/>
                    <a:pt x="581" y="32"/>
                  </a:cubicBezTo>
                  <a:cubicBezTo>
                    <a:pt x="560" y="52"/>
                    <a:pt x="560" y="52"/>
                    <a:pt x="560" y="52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59" y="28"/>
                    <a:pt x="59" y="28"/>
                    <a:pt x="59" y="2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0" y="287"/>
                    <a:pt x="1" y="290"/>
                    <a:pt x="3" y="291"/>
                  </a:cubicBezTo>
                  <a:cubicBezTo>
                    <a:pt x="13" y="297"/>
                    <a:pt x="13" y="297"/>
                    <a:pt x="13" y="297"/>
                  </a:cubicBezTo>
                  <a:cubicBezTo>
                    <a:pt x="305" y="466"/>
                    <a:pt x="305" y="466"/>
                    <a:pt x="305" y="466"/>
                  </a:cubicBezTo>
                  <a:cubicBezTo>
                    <a:pt x="310" y="468"/>
                    <a:pt x="315" y="468"/>
                    <a:pt x="319" y="466"/>
                  </a:cubicBezTo>
                  <a:cubicBezTo>
                    <a:pt x="602" y="303"/>
                    <a:pt x="602" y="303"/>
                    <a:pt x="602" y="303"/>
                  </a:cubicBezTo>
                  <a:cubicBezTo>
                    <a:pt x="639" y="281"/>
                    <a:pt x="639" y="281"/>
                    <a:pt x="639" y="281"/>
                  </a:cubicBezTo>
                  <a:cubicBezTo>
                    <a:pt x="644" y="279"/>
                    <a:pt x="646" y="274"/>
                    <a:pt x="646" y="269"/>
                  </a:cubicBezTo>
                  <a:cubicBezTo>
                    <a:pt x="646" y="269"/>
                    <a:pt x="646" y="269"/>
                    <a:pt x="646" y="269"/>
                  </a:cubicBezTo>
                  <a:cubicBezTo>
                    <a:pt x="646" y="0"/>
                    <a:pt x="646" y="0"/>
                    <a:pt x="646" y="0"/>
                  </a:cubicBezTo>
                  <a:lnTo>
                    <a:pt x="628" y="2"/>
                  </a:lnTo>
                  <a:close/>
                </a:path>
              </a:pathLst>
            </a:custGeom>
            <a:gradFill>
              <a:gsLst>
                <a:gs pos="0">
                  <a:srgbClr val="76BEF5"/>
                </a:gs>
                <a:gs pos="100000">
                  <a:srgbClr val="89DCFD"/>
                </a:gs>
                <a:gs pos="44000">
                  <a:srgbClr val="81CFFA"/>
                </a:gs>
              </a:gsLst>
              <a:lin ang="0" scaled="1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9" name="i$ļiḍê"/>
            <p:cNvSpPr/>
            <p:nvPr/>
          </p:nvSpPr>
          <p:spPr bwMode="auto">
            <a:xfrm>
              <a:off x="4400550" y="3635376"/>
              <a:ext cx="2146300" cy="1262063"/>
            </a:xfrm>
            <a:custGeom>
              <a:avLst/>
              <a:gdLst>
                <a:gd name="T0" fmla="*/ 641 w 650"/>
                <a:gd name="T1" fmla="*/ 172 h 383"/>
                <a:gd name="T2" fmla="*/ 641 w 650"/>
                <a:gd name="T3" fmla="*/ 171 h 383"/>
                <a:gd name="T4" fmla="*/ 348 w 650"/>
                <a:gd name="T5" fmla="*/ 2 h 383"/>
                <a:gd name="T6" fmla="*/ 334 w 650"/>
                <a:gd name="T7" fmla="*/ 2 h 383"/>
                <a:gd name="T8" fmla="*/ 66 w 650"/>
                <a:gd name="T9" fmla="*/ 158 h 383"/>
                <a:gd name="T10" fmla="*/ 5 w 650"/>
                <a:gd name="T11" fmla="*/ 192 h 383"/>
                <a:gd name="T12" fmla="*/ 5 w 650"/>
                <a:gd name="T13" fmla="*/ 206 h 383"/>
                <a:gd name="T14" fmla="*/ 15 w 650"/>
                <a:gd name="T15" fmla="*/ 211 h 383"/>
                <a:gd name="T16" fmla="*/ 307 w 650"/>
                <a:gd name="T17" fmla="*/ 380 h 383"/>
                <a:gd name="T18" fmla="*/ 321 w 650"/>
                <a:gd name="T19" fmla="*/ 380 h 383"/>
                <a:gd name="T20" fmla="*/ 604 w 650"/>
                <a:gd name="T21" fmla="*/ 217 h 383"/>
                <a:gd name="T22" fmla="*/ 641 w 650"/>
                <a:gd name="T23" fmla="*/ 196 h 383"/>
                <a:gd name="T24" fmla="*/ 641 w 650"/>
                <a:gd name="T25" fmla="*/ 172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0" h="383">
                  <a:moveTo>
                    <a:pt x="641" y="172"/>
                  </a:moveTo>
                  <a:cubicBezTo>
                    <a:pt x="641" y="171"/>
                    <a:pt x="641" y="171"/>
                    <a:pt x="641" y="171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4" y="0"/>
                    <a:pt x="339" y="0"/>
                    <a:pt x="334" y="2"/>
                  </a:cubicBezTo>
                  <a:cubicBezTo>
                    <a:pt x="66" y="158"/>
                    <a:pt x="66" y="158"/>
                    <a:pt x="66" y="158"/>
                  </a:cubicBezTo>
                  <a:cubicBezTo>
                    <a:pt x="5" y="192"/>
                    <a:pt x="5" y="192"/>
                    <a:pt x="5" y="192"/>
                  </a:cubicBezTo>
                  <a:cubicBezTo>
                    <a:pt x="0" y="195"/>
                    <a:pt x="0" y="203"/>
                    <a:pt x="5" y="206"/>
                  </a:cubicBezTo>
                  <a:cubicBezTo>
                    <a:pt x="15" y="211"/>
                    <a:pt x="15" y="211"/>
                    <a:pt x="15" y="211"/>
                  </a:cubicBezTo>
                  <a:cubicBezTo>
                    <a:pt x="307" y="380"/>
                    <a:pt x="307" y="380"/>
                    <a:pt x="307" y="380"/>
                  </a:cubicBezTo>
                  <a:cubicBezTo>
                    <a:pt x="312" y="383"/>
                    <a:pt x="317" y="383"/>
                    <a:pt x="321" y="380"/>
                  </a:cubicBezTo>
                  <a:cubicBezTo>
                    <a:pt x="604" y="217"/>
                    <a:pt x="604" y="217"/>
                    <a:pt x="604" y="217"/>
                  </a:cubicBezTo>
                  <a:cubicBezTo>
                    <a:pt x="641" y="196"/>
                    <a:pt x="641" y="196"/>
                    <a:pt x="641" y="196"/>
                  </a:cubicBezTo>
                  <a:cubicBezTo>
                    <a:pt x="650" y="190"/>
                    <a:pt x="650" y="177"/>
                    <a:pt x="641" y="172"/>
                  </a:cubicBez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0" name="iSḻiḍê"/>
            <p:cNvSpPr/>
            <p:nvPr/>
          </p:nvSpPr>
          <p:spPr bwMode="auto">
            <a:xfrm>
              <a:off x="4408488" y="4637088"/>
              <a:ext cx="2132013" cy="727075"/>
            </a:xfrm>
            <a:custGeom>
              <a:avLst/>
              <a:gdLst>
                <a:gd name="T0" fmla="*/ 639 w 646"/>
                <a:gd name="T1" fmla="*/ 12 h 221"/>
                <a:gd name="T2" fmla="*/ 602 w 646"/>
                <a:gd name="T3" fmla="*/ 33 h 221"/>
                <a:gd name="T4" fmla="*/ 319 w 646"/>
                <a:gd name="T5" fmla="*/ 197 h 221"/>
                <a:gd name="T6" fmla="*/ 305 w 646"/>
                <a:gd name="T7" fmla="*/ 197 h 221"/>
                <a:gd name="T8" fmla="*/ 13 w 646"/>
                <a:gd name="T9" fmla="*/ 28 h 221"/>
                <a:gd name="T10" fmla="*/ 3 w 646"/>
                <a:gd name="T11" fmla="*/ 22 h 221"/>
                <a:gd name="T12" fmla="*/ 0 w 646"/>
                <a:gd name="T13" fmla="*/ 15 h 221"/>
                <a:gd name="T14" fmla="*/ 0 w 646"/>
                <a:gd name="T15" fmla="*/ 37 h 221"/>
                <a:gd name="T16" fmla="*/ 3 w 646"/>
                <a:gd name="T17" fmla="*/ 44 h 221"/>
                <a:gd name="T18" fmla="*/ 13 w 646"/>
                <a:gd name="T19" fmla="*/ 49 h 221"/>
                <a:gd name="T20" fmla="*/ 305 w 646"/>
                <a:gd name="T21" fmla="*/ 218 h 221"/>
                <a:gd name="T22" fmla="*/ 319 w 646"/>
                <a:gd name="T23" fmla="*/ 218 h 221"/>
                <a:gd name="T24" fmla="*/ 602 w 646"/>
                <a:gd name="T25" fmla="*/ 55 h 221"/>
                <a:gd name="T26" fmla="*/ 639 w 646"/>
                <a:gd name="T27" fmla="*/ 34 h 221"/>
                <a:gd name="T28" fmla="*/ 646 w 646"/>
                <a:gd name="T29" fmla="*/ 21 h 221"/>
                <a:gd name="T30" fmla="*/ 646 w 646"/>
                <a:gd name="T31" fmla="*/ 21 h 221"/>
                <a:gd name="T32" fmla="*/ 646 w 646"/>
                <a:gd name="T33" fmla="*/ 0 h 221"/>
                <a:gd name="T34" fmla="*/ 646 w 646"/>
                <a:gd name="T35" fmla="*/ 0 h 221"/>
                <a:gd name="T36" fmla="*/ 639 w 646"/>
                <a:gd name="T37" fmla="*/ 12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6" h="221">
                  <a:moveTo>
                    <a:pt x="639" y="12"/>
                  </a:moveTo>
                  <a:cubicBezTo>
                    <a:pt x="602" y="33"/>
                    <a:pt x="602" y="33"/>
                    <a:pt x="602" y="33"/>
                  </a:cubicBezTo>
                  <a:cubicBezTo>
                    <a:pt x="319" y="197"/>
                    <a:pt x="319" y="197"/>
                    <a:pt x="319" y="197"/>
                  </a:cubicBezTo>
                  <a:cubicBezTo>
                    <a:pt x="315" y="199"/>
                    <a:pt x="310" y="199"/>
                    <a:pt x="305" y="197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1" y="21"/>
                    <a:pt x="0" y="18"/>
                    <a:pt x="0" y="15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40"/>
                    <a:pt x="1" y="42"/>
                    <a:pt x="3" y="44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305" y="218"/>
                    <a:pt x="305" y="218"/>
                    <a:pt x="305" y="218"/>
                  </a:cubicBezTo>
                  <a:cubicBezTo>
                    <a:pt x="310" y="221"/>
                    <a:pt x="315" y="221"/>
                    <a:pt x="319" y="218"/>
                  </a:cubicBezTo>
                  <a:cubicBezTo>
                    <a:pt x="602" y="55"/>
                    <a:pt x="602" y="55"/>
                    <a:pt x="602" y="55"/>
                  </a:cubicBezTo>
                  <a:cubicBezTo>
                    <a:pt x="639" y="34"/>
                    <a:pt x="639" y="34"/>
                    <a:pt x="639" y="34"/>
                  </a:cubicBezTo>
                  <a:cubicBezTo>
                    <a:pt x="644" y="31"/>
                    <a:pt x="646" y="26"/>
                    <a:pt x="646" y="21"/>
                  </a:cubicBezTo>
                  <a:cubicBezTo>
                    <a:pt x="646" y="21"/>
                    <a:pt x="646" y="21"/>
                    <a:pt x="646" y="21"/>
                  </a:cubicBezTo>
                  <a:cubicBezTo>
                    <a:pt x="646" y="0"/>
                    <a:pt x="646" y="0"/>
                    <a:pt x="646" y="0"/>
                  </a:cubicBezTo>
                  <a:cubicBezTo>
                    <a:pt x="646" y="0"/>
                    <a:pt x="646" y="0"/>
                    <a:pt x="646" y="0"/>
                  </a:cubicBezTo>
                  <a:cubicBezTo>
                    <a:pt x="646" y="5"/>
                    <a:pt x="644" y="9"/>
                    <a:pt x="639" y="12"/>
                  </a:cubicBez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72" name="íṩļíḋe"/>
            <p:cNvSpPr/>
            <p:nvPr/>
          </p:nvSpPr>
          <p:spPr bwMode="auto">
            <a:xfrm>
              <a:off x="6021388" y="3902076"/>
              <a:ext cx="115888" cy="134938"/>
            </a:xfrm>
            <a:custGeom>
              <a:avLst/>
              <a:gdLst>
                <a:gd name="T0" fmla="*/ 27 w 35"/>
                <a:gd name="T1" fmla="*/ 10 h 41"/>
                <a:gd name="T2" fmla="*/ 14 w 35"/>
                <a:gd name="T3" fmla="*/ 8 h 41"/>
                <a:gd name="T4" fmla="*/ 0 w 35"/>
                <a:gd name="T5" fmla="*/ 25 h 41"/>
                <a:gd name="T6" fmla="*/ 13 w 35"/>
                <a:gd name="T7" fmla="*/ 41 h 41"/>
                <a:gd name="T8" fmla="*/ 27 w 35"/>
                <a:gd name="T9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41">
                  <a:moveTo>
                    <a:pt x="27" y="10"/>
                  </a:moveTo>
                  <a:cubicBezTo>
                    <a:pt x="21" y="0"/>
                    <a:pt x="14" y="8"/>
                    <a:pt x="14" y="8"/>
                  </a:cubicBezTo>
                  <a:cubicBezTo>
                    <a:pt x="5" y="5"/>
                    <a:pt x="0" y="25"/>
                    <a:pt x="0" y="25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35" y="35"/>
                    <a:pt x="33" y="19"/>
                    <a:pt x="27" y="10"/>
                  </a:cubicBezTo>
                  <a:close/>
                </a:path>
              </a:pathLst>
            </a:custGeom>
            <a:solidFill>
              <a:srgbClr val="F7CA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73" name="íṧḻîdê"/>
            <p:cNvSpPr/>
            <p:nvPr/>
          </p:nvSpPr>
          <p:spPr bwMode="auto">
            <a:xfrm>
              <a:off x="5745163" y="4340226"/>
              <a:ext cx="92075" cy="125413"/>
            </a:xfrm>
            <a:custGeom>
              <a:avLst/>
              <a:gdLst>
                <a:gd name="T0" fmla="*/ 27 w 28"/>
                <a:gd name="T1" fmla="*/ 16 h 38"/>
                <a:gd name="T2" fmla="*/ 19 w 28"/>
                <a:gd name="T3" fmla="*/ 7 h 38"/>
                <a:gd name="T4" fmla="*/ 0 w 28"/>
                <a:gd name="T5" fmla="*/ 11 h 38"/>
                <a:gd name="T6" fmla="*/ 0 w 28"/>
                <a:gd name="T7" fmla="*/ 29 h 38"/>
                <a:gd name="T8" fmla="*/ 27 w 28"/>
                <a:gd name="T9" fmla="*/ 1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8">
                  <a:moveTo>
                    <a:pt x="27" y="16"/>
                  </a:moveTo>
                  <a:cubicBezTo>
                    <a:pt x="28" y="6"/>
                    <a:pt x="19" y="7"/>
                    <a:pt x="19" y="7"/>
                  </a:cubicBezTo>
                  <a:cubicBezTo>
                    <a:pt x="15" y="0"/>
                    <a:pt x="0" y="11"/>
                    <a:pt x="0" y="11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8" y="38"/>
                    <a:pt x="26" y="26"/>
                    <a:pt x="27" y="16"/>
                  </a:cubicBezTo>
                  <a:close/>
                </a:path>
              </a:pathLst>
            </a:custGeom>
            <a:solidFill>
              <a:srgbClr val="F7CA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1" name="íšḻíḍé"/>
            <p:cNvSpPr/>
            <p:nvPr/>
          </p:nvSpPr>
          <p:spPr bwMode="auto">
            <a:xfrm>
              <a:off x="5654675" y="3967163"/>
              <a:ext cx="412750" cy="260350"/>
            </a:xfrm>
            <a:custGeom>
              <a:avLst/>
              <a:gdLst>
                <a:gd name="T0" fmla="*/ 1 w 125"/>
                <a:gd name="T1" fmla="*/ 37 h 79"/>
                <a:gd name="T2" fmla="*/ 111 w 125"/>
                <a:gd name="T3" fmla="*/ 0 h 79"/>
                <a:gd name="T4" fmla="*/ 125 w 125"/>
                <a:gd name="T5" fmla="*/ 21 h 79"/>
                <a:gd name="T6" fmla="*/ 0 w 125"/>
                <a:gd name="T7" fmla="*/ 72 h 79"/>
                <a:gd name="T8" fmla="*/ 1 w 125"/>
                <a:gd name="T9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79">
                  <a:moveTo>
                    <a:pt x="1" y="37"/>
                  </a:moveTo>
                  <a:cubicBezTo>
                    <a:pt x="1" y="37"/>
                    <a:pt x="65" y="48"/>
                    <a:pt x="111" y="0"/>
                  </a:cubicBezTo>
                  <a:cubicBezTo>
                    <a:pt x="125" y="21"/>
                    <a:pt x="125" y="21"/>
                    <a:pt x="125" y="21"/>
                  </a:cubicBezTo>
                  <a:cubicBezTo>
                    <a:pt x="125" y="21"/>
                    <a:pt x="84" y="79"/>
                    <a:pt x="0" y="72"/>
                  </a:cubicBezTo>
                  <a:lnTo>
                    <a:pt x="1" y="37"/>
                  </a:lnTo>
                  <a:close/>
                </a:path>
              </a:pathLst>
            </a:custGeom>
            <a:solidFill>
              <a:srgbClr val="EC6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2" name="îṥ1ïḋè"/>
            <p:cNvSpPr/>
            <p:nvPr/>
          </p:nvSpPr>
          <p:spPr bwMode="auto">
            <a:xfrm>
              <a:off x="5849938" y="5035551"/>
              <a:ext cx="195263" cy="177800"/>
            </a:xfrm>
            <a:custGeom>
              <a:avLst/>
              <a:gdLst>
                <a:gd name="T0" fmla="*/ 30 w 59"/>
                <a:gd name="T1" fmla="*/ 4 h 54"/>
                <a:gd name="T2" fmla="*/ 39 w 59"/>
                <a:gd name="T3" fmla="*/ 21 h 54"/>
                <a:gd name="T4" fmla="*/ 56 w 59"/>
                <a:gd name="T5" fmla="*/ 41 h 54"/>
                <a:gd name="T6" fmla="*/ 33 w 59"/>
                <a:gd name="T7" fmla="*/ 46 h 54"/>
                <a:gd name="T8" fmla="*/ 6 w 59"/>
                <a:gd name="T9" fmla="*/ 36 h 54"/>
                <a:gd name="T10" fmla="*/ 3 w 59"/>
                <a:gd name="T11" fmla="*/ 11 h 54"/>
                <a:gd name="T12" fmla="*/ 30 w 59"/>
                <a:gd name="T13" fmla="*/ 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54">
                  <a:moveTo>
                    <a:pt x="30" y="4"/>
                  </a:moveTo>
                  <a:cubicBezTo>
                    <a:pt x="30" y="4"/>
                    <a:pt x="31" y="19"/>
                    <a:pt x="39" y="21"/>
                  </a:cubicBezTo>
                  <a:cubicBezTo>
                    <a:pt x="46" y="24"/>
                    <a:pt x="59" y="28"/>
                    <a:pt x="56" y="41"/>
                  </a:cubicBezTo>
                  <a:cubicBezTo>
                    <a:pt x="52" y="54"/>
                    <a:pt x="36" y="48"/>
                    <a:pt x="33" y="46"/>
                  </a:cubicBezTo>
                  <a:cubicBezTo>
                    <a:pt x="30" y="45"/>
                    <a:pt x="13" y="38"/>
                    <a:pt x="6" y="36"/>
                  </a:cubicBezTo>
                  <a:cubicBezTo>
                    <a:pt x="0" y="34"/>
                    <a:pt x="1" y="21"/>
                    <a:pt x="3" y="11"/>
                  </a:cubicBezTo>
                  <a:cubicBezTo>
                    <a:pt x="5" y="0"/>
                    <a:pt x="30" y="4"/>
                    <a:pt x="30" y="4"/>
                  </a:cubicBezTo>
                  <a:close/>
                </a:path>
              </a:pathLst>
            </a:custGeom>
            <a:solidFill>
              <a:srgbClr val="C670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3" name="ïṡļîḋè"/>
            <p:cNvSpPr/>
            <p:nvPr/>
          </p:nvSpPr>
          <p:spPr bwMode="auto">
            <a:xfrm>
              <a:off x="5688013" y="5103813"/>
              <a:ext cx="211138" cy="168275"/>
            </a:xfrm>
            <a:custGeom>
              <a:avLst/>
              <a:gdLst>
                <a:gd name="T0" fmla="*/ 32 w 64"/>
                <a:gd name="T1" fmla="*/ 3 h 51"/>
                <a:gd name="T2" fmla="*/ 40 w 64"/>
                <a:gd name="T3" fmla="*/ 20 h 51"/>
                <a:gd name="T4" fmla="*/ 57 w 64"/>
                <a:gd name="T5" fmla="*/ 40 h 51"/>
                <a:gd name="T6" fmla="*/ 35 w 64"/>
                <a:gd name="T7" fmla="*/ 46 h 51"/>
                <a:gd name="T8" fmla="*/ 6 w 64"/>
                <a:gd name="T9" fmla="*/ 35 h 51"/>
                <a:gd name="T10" fmla="*/ 3 w 64"/>
                <a:gd name="T11" fmla="*/ 11 h 51"/>
                <a:gd name="T12" fmla="*/ 32 w 64"/>
                <a:gd name="T13" fmla="*/ 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51">
                  <a:moveTo>
                    <a:pt x="32" y="3"/>
                  </a:moveTo>
                  <a:cubicBezTo>
                    <a:pt x="32" y="3"/>
                    <a:pt x="32" y="18"/>
                    <a:pt x="40" y="20"/>
                  </a:cubicBezTo>
                  <a:cubicBezTo>
                    <a:pt x="47" y="22"/>
                    <a:pt x="64" y="29"/>
                    <a:pt x="57" y="40"/>
                  </a:cubicBezTo>
                  <a:cubicBezTo>
                    <a:pt x="50" y="51"/>
                    <a:pt x="38" y="47"/>
                    <a:pt x="35" y="46"/>
                  </a:cubicBezTo>
                  <a:cubicBezTo>
                    <a:pt x="32" y="44"/>
                    <a:pt x="12" y="37"/>
                    <a:pt x="6" y="35"/>
                  </a:cubicBezTo>
                  <a:cubicBezTo>
                    <a:pt x="0" y="32"/>
                    <a:pt x="0" y="21"/>
                    <a:pt x="3" y="11"/>
                  </a:cubicBezTo>
                  <a:cubicBezTo>
                    <a:pt x="5" y="0"/>
                    <a:pt x="32" y="3"/>
                    <a:pt x="32" y="3"/>
                  </a:cubicBezTo>
                  <a:close/>
                </a:path>
              </a:pathLst>
            </a:custGeom>
            <a:solidFill>
              <a:srgbClr val="C670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4" name="íṣļídè"/>
            <p:cNvSpPr/>
            <p:nvPr/>
          </p:nvSpPr>
          <p:spPr bwMode="auto">
            <a:xfrm>
              <a:off x="5510213" y="4518026"/>
              <a:ext cx="465138" cy="588963"/>
            </a:xfrm>
            <a:custGeom>
              <a:avLst/>
              <a:gdLst>
                <a:gd name="T0" fmla="*/ 46 w 141"/>
                <a:gd name="T1" fmla="*/ 0 h 179"/>
                <a:gd name="T2" fmla="*/ 128 w 141"/>
                <a:gd name="T3" fmla="*/ 60 h 179"/>
                <a:gd name="T4" fmla="*/ 139 w 141"/>
                <a:gd name="T5" fmla="*/ 163 h 179"/>
                <a:gd name="T6" fmla="*/ 100 w 141"/>
                <a:gd name="T7" fmla="*/ 173 h 179"/>
                <a:gd name="T8" fmla="*/ 90 w 141"/>
                <a:gd name="T9" fmla="*/ 75 h 179"/>
                <a:gd name="T10" fmla="*/ 8 w 141"/>
                <a:gd name="T11" fmla="*/ 31 h 179"/>
                <a:gd name="T12" fmla="*/ 0 w 141"/>
                <a:gd name="T13" fmla="*/ 3 h 179"/>
                <a:gd name="T14" fmla="*/ 46 w 141"/>
                <a:gd name="T15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1" h="179">
                  <a:moveTo>
                    <a:pt x="46" y="0"/>
                  </a:moveTo>
                  <a:cubicBezTo>
                    <a:pt x="46" y="0"/>
                    <a:pt x="97" y="29"/>
                    <a:pt x="128" y="60"/>
                  </a:cubicBezTo>
                  <a:cubicBezTo>
                    <a:pt x="128" y="60"/>
                    <a:pt x="141" y="119"/>
                    <a:pt x="139" y="163"/>
                  </a:cubicBezTo>
                  <a:cubicBezTo>
                    <a:pt x="139" y="163"/>
                    <a:pt x="128" y="179"/>
                    <a:pt x="100" y="173"/>
                  </a:cubicBezTo>
                  <a:cubicBezTo>
                    <a:pt x="90" y="75"/>
                    <a:pt x="90" y="75"/>
                    <a:pt x="90" y="75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494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5" name="ïśḷíḓê"/>
            <p:cNvSpPr/>
            <p:nvPr/>
          </p:nvSpPr>
          <p:spPr bwMode="auto">
            <a:xfrm>
              <a:off x="5391150" y="4560888"/>
              <a:ext cx="428625" cy="622300"/>
            </a:xfrm>
            <a:custGeom>
              <a:avLst/>
              <a:gdLst>
                <a:gd name="T0" fmla="*/ 36 w 130"/>
                <a:gd name="T1" fmla="*/ 0 h 189"/>
                <a:gd name="T2" fmla="*/ 119 w 130"/>
                <a:gd name="T3" fmla="*/ 65 h 189"/>
                <a:gd name="T4" fmla="*/ 128 w 130"/>
                <a:gd name="T5" fmla="*/ 173 h 189"/>
                <a:gd name="T6" fmla="*/ 87 w 130"/>
                <a:gd name="T7" fmla="*/ 179 h 189"/>
                <a:gd name="T8" fmla="*/ 75 w 130"/>
                <a:gd name="T9" fmla="*/ 83 h 189"/>
                <a:gd name="T10" fmla="*/ 9 w 130"/>
                <a:gd name="T11" fmla="*/ 49 h 189"/>
                <a:gd name="T12" fmla="*/ 6 w 130"/>
                <a:gd name="T13" fmla="*/ 5 h 189"/>
                <a:gd name="T14" fmla="*/ 36 w 130"/>
                <a:gd name="T15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189">
                  <a:moveTo>
                    <a:pt x="36" y="0"/>
                  </a:moveTo>
                  <a:cubicBezTo>
                    <a:pt x="36" y="0"/>
                    <a:pt x="111" y="53"/>
                    <a:pt x="119" y="65"/>
                  </a:cubicBezTo>
                  <a:cubicBezTo>
                    <a:pt x="119" y="65"/>
                    <a:pt x="130" y="140"/>
                    <a:pt x="128" y="173"/>
                  </a:cubicBezTo>
                  <a:cubicBezTo>
                    <a:pt x="128" y="173"/>
                    <a:pt x="106" y="189"/>
                    <a:pt x="87" y="179"/>
                  </a:cubicBezTo>
                  <a:cubicBezTo>
                    <a:pt x="87" y="179"/>
                    <a:pt x="76" y="92"/>
                    <a:pt x="75" y="83"/>
                  </a:cubicBezTo>
                  <a:cubicBezTo>
                    <a:pt x="75" y="83"/>
                    <a:pt x="18" y="59"/>
                    <a:pt x="9" y="49"/>
                  </a:cubicBezTo>
                  <a:cubicBezTo>
                    <a:pt x="0" y="39"/>
                    <a:pt x="1" y="13"/>
                    <a:pt x="6" y="5"/>
                  </a:cubicBezTo>
                  <a:lnTo>
                    <a:pt x="36" y="0"/>
                  </a:lnTo>
                  <a:close/>
                </a:path>
              </a:pathLst>
            </a:custGeom>
            <a:solidFill>
              <a:srgbClr val="494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6" name="ïṩ1îďè"/>
            <p:cNvSpPr/>
            <p:nvPr/>
          </p:nvSpPr>
          <p:spPr bwMode="auto">
            <a:xfrm>
              <a:off x="5451475" y="4059238"/>
              <a:ext cx="131763" cy="109538"/>
            </a:xfrm>
            <a:custGeom>
              <a:avLst/>
              <a:gdLst>
                <a:gd name="T0" fmla="*/ 2 w 40"/>
                <a:gd name="T1" fmla="*/ 0 h 33"/>
                <a:gd name="T2" fmla="*/ 0 w 40"/>
                <a:gd name="T3" fmla="*/ 18 h 33"/>
                <a:gd name="T4" fmla="*/ 19 w 40"/>
                <a:gd name="T5" fmla="*/ 31 h 33"/>
                <a:gd name="T6" fmla="*/ 40 w 40"/>
                <a:gd name="T7" fmla="*/ 21 h 33"/>
                <a:gd name="T8" fmla="*/ 40 w 40"/>
                <a:gd name="T9" fmla="*/ 7 h 33"/>
                <a:gd name="T10" fmla="*/ 2 w 40"/>
                <a:gd name="T1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33">
                  <a:moveTo>
                    <a:pt x="2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3" y="30"/>
                    <a:pt x="19" y="31"/>
                  </a:cubicBezTo>
                  <a:cubicBezTo>
                    <a:pt x="34" y="33"/>
                    <a:pt x="40" y="21"/>
                    <a:pt x="40" y="21"/>
                  </a:cubicBezTo>
                  <a:cubicBezTo>
                    <a:pt x="40" y="7"/>
                    <a:pt x="40" y="7"/>
                    <a:pt x="40" y="7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F7B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7" name="ïŝļíḑê"/>
            <p:cNvSpPr/>
            <p:nvPr/>
          </p:nvSpPr>
          <p:spPr bwMode="auto">
            <a:xfrm>
              <a:off x="5345113" y="4089401"/>
              <a:ext cx="333375" cy="517525"/>
            </a:xfrm>
            <a:custGeom>
              <a:avLst/>
              <a:gdLst>
                <a:gd name="T0" fmla="*/ 32 w 101"/>
                <a:gd name="T1" fmla="*/ 9 h 157"/>
                <a:gd name="T2" fmla="*/ 0 w 101"/>
                <a:gd name="T3" fmla="*/ 33 h 157"/>
                <a:gd name="T4" fmla="*/ 20 w 101"/>
                <a:gd name="T5" fmla="*/ 148 h 157"/>
                <a:gd name="T6" fmla="*/ 98 w 101"/>
                <a:gd name="T7" fmla="*/ 130 h 157"/>
                <a:gd name="T8" fmla="*/ 95 w 101"/>
                <a:gd name="T9" fmla="*/ 0 h 157"/>
                <a:gd name="T10" fmla="*/ 72 w 101"/>
                <a:gd name="T11" fmla="*/ 4 h 157"/>
                <a:gd name="T12" fmla="*/ 32 w 101"/>
                <a:gd name="T13" fmla="*/ 9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157">
                  <a:moveTo>
                    <a:pt x="32" y="9"/>
                  </a:moveTo>
                  <a:cubicBezTo>
                    <a:pt x="32" y="9"/>
                    <a:pt x="12" y="20"/>
                    <a:pt x="0" y="33"/>
                  </a:cubicBezTo>
                  <a:cubicBezTo>
                    <a:pt x="0" y="33"/>
                    <a:pt x="16" y="71"/>
                    <a:pt x="20" y="148"/>
                  </a:cubicBezTo>
                  <a:cubicBezTo>
                    <a:pt x="20" y="148"/>
                    <a:pt x="61" y="157"/>
                    <a:pt x="98" y="130"/>
                  </a:cubicBezTo>
                  <a:cubicBezTo>
                    <a:pt x="98" y="130"/>
                    <a:pt x="101" y="43"/>
                    <a:pt x="95" y="0"/>
                  </a:cubicBezTo>
                  <a:cubicBezTo>
                    <a:pt x="95" y="0"/>
                    <a:pt x="81" y="3"/>
                    <a:pt x="72" y="4"/>
                  </a:cubicBezTo>
                  <a:lnTo>
                    <a:pt x="32" y="9"/>
                  </a:lnTo>
                  <a:close/>
                </a:path>
              </a:pathLst>
            </a:custGeom>
            <a:solidFill>
              <a:srgbClr val="506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8" name="îṥ1íḑê"/>
            <p:cNvSpPr/>
            <p:nvPr/>
          </p:nvSpPr>
          <p:spPr bwMode="auto">
            <a:xfrm>
              <a:off x="5424488" y="3829051"/>
              <a:ext cx="217488" cy="296863"/>
            </a:xfrm>
            <a:custGeom>
              <a:avLst/>
              <a:gdLst>
                <a:gd name="T0" fmla="*/ 6 w 66"/>
                <a:gd name="T1" fmla="*/ 64 h 90"/>
                <a:gd name="T2" fmla="*/ 36 w 66"/>
                <a:gd name="T3" fmla="*/ 90 h 90"/>
                <a:gd name="T4" fmla="*/ 62 w 66"/>
                <a:gd name="T5" fmla="*/ 35 h 90"/>
                <a:gd name="T6" fmla="*/ 19 w 66"/>
                <a:gd name="T7" fmla="*/ 13 h 90"/>
                <a:gd name="T8" fmla="*/ 6 w 66"/>
                <a:gd name="T9" fmla="*/ 6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90">
                  <a:moveTo>
                    <a:pt x="6" y="64"/>
                  </a:moveTo>
                  <a:cubicBezTo>
                    <a:pt x="6" y="64"/>
                    <a:pt x="12" y="90"/>
                    <a:pt x="36" y="90"/>
                  </a:cubicBezTo>
                  <a:cubicBezTo>
                    <a:pt x="64" y="90"/>
                    <a:pt x="66" y="53"/>
                    <a:pt x="62" y="35"/>
                  </a:cubicBezTo>
                  <a:cubicBezTo>
                    <a:pt x="58" y="19"/>
                    <a:pt x="38" y="0"/>
                    <a:pt x="19" y="13"/>
                  </a:cubicBezTo>
                  <a:cubicBezTo>
                    <a:pt x="4" y="22"/>
                    <a:pt x="0" y="40"/>
                    <a:pt x="6" y="64"/>
                  </a:cubicBezTo>
                  <a:close/>
                </a:path>
              </a:pathLst>
            </a:custGeom>
            <a:solidFill>
              <a:srgbClr val="F7CA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9" name="îŝļîdè"/>
            <p:cNvSpPr/>
            <p:nvPr/>
          </p:nvSpPr>
          <p:spPr bwMode="auto">
            <a:xfrm>
              <a:off x="5403850" y="3822701"/>
              <a:ext cx="238125" cy="266700"/>
            </a:xfrm>
            <a:custGeom>
              <a:avLst/>
              <a:gdLst>
                <a:gd name="T0" fmla="*/ 34 w 72"/>
                <a:gd name="T1" fmla="*/ 7 h 81"/>
                <a:gd name="T2" fmla="*/ 4 w 72"/>
                <a:gd name="T3" fmla="*/ 39 h 81"/>
                <a:gd name="T4" fmla="*/ 19 w 72"/>
                <a:gd name="T5" fmla="*/ 81 h 81"/>
                <a:gd name="T6" fmla="*/ 20 w 72"/>
                <a:gd name="T7" fmla="*/ 69 h 81"/>
                <a:gd name="T8" fmla="*/ 16 w 72"/>
                <a:gd name="T9" fmla="*/ 57 h 81"/>
                <a:gd name="T10" fmla="*/ 22 w 72"/>
                <a:gd name="T11" fmla="*/ 49 h 81"/>
                <a:gd name="T12" fmla="*/ 24 w 72"/>
                <a:gd name="T13" fmla="*/ 50 h 81"/>
                <a:gd name="T14" fmla="*/ 28 w 72"/>
                <a:gd name="T15" fmla="*/ 49 h 81"/>
                <a:gd name="T16" fmla="*/ 29 w 72"/>
                <a:gd name="T17" fmla="*/ 40 h 81"/>
                <a:gd name="T18" fmla="*/ 69 w 72"/>
                <a:gd name="T19" fmla="*/ 40 h 81"/>
                <a:gd name="T20" fmla="*/ 72 w 72"/>
                <a:gd name="T21" fmla="*/ 29 h 81"/>
                <a:gd name="T22" fmla="*/ 34 w 72"/>
                <a:gd name="T23" fmla="*/ 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" h="81">
                  <a:moveTo>
                    <a:pt x="34" y="7"/>
                  </a:moveTo>
                  <a:cubicBezTo>
                    <a:pt x="34" y="7"/>
                    <a:pt x="9" y="8"/>
                    <a:pt x="4" y="39"/>
                  </a:cubicBezTo>
                  <a:cubicBezTo>
                    <a:pt x="4" y="39"/>
                    <a:pt x="0" y="65"/>
                    <a:pt x="19" y="81"/>
                  </a:cubicBezTo>
                  <a:cubicBezTo>
                    <a:pt x="19" y="81"/>
                    <a:pt x="19" y="71"/>
                    <a:pt x="20" y="69"/>
                  </a:cubicBezTo>
                  <a:cubicBezTo>
                    <a:pt x="21" y="67"/>
                    <a:pt x="16" y="61"/>
                    <a:pt x="16" y="57"/>
                  </a:cubicBezTo>
                  <a:cubicBezTo>
                    <a:pt x="17" y="53"/>
                    <a:pt x="17" y="45"/>
                    <a:pt x="22" y="49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5" y="52"/>
                    <a:pt x="28" y="51"/>
                    <a:pt x="28" y="49"/>
                  </a:cubicBezTo>
                  <a:cubicBezTo>
                    <a:pt x="27" y="45"/>
                    <a:pt x="27" y="42"/>
                    <a:pt x="29" y="40"/>
                  </a:cubicBezTo>
                  <a:cubicBezTo>
                    <a:pt x="32" y="35"/>
                    <a:pt x="50" y="44"/>
                    <a:pt x="69" y="40"/>
                  </a:cubicBezTo>
                  <a:cubicBezTo>
                    <a:pt x="69" y="40"/>
                    <a:pt x="72" y="36"/>
                    <a:pt x="72" y="29"/>
                  </a:cubicBezTo>
                  <a:cubicBezTo>
                    <a:pt x="72" y="29"/>
                    <a:pt x="66" y="0"/>
                    <a:pt x="34" y="7"/>
                  </a:cubicBezTo>
                  <a:close/>
                </a:path>
              </a:pathLst>
            </a:custGeom>
            <a:solidFill>
              <a:srgbClr val="C670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0" name="íṧḷîḑe"/>
            <p:cNvSpPr/>
            <p:nvPr/>
          </p:nvSpPr>
          <p:spPr bwMode="auto">
            <a:xfrm>
              <a:off x="5467350" y="4105276"/>
              <a:ext cx="115888" cy="66675"/>
            </a:xfrm>
            <a:custGeom>
              <a:avLst/>
              <a:gdLst>
                <a:gd name="T0" fmla="*/ 4 w 73"/>
                <a:gd name="T1" fmla="*/ 0 h 42"/>
                <a:gd name="T2" fmla="*/ 37 w 73"/>
                <a:gd name="T3" fmla="*/ 7 h 42"/>
                <a:gd name="T4" fmla="*/ 73 w 73"/>
                <a:gd name="T5" fmla="*/ 19 h 42"/>
                <a:gd name="T6" fmla="*/ 71 w 73"/>
                <a:gd name="T7" fmla="*/ 34 h 42"/>
                <a:gd name="T8" fmla="*/ 54 w 73"/>
                <a:gd name="T9" fmla="*/ 42 h 42"/>
                <a:gd name="T10" fmla="*/ 21 w 73"/>
                <a:gd name="T11" fmla="*/ 25 h 42"/>
                <a:gd name="T12" fmla="*/ 0 w 73"/>
                <a:gd name="T13" fmla="*/ 7 h 42"/>
                <a:gd name="T14" fmla="*/ 4 w 73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" h="42">
                  <a:moveTo>
                    <a:pt x="4" y="0"/>
                  </a:moveTo>
                  <a:lnTo>
                    <a:pt x="37" y="7"/>
                  </a:lnTo>
                  <a:lnTo>
                    <a:pt x="73" y="19"/>
                  </a:lnTo>
                  <a:lnTo>
                    <a:pt x="71" y="34"/>
                  </a:lnTo>
                  <a:lnTo>
                    <a:pt x="54" y="42"/>
                  </a:lnTo>
                  <a:lnTo>
                    <a:pt x="21" y="25"/>
                  </a:lnTo>
                  <a:lnTo>
                    <a:pt x="0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7B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1" name="îśḻíḓê"/>
            <p:cNvSpPr/>
            <p:nvPr/>
          </p:nvSpPr>
          <p:spPr bwMode="auto">
            <a:xfrm>
              <a:off x="5440363" y="4098926"/>
              <a:ext cx="112713" cy="106363"/>
            </a:xfrm>
            <a:custGeom>
              <a:avLst/>
              <a:gdLst>
                <a:gd name="T0" fmla="*/ 9 w 71"/>
                <a:gd name="T1" fmla="*/ 0 h 67"/>
                <a:gd name="T2" fmla="*/ 0 w 71"/>
                <a:gd name="T3" fmla="*/ 15 h 67"/>
                <a:gd name="T4" fmla="*/ 54 w 71"/>
                <a:gd name="T5" fmla="*/ 67 h 67"/>
                <a:gd name="T6" fmla="*/ 71 w 71"/>
                <a:gd name="T7" fmla="*/ 46 h 67"/>
                <a:gd name="T8" fmla="*/ 9 w 71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67">
                  <a:moveTo>
                    <a:pt x="9" y="0"/>
                  </a:moveTo>
                  <a:lnTo>
                    <a:pt x="0" y="15"/>
                  </a:lnTo>
                  <a:lnTo>
                    <a:pt x="54" y="67"/>
                  </a:lnTo>
                  <a:lnTo>
                    <a:pt x="71" y="4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2" name="i$ļiḓè"/>
            <p:cNvSpPr/>
            <p:nvPr/>
          </p:nvSpPr>
          <p:spPr bwMode="auto">
            <a:xfrm>
              <a:off x="5553075" y="4105276"/>
              <a:ext cx="46038" cy="93663"/>
            </a:xfrm>
            <a:custGeom>
              <a:avLst/>
              <a:gdLst>
                <a:gd name="T0" fmla="*/ 0 w 29"/>
                <a:gd name="T1" fmla="*/ 42 h 59"/>
                <a:gd name="T2" fmla="*/ 19 w 29"/>
                <a:gd name="T3" fmla="*/ 59 h 59"/>
                <a:gd name="T4" fmla="*/ 29 w 29"/>
                <a:gd name="T5" fmla="*/ 0 h 59"/>
                <a:gd name="T6" fmla="*/ 0 w 29"/>
                <a:gd name="T7" fmla="*/ 4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9">
                  <a:moveTo>
                    <a:pt x="0" y="42"/>
                  </a:moveTo>
                  <a:lnTo>
                    <a:pt x="19" y="59"/>
                  </a:lnTo>
                  <a:lnTo>
                    <a:pt x="29" y="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3" name="îs1îḓé"/>
            <p:cNvSpPr/>
            <p:nvPr/>
          </p:nvSpPr>
          <p:spPr bwMode="auto">
            <a:xfrm>
              <a:off x="5473700" y="3981451"/>
              <a:ext cx="155575" cy="171450"/>
            </a:xfrm>
            <a:custGeom>
              <a:avLst/>
              <a:gdLst>
                <a:gd name="T0" fmla="*/ 7 w 47"/>
                <a:gd name="T1" fmla="*/ 1 h 52"/>
                <a:gd name="T2" fmla="*/ 11 w 47"/>
                <a:gd name="T3" fmla="*/ 33 h 52"/>
                <a:gd name="T4" fmla="*/ 41 w 47"/>
                <a:gd name="T5" fmla="*/ 34 h 52"/>
                <a:gd name="T6" fmla="*/ 42 w 47"/>
                <a:gd name="T7" fmla="*/ 47 h 52"/>
                <a:gd name="T8" fmla="*/ 7 w 47"/>
                <a:gd name="T9" fmla="*/ 45 h 52"/>
                <a:gd name="T10" fmla="*/ 3 w 47"/>
                <a:gd name="T11" fmla="*/ 2 h 52"/>
                <a:gd name="T12" fmla="*/ 5 w 47"/>
                <a:gd name="T13" fmla="*/ 0 h 52"/>
                <a:gd name="T14" fmla="*/ 7 w 47"/>
                <a:gd name="T15" fmla="*/ 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52">
                  <a:moveTo>
                    <a:pt x="7" y="1"/>
                  </a:moveTo>
                  <a:cubicBezTo>
                    <a:pt x="7" y="1"/>
                    <a:pt x="3" y="27"/>
                    <a:pt x="11" y="33"/>
                  </a:cubicBezTo>
                  <a:cubicBezTo>
                    <a:pt x="11" y="33"/>
                    <a:pt x="25" y="41"/>
                    <a:pt x="41" y="34"/>
                  </a:cubicBezTo>
                  <a:cubicBezTo>
                    <a:pt x="41" y="34"/>
                    <a:pt x="47" y="42"/>
                    <a:pt x="42" y="47"/>
                  </a:cubicBezTo>
                  <a:cubicBezTo>
                    <a:pt x="36" y="52"/>
                    <a:pt x="12" y="51"/>
                    <a:pt x="7" y="45"/>
                  </a:cubicBezTo>
                  <a:cubicBezTo>
                    <a:pt x="1" y="39"/>
                    <a:pt x="0" y="13"/>
                    <a:pt x="3" y="2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7" y="1"/>
                  </a:lnTo>
                  <a:close/>
                </a:path>
              </a:pathLst>
            </a:custGeom>
            <a:solidFill>
              <a:srgbClr val="C670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4" name="iṥḷiḓê"/>
            <p:cNvSpPr/>
            <p:nvPr/>
          </p:nvSpPr>
          <p:spPr bwMode="auto">
            <a:xfrm>
              <a:off x="5500688" y="3960813"/>
              <a:ext cx="187325" cy="112713"/>
            </a:xfrm>
            <a:custGeom>
              <a:avLst/>
              <a:gdLst>
                <a:gd name="T0" fmla="*/ 4 w 57"/>
                <a:gd name="T1" fmla="*/ 4 h 34"/>
                <a:gd name="T2" fmla="*/ 40 w 57"/>
                <a:gd name="T3" fmla="*/ 1 h 34"/>
                <a:gd name="T4" fmla="*/ 42 w 57"/>
                <a:gd name="T5" fmla="*/ 1 h 34"/>
                <a:gd name="T6" fmla="*/ 57 w 57"/>
                <a:gd name="T7" fmla="*/ 9 h 34"/>
                <a:gd name="T8" fmla="*/ 14 w 57"/>
                <a:gd name="T9" fmla="*/ 34 h 34"/>
                <a:gd name="T10" fmla="*/ 0 w 57"/>
                <a:gd name="T11" fmla="*/ 25 h 34"/>
                <a:gd name="T12" fmla="*/ 0 w 57"/>
                <a:gd name="T13" fmla="*/ 23 h 34"/>
                <a:gd name="T14" fmla="*/ 2 w 57"/>
                <a:gd name="T15" fmla="*/ 5 h 34"/>
                <a:gd name="T16" fmla="*/ 4 w 57"/>
                <a:gd name="T17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34">
                  <a:moveTo>
                    <a:pt x="4" y="4"/>
                  </a:moveTo>
                  <a:cubicBezTo>
                    <a:pt x="26" y="7"/>
                    <a:pt x="36" y="4"/>
                    <a:pt x="40" y="1"/>
                  </a:cubicBezTo>
                  <a:cubicBezTo>
                    <a:pt x="40" y="0"/>
                    <a:pt x="42" y="0"/>
                    <a:pt x="42" y="1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4"/>
                    <a:pt x="0" y="23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4"/>
                    <a:pt x="3" y="4"/>
                    <a:pt x="4" y="4"/>
                  </a:cubicBezTo>
                  <a:close/>
                </a:path>
              </a:pathLst>
            </a:custGeom>
            <a:solidFill>
              <a:srgbClr val="EC6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5" name="iṡľîḍe"/>
            <p:cNvSpPr/>
            <p:nvPr/>
          </p:nvSpPr>
          <p:spPr bwMode="auto">
            <a:xfrm>
              <a:off x="5546725" y="3987801"/>
              <a:ext cx="141288" cy="85725"/>
            </a:xfrm>
            <a:custGeom>
              <a:avLst/>
              <a:gdLst>
                <a:gd name="T0" fmla="*/ 4 w 43"/>
                <a:gd name="T1" fmla="*/ 4 h 26"/>
                <a:gd name="T2" fmla="*/ 41 w 43"/>
                <a:gd name="T3" fmla="*/ 1 h 26"/>
                <a:gd name="T4" fmla="*/ 43 w 43"/>
                <a:gd name="T5" fmla="*/ 2 h 26"/>
                <a:gd name="T6" fmla="*/ 41 w 43"/>
                <a:gd name="T7" fmla="*/ 20 h 26"/>
                <a:gd name="T8" fmla="*/ 38 w 43"/>
                <a:gd name="T9" fmla="*/ 22 h 26"/>
                <a:gd name="T10" fmla="*/ 1 w 43"/>
                <a:gd name="T11" fmla="*/ 26 h 26"/>
                <a:gd name="T12" fmla="*/ 0 w 43"/>
                <a:gd name="T13" fmla="*/ 25 h 26"/>
                <a:gd name="T14" fmla="*/ 2 w 43"/>
                <a:gd name="T15" fmla="*/ 6 h 26"/>
                <a:gd name="T16" fmla="*/ 4 w 43"/>
                <a:gd name="T17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26">
                  <a:moveTo>
                    <a:pt x="4" y="4"/>
                  </a:moveTo>
                  <a:cubicBezTo>
                    <a:pt x="41" y="1"/>
                    <a:pt x="41" y="1"/>
                    <a:pt x="41" y="1"/>
                  </a:cubicBezTo>
                  <a:cubicBezTo>
                    <a:pt x="42" y="0"/>
                    <a:pt x="43" y="1"/>
                    <a:pt x="43" y="2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0" y="21"/>
                    <a:pt x="39" y="22"/>
                    <a:pt x="38" y="22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0" y="26"/>
                    <a:pt x="0" y="25"/>
                    <a:pt x="0" y="2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4" y="4"/>
                  </a:cubicBezTo>
                  <a:close/>
                </a:path>
              </a:pathLst>
            </a:custGeom>
            <a:solidFill>
              <a:srgbClr val="494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6" name="îślíḓè"/>
            <p:cNvSpPr/>
            <p:nvPr/>
          </p:nvSpPr>
          <p:spPr bwMode="auto">
            <a:xfrm>
              <a:off x="5243513" y="4198938"/>
              <a:ext cx="517525" cy="282575"/>
            </a:xfrm>
            <a:custGeom>
              <a:avLst/>
              <a:gdLst>
                <a:gd name="T0" fmla="*/ 31 w 157"/>
                <a:gd name="T1" fmla="*/ 0 h 86"/>
                <a:gd name="T2" fmla="*/ 55 w 157"/>
                <a:gd name="T3" fmla="*/ 21 h 86"/>
                <a:gd name="T4" fmla="*/ 155 w 157"/>
                <a:gd name="T5" fmla="*/ 50 h 86"/>
                <a:gd name="T6" fmla="*/ 154 w 157"/>
                <a:gd name="T7" fmla="*/ 74 h 86"/>
                <a:gd name="T8" fmla="*/ 50 w 157"/>
                <a:gd name="T9" fmla="*/ 60 h 86"/>
                <a:gd name="T10" fmla="*/ 31 w 157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7" h="86">
                  <a:moveTo>
                    <a:pt x="31" y="0"/>
                  </a:moveTo>
                  <a:cubicBezTo>
                    <a:pt x="31" y="0"/>
                    <a:pt x="46" y="1"/>
                    <a:pt x="55" y="21"/>
                  </a:cubicBezTo>
                  <a:cubicBezTo>
                    <a:pt x="64" y="41"/>
                    <a:pt x="112" y="58"/>
                    <a:pt x="155" y="50"/>
                  </a:cubicBezTo>
                  <a:cubicBezTo>
                    <a:pt x="155" y="50"/>
                    <a:pt x="157" y="63"/>
                    <a:pt x="154" y="74"/>
                  </a:cubicBezTo>
                  <a:cubicBezTo>
                    <a:pt x="154" y="74"/>
                    <a:pt x="84" y="86"/>
                    <a:pt x="50" y="60"/>
                  </a:cubicBezTo>
                  <a:cubicBezTo>
                    <a:pt x="50" y="60"/>
                    <a:pt x="0" y="24"/>
                    <a:pt x="31" y="0"/>
                  </a:cubicBezTo>
                  <a:close/>
                </a:path>
              </a:pathLst>
            </a:custGeom>
            <a:solidFill>
              <a:srgbClr val="EC6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7" name="iśḷídè"/>
            <p:cNvSpPr/>
            <p:nvPr/>
          </p:nvSpPr>
          <p:spPr bwMode="auto">
            <a:xfrm>
              <a:off x="5418138" y="3914776"/>
              <a:ext cx="88900" cy="95250"/>
            </a:xfrm>
            <a:custGeom>
              <a:avLst/>
              <a:gdLst>
                <a:gd name="T0" fmla="*/ 27 w 27"/>
                <a:gd name="T1" fmla="*/ 21 h 29"/>
                <a:gd name="T2" fmla="*/ 3 w 27"/>
                <a:gd name="T3" fmla="*/ 0 h 29"/>
                <a:gd name="T4" fmla="*/ 1 w 27"/>
                <a:gd name="T5" fmla="*/ 7 h 29"/>
                <a:gd name="T6" fmla="*/ 26 w 27"/>
                <a:gd name="T7" fmla="*/ 29 h 29"/>
                <a:gd name="T8" fmla="*/ 27 w 27"/>
                <a:gd name="T9" fmla="*/ 2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8">
                  <a:moveTo>
                    <a:pt x="27" y="21"/>
                  </a:moveTo>
                  <a:cubicBezTo>
                    <a:pt x="27" y="21"/>
                    <a:pt x="11" y="14"/>
                    <a:pt x="3" y="0"/>
                  </a:cubicBezTo>
                  <a:cubicBezTo>
                    <a:pt x="3" y="0"/>
                    <a:pt x="0" y="2"/>
                    <a:pt x="1" y="7"/>
                  </a:cubicBezTo>
                  <a:cubicBezTo>
                    <a:pt x="1" y="7"/>
                    <a:pt x="9" y="21"/>
                    <a:pt x="26" y="29"/>
                  </a:cubicBezTo>
                  <a:lnTo>
                    <a:pt x="27" y="21"/>
                  </a:lnTo>
                  <a:close/>
                </a:path>
              </a:pathLst>
            </a:custGeom>
            <a:solidFill>
              <a:srgbClr val="734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258" name="任意多边形: 形状 34">
            <a:extLst>
              <a:ext uri="{FF2B5EF4-FFF2-40B4-BE49-F238E27FC236}">
                <a16:creationId xmlns:a16="http://schemas.microsoft.com/office/drawing/2014/main" id="{B7D4B6DB-E929-4926-B74E-3DC1354566E5}"/>
              </a:ext>
            </a:extLst>
          </p:cNvPr>
          <p:cNvSpPr/>
          <p:nvPr/>
        </p:nvSpPr>
        <p:spPr>
          <a:xfrm>
            <a:off x="314325" y="540544"/>
            <a:ext cx="692944" cy="346472"/>
          </a:xfrm>
          <a:custGeom>
            <a:avLst/>
            <a:gdLst>
              <a:gd name="txL" fmla="*/ 0 w 923740"/>
              <a:gd name="txT" fmla="*/ 0 h 461870"/>
              <a:gd name="txR" fmla="*/ 923740 w 923740"/>
              <a:gd name="txB" fmla="*/ 461870 h 461870"/>
            </a:gdLst>
            <a:ahLst/>
            <a:cxnLst>
              <a:cxn ang="0">
                <a:pos x="0" y="0"/>
              </a:cxn>
              <a:cxn ang="0">
                <a:pos x="33227" y="0"/>
              </a:cxn>
              <a:cxn ang="0">
                <a:pos x="33227" y="428643"/>
              </a:cxn>
              <a:cxn ang="0">
                <a:pos x="890513" y="428643"/>
              </a:cxn>
              <a:cxn ang="0">
                <a:pos x="890513" y="0"/>
              </a:cxn>
              <a:cxn ang="0">
                <a:pos x="923740" y="0"/>
              </a:cxn>
              <a:cxn ang="0">
                <a:pos x="923740" y="461870"/>
              </a:cxn>
              <a:cxn ang="0">
                <a:pos x="0" y="461870"/>
              </a:cxn>
              <a:cxn ang="0">
                <a:pos x="0" y="0"/>
              </a:cxn>
            </a:cxnLst>
            <a:rect l="txL" t="txT" r="txR" b="txB"/>
            <a:pathLst>
              <a:path w="923740" h="461870">
                <a:moveTo>
                  <a:pt x="0" y="0"/>
                </a:moveTo>
                <a:lnTo>
                  <a:pt x="33227" y="0"/>
                </a:lnTo>
                <a:lnTo>
                  <a:pt x="33227" y="428643"/>
                </a:lnTo>
                <a:lnTo>
                  <a:pt x="890513" y="428643"/>
                </a:lnTo>
                <a:lnTo>
                  <a:pt x="890513" y="0"/>
                </a:lnTo>
                <a:lnTo>
                  <a:pt x="923740" y="0"/>
                </a:lnTo>
                <a:lnTo>
                  <a:pt x="923740" y="461870"/>
                </a:lnTo>
                <a:lnTo>
                  <a:pt x="0" y="461870"/>
                </a:lnTo>
                <a:lnTo>
                  <a:pt x="0" y="0"/>
                </a:lnTo>
                <a:close/>
              </a:path>
            </a:pathLst>
          </a:custGeom>
          <a:solidFill>
            <a:srgbClr val="FF9966"/>
          </a:solidFill>
          <a:ln w="12700">
            <a:noFill/>
          </a:ln>
        </p:spPr>
        <p:txBody>
          <a:bodyPr anchor="ctr"/>
          <a:lstStyle/>
          <a:p>
            <a:pPr algn="ctr"/>
            <a:endParaRPr sz="1200">
              <a:ea typeface="宋体" panose="02010600030101010101" pitchFamily="2" charset="-122"/>
            </a:endParaRPr>
          </a:p>
        </p:txBody>
      </p:sp>
      <p:sp>
        <p:nvSpPr>
          <p:cNvPr id="259" name="任意多边形: 形状 35">
            <a:extLst>
              <a:ext uri="{FF2B5EF4-FFF2-40B4-BE49-F238E27FC236}">
                <a16:creationId xmlns:a16="http://schemas.microsoft.com/office/drawing/2014/main" id="{7C251BD0-F0C1-46B9-BCF2-31FD7D70EFAD}"/>
              </a:ext>
            </a:extLst>
          </p:cNvPr>
          <p:cNvSpPr/>
          <p:nvPr/>
        </p:nvSpPr>
        <p:spPr>
          <a:xfrm>
            <a:off x="314325" y="194072"/>
            <a:ext cx="692944" cy="346472"/>
          </a:xfrm>
          <a:custGeom>
            <a:avLst/>
            <a:gdLst>
              <a:gd name="txL" fmla="*/ 0 w 923740"/>
              <a:gd name="txT" fmla="*/ 0 h 461870"/>
              <a:gd name="txR" fmla="*/ 923740 w 923740"/>
              <a:gd name="txB" fmla="*/ 461870 h 461870"/>
            </a:gdLst>
            <a:ahLst/>
            <a:cxnLst>
              <a:cxn ang="0">
                <a:pos x="0" y="0"/>
              </a:cxn>
              <a:cxn ang="0">
                <a:pos x="923740" y="0"/>
              </a:cxn>
              <a:cxn ang="0">
                <a:pos x="923740" y="461870"/>
              </a:cxn>
              <a:cxn ang="0">
                <a:pos x="890513" y="461870"/>
              </a:cxn>
              <a:cxn ang="0">
                <a:pos x="890513" y="33227"/>
              </a:cxn>
              <a:cxn ang="0">
                <a:pos x="33227" y="33227"/>
              </a:cxn>
              <a:cxn ang="0">
                <a:pos x="33227" y="461870"/>
              </a:cxn>
              <a:cxn ang="0">
                <a:pos x="0" y="461870"/>
              </a:cxn>
              <a:cxn ang="0">
                <a:pos x="0" y="0"/>
              </a:cxn>
            </a:cxnLst>
            <a:rect l="txL" t="txT" r="txR" b="txB"/>
            <a:pathLst>
              <a:path w="923740" h="461870">
                <a:moveTo>
                  <a:pt x="0" y="0"/>
                </a:moveTo>
                <a:lnTo>
                  <a:pt x="923740" y="0"/>
                </a:lnTo>
                <a:lnTo>
                  <a:pt x="923740" y="461870"/>
                </a:lnTo>
                <a:lnTo>
                  <a:pt x="890513" y="461870"/>
                </a:lnTo>
                <a:lnTo>
                  <a:pt x="890513" y="33227"/>
                </a:lnTo>
                <a:lnTo>
                  <a:pt x="33227" y="33227"/>
                </a:lnTo>
                <a:lnTo>
                  <a:pt x="33227" y="461870"/>
                </a:lnTo>
                <a:lnTo>
                  <a:pt x="0" y="461870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 w="12700">
            <a:noFill/>
          </a:ln>
        </p:spPr>
        <p:txBody>
          <a:bodyPr anchor="ctr"/>
          <a:lstStyle/>
          <a:p>
            <a:pPr algn="ctr"/>
            <a:endParaRPr sz="1200">
              <a:ea typeface="宋体" panose="02010600030101010101" pitchFamily="2" charset="-122"/>
            </a:endParaRPr>
          </a:p>
        </p:txBody>
      </p:sp>
      <p:sp>
        <p:nvSpPr>
          <p:cNvPr id="260" name="文本框 37">
            <a:extLst>
              <a:ext uri="{FF2B5EF4-FFF2-40B4-BE49-F238E27FC236}">
                <a16:creationId xmlns:a16="http://schemas.microsoft.com/office/drawing/2014/main" id="{CA24C346-3A57-423F-9938-E1F034BCE3B9}"/>
              </a:ext>
            </a:extLst>
          </p:cNvPr>
          <p:cNvSpPr/>
          <p:nvPr/>
        </p:nvSpPr>
        <p:spPr>
          <a:xfrm>
            <a:off x="1104900" y="278606"/>
            <a:ext cx="1415772" cy="47025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>
              <a:lnSpc>
                <a:spcPct val="110000"/>
              </a:lnSpc>
              <a:buClr>
                <a:srgbClr val="800000"/>
              </a:buClr>
              <a:buSzPct val="80000"/>
              <a:buFont typeface="Wingdings" panose="05000000000000000000" pitchFamily="2" charset="2"/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</a:p>
        </p:txBody>
      </p:sp>
      <p:pic>
        <p:nvPicPr>
          <p:cNvPr id="261" name="图片 260">
            <a:extLst>
              <a:ext uri="{FF2B5EF4-FFF2-40B4-BE49-F238E27FC236}">
                <a16:creationId xmlns:a16="http://schemas.microsoft.com/office/drawing/2014/main" id="{CEC5F32A-12E2-4C55-889D-6282FF4052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4780" y="115729"/>
            <a:ext cx="2729865" cy="424815"/>
          </a:xfrm>
          <a:prstGeom prst="rect">
            <a:avLst/>
          </a:prstGeom>
        </p:spPr>
      </p:pic>
    </p:spTree>
  </p:cSld>
  <p:clrMapOvr>
    <a:masterClrMapping/>
  </p:clrMapOvr>
  <p:transition spd="slow" advClick="0" advTm="1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_3"/>
          <p:cNvSpPr/>
          <p:nvPr/>
        </p:nvSpPr>
        <p:spPr>
          <a:xfrm>
            <a:off x="4203080" y="2185862"/>
            <a:ext cx="3383280" cy="64516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感谢您的聆听！</a:t>
            </a:r>
          </a:p>
        </p:txBody>
      </p:sp>
      <p:grpSp>
        <p:nvGrpSpPr>
          <p:cNvPr id="2" name="e4d5e9c1-b147-4123-b87c-f0fc56b429c4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09935" y="916544"/>
            <a:ext cx="3595688" cy="3652838"/>
            <a:chOff x="3516313" y="1201738"/>
            <a:chExt cx="4794250" cy="4870450"/>
          </a:xfrm>
        </p:grpSpPr>
        <p:sp>
          <p:nvSpPr>
            <p:cNvPr id="1735" name="iśľiḋe"/>
            <p:cNvSpPr/>
            <p:nvPr/>
          </p:nvSpPr>
          <p:spPr bwMode="auto">
            <a:xfrm>
              <a:off x="7710488" y="2581276"/>
              <a:ext cx="600075" cy="958850"/>
            </a:xfrm>
            <a:custGeom>
              <a:avLst/>
              <a:gdLst>
                <a:gd name="T0" fmla="*/ 199 w 221"/>
                <a:gd name="T1" fmla="*/ 0 h 354"/>
                <a:gd name="T2" fmla="*/ 22 w 221"/>
                <a:gd name="T3" fmla="*/ 0 h 354"/>
                <a:gd name="T4" fmla="*/ 0 w 221"/>
                <a:gd name="T5" fmla="*/ 22 h 354"/>
                <a:gd name="T6" fmla="*/ 0 w 221"/>
                <a:gd name="T7" fmla="*/ 332 h 354"/>
                <a:gd name="T8" fmla="*/ 22 w 221"/>
                <a:gd name="T9" fmla="*/ 354 h 354"/>
                <a:gd name="T10" fmla="*/ 199 w 221"/>
                <a:gd name="T11" fmla="*/ 354 h 354"/>
                <a:gd name="T12" fmla="*/ 221 w 221"/>
                <a:gd name="T13" fmla="*/ 332 h 354"/>
                <a:gd name="T14" fmla="*/ 221 w 221"/>
                <a:gd name="T15" fmla="*/ 22 h 354"/>
                <a:gd name="T16" fmla="*/ 199 w 221"/>
                <a:gd name="T17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1" h="354">
                  <a:moveTo>
                    <a:pt x="199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0" y="344"/>
                    <a:pt x="10" y="354"/>
                    <a:pt x="22" y="354"/>
                  </a:cubicBezTo>
                  <a:cubicBezTo>
                    <a:pt x="199" y="354"/>
                    <a:pt x="199" y="354"/>
                    <a:pt x="199" y="354"/>
                  </a:cubicBezTo>
                  <a:cubicBezTo>
                    <a:pt x="211" y="354"/>
                    <a:pt x="221" y="344"/>
                    <a:pt x="221" y="332"/>
                  </a:cubicBezTo>
                  <a:cubicBezTo>
                    <a:pt x="221" y="22"/>
                    <a:pt x="221" y="22"/>
                    <a:pt x="221" y="22"/>
                  </a:cubicBezTo>
                  <a:cubicBezTo>
                    <a:pt x="221" y="10"/>
                    <a:pt x="211" y="0"/>
                    <a:pt x="199" y="0"/>
                  </a:cubicBezTo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36" name="isľïdé"/>
            <p:cNvSpPr/>
            <p:nvPr/>
          </p:nvSpPr>
          <p:spPr bwMode="auto">
            <a:xfrm>
              <a:off x="7410451" y="4103688"/>
              <a:ext cx="650875" cy="944563"/>
            </a:xfrm>
            <a:custGeom>
              <a:avLst/>
              <a:gdLst>
                <a:gd name="T0" fmla="*/ 228 w 240"/>
                <a:gd name="T1" fmla="*/ 0 h 349"/>
                <a:gd name="T2" fmla="*/ 12 w 240"/>
                <a:gd name="T3" fmla="*/ 0 h 349"/>
                <a:gd name="T4" fmla="*/ 0 w 240"/>
                <a:gd name="T5" fmla="*/ 12 h 349"/>
                <a:gd name="T6" fmla="*/ 0 w 240"/>
                <a:gd name="T7" fmla="*/ 129 h 349"/>
                <a:gd name="T8" fmla="*/ 0 w 240"/>
                <a:gd name="T9" fmla="*/ 337 h 349"/>
                <a:gd name="T10" fmla="*/ 12 w 240"/>
                <a:gd name="T11" fmla="*/ 349 h 349"/>
                <a:gd name="T12" fmla="*/ 228 w 240"/>
                <a:gd name="T13" fmla="*/ 349 h 349"/>
                <a:gd name="T14" fmla="*/ 240 w 240"/>
                <a:gd name="T15" fmla="*/ 337 h 349"/>
                <a:gd name="T16" fmla="*/ 240 w 240"/>
                <a:gd name="T17" fmla="*/ 129 h 349"/>
                <a:gd name="T18" fmla="*/ 240 w 240"/>
                <a:gd name="T19" fmla="*/ 12 h 349"/>
                <a:gd name="T20" fmla="*/ 228 w 240"/>
                <a:gd name="T21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349">
                  <a:moveTo>
                    <a:pt x="228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0" y="343"/>
                    <a:pt x="6" y="349"/>
                    <a:pt x="12" y="349"/>
                  </a:cubicBezTo>
                  <a:cubicBezTo>
                    <a:pt x="228" y="349"/>
                    <a:pt x="228" y="349"/>
                    <a:pt x="228" y="349"/>
                  </a:cubicBezTo>
                  <a:cubicBezTo>
                    <a:pt x="235" y="349"/>
                    <a:pt x="240" y="343"/>
                    <a:pt x="240" y="337"/>
                  </a:cubicBezTo>
                  <a:cubicBezTo>
                    <a:pt x="240" y="129"/>
                    <a:pt x="240" y="129"/>
                    <a:pt x="240" y="129"/>
                  </a:cubicBezTo>
                  <a:cubicBezTo>
                    <a:pt x="240" y="12"/>
                    <a:pt x="240" y="12"/>
                    <a:pt x="240" y="12"/>
                  </a:cubicBezTo>
                  <a:cubicBezTo>
                    <a:pt x="240" y="6"/>
                    <a:pt x="235" y="0"/>
                    <a:pt x="228" y="0"/>
                  </a:cubicBezTo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37" name="iṣḷïďé"/>
            <p:cNvSpPr/>
            <p:nvPr/>
          </p:nvSpPr>
          <p:spPr bwMode="auto">
            <a:xfrm>
              <a:off x="4962526" y="4238626"/>
              <a:ext cx="141288" cy="1322388"/>
            </a:xfrm>
            <a:custGeom>
              <a:avLst/>
              <a:gdLst>
                <a:gd name="T0" fmla="*/ 25 w 52"/>
                <a:gd name="T1" fmla="*/ 36 h 488"/>
                <a:gd name="T2" fmla="*/ 25 w 52"/>
                <a:gd name="T3" fmla="*/ 439 h 488"/>
                <a:gd name="T4" fmla="*/ 9 w 52"/>
                <a:gd name="T5" fmla="*/ 471 h 488"/>
                <a:gd name="T6" fmla="*/ 0 w 52"/>
                <a:gd name="T7" fmla="*/ 471 h 488"/>
                <a:gd name="T8" fmla="*/ 9 w 52"/>
                <a:gd name="T9" fmla="*/ 488 h 488"/>
                <a:gd name="T10" fmla="*/ 26 w 52"/>
                <a:gd name="T11" fmla="*/ 488 h 488"/>
                <a:gd name="T12" fmla="*/ 42 w 52"/>
                <a:gd name="T13" fmla="*/ 456 h 488"/>
                <a:gd name="T14" fmla="*/ 42 w 52"/>
                <a:gd name="T15" fmla="*/ 50 h 488"/>
                <a:gd name="T16" fmla="*/ 52 w 52"/>
                <a:gd name="T17" fmla="*/ 152 h 488"/>
                <a:gd name="T18" fmla="*/ 52 w 52"/>
                <a:gd name="T19" fmla="*/ 59 h 488"/>
                <a:gd name="T20" fmla="*/ 42 w 52"/>
                <a:gd name="T21" fmla="*/ 50 h 488"/>
                <a:gd name="T22" fmla="*/ 42 w 52"/>
                <a:gd name="T23" fmla="*/ 42 h 488"/>
                <a:gd name="T24" fmla="*/ 41 w 52"/>
                <a:gd name="T25" fmla="*/ 39 h 488"/>
                <a:gd name="T26" fmla="*/ 40 w 52"/>
                <a:gd name="T27" fmla="*/ 37 h 488"/>
                <a:gd name="T28" fmla="*/ 37 w 52"/>
                <a:gd name="T29" fmla="*/ 36 h 488"/>
                <a:gd name="T30" fmla="*/ 38 w 52"/>
                <a:gd name="T31" fmla="*/ 42 h 488"/>
                <a:gd name="T32" fmla="*/ 38 w 52"/>
                <a:gd name="T33" fmla="*/ 135 h 488"/>
                <a:gd name="T34" fmla="*/ 31 w 52"/>
                <a:gd name="T35" fmla="*/ 135 h 488"/>
                <a:gd name="T36" fmla="*/ 31 w 52"/>
                <a:gd name="T37" fmla="*/ 42 h 488"/>
                <a:gd name="T38" fmla="*/ 27 w 52"/>
                <a:gd name="T39" fmla="*/ 36 h 488"/>
                <a:gd name="T40" fmla="*/ 27 w 52"/>
                <a:gd name="T41" fmla="*/ 36 h 488"/>
                <a:gd name="T42" fmla="*/ 27 w 52"/>
                <a:gd name="T43" fmla="*/ 36 h 488"/>
                <a:gd name="T44" fmla="*/ 25 w 52"/>
                <a:gd name="T45" fmla="*/ 36 h 488"/>
                <a:gd name="T46" fmla="*/ 17 w 52"/>
                <a:gd name="T47" fmla="*/ 0 h 488"/>
                <a:gd name="T48" fmla="*/ 9 w 52"/>
                <a:gd name="T49" fmla="*/ 5 h 488"/>
                <a:gd name="T50" fmla="*/ 9 w 52"/>
                <a:gd name="T51" fmla="*/ 18 h 488"/>
                <a:gd name="T52" fmla="*/ 19 w 52"/>
                <a:gd name="T53" fmla="*/ 18 h 488"/>
                <a:gd name="T54" fmla="*/ 19 w 52"/>
                <a:gd name="T55" fmla="*/ 18 h 488"/>
                <a:gd name="T56" fmla="*/ 25 w 52"/>
                <a:gd name="T57" fmla="*/ 25 h 488"/>
                <a:gd name="T58" fmla="*/ 25 w 52"/>
                <a:gd name="T59" fmla="*/ 25 h 488"/>
                <a:gd name="T60" fmla="*/ 25 w 52"/>
                <a:gd name="T61" fmla="*/ 29 h 488"/>
                <a:gd name="T62" fmla="*/ 27 w 52"/>
                <a:gd name="T63" fmla="*/ 29 h 488"/>
                <a:gd name="T64" fmla="*/ 27 w 52"/>
                <a:gd name="T65" fmla="*/ 9 h 488"/>
                <a:gd name="T66" fmla="*/ 17 w 52"/>
                <a:gd name="T6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2" h="488">
                  <a:moveTo>
                    <a:pt x="25" y="36"/>
                  </a:moveTo>
                  <a:cubicBezTo>
                    <a:pt x="25" y="439"/>
                    <a:pt x="25" y="439"/>
                    <a:pt x="25" y="439"/>
                  </a:cubicBezTo>
                  <a:cubicBezTo>
                    <a:pt x="9" y="471"/>
                    <a:pt x="9" y="471"/>
                    <a:pt x="9" y="471"/>
                  </a:cubicBezTo>
                  <a:cubicBezTo>
                    <a:pt x="0" y="471"/>
                    <a:pt x="0" y="471"/>
                    <a:pt x="0" y="471"/>
                  </a:cubicBezTo>
                  <a:cubicBezTo>
                    <a:pt x="9" y="488"/>
                    <a:pt x="9" y="488"/>
                    <a:pt x="9" y="488"/>
                  </a:cubicBezTo>
                  <a:cubicBezTo>
                    <a:pt x="26" y="488"/>
                    <a:pt x="26" y="488"/>
                    <a:pt x="26" y="488"/>
                  </a:cubicBezTo>
                  <a:cubicBezTo>
                    <a:pt x="42" y="456"/>
                    <a:pt x="42" y="456"/>
                    <a:pt x="42" y="456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52" y="152"/>
                    <a:pt x="52" y="152"/>
                    <a:pt x="52" y="152"/>
                  </a:cubicBezTo>
                  <a:cubicBezTo>
                    <a:pt x="52" y="59"/>
                    <a:pt x="52" y="59"/>
                    <a:pt x="52" y="59"/>
                  </a:cubicBezTo>
                  <a:cubicBezTo>
                    <a:pt x="52" y="54"/>
                    <a:pt x="48" y="50"/>
                    <a:pt x="42" y="50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2" y="41"/>
                    <a:pt x="42" y="40"/>
                    <a:pt x="41" y="39"/>
                  </a:cubicBezTo>
                  <a:cubicBezTo>
                    <a:pt x="41" y="38"/>
                    <a:pt x="40" y="37"/>
                    <a:pt x="40" y="37"/>
                  </a:cubicBezTo>
                  <a:cubicBezTo>
                    <a:pt x="39" y="36"/>
                    <a:pt x="38" y="36"/>
                    <a:pt x="37" y="36"/>
                  </a:cubicBezTo>
                  <a:cubicBezTo>
                    <a:pt x="38" y="38"/>
                    <a:pt x="38" y="40"/>
                    <a:pt x="38" y="42"/>
                  </a:cubicBezTo>
                  <a:cubicBezTo>
                    <a:pt x="38" y="135"/>
                    <a:pt x="38" y="135"/>
                    <a:pt x="38" y="135"/>
                  </a:cubicBezTo>
                  <a:cubicBezTo>
                    <a:pt x="31" y="135"/>
                    <a:pt x="31" y="135"/>
                    <a:pt x="31" y="135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31" y="39"/>
                    <a:pt x="30" y="37"/>
                    <a:pt x="27" y="36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6" y="36"/>
                    <a:pt x="26" y="36"/>
                    <a:pt x="25" y="36"/>
                  </a:cubicBezTo>
                  <a:moveTo>
                    <a:pt x="17" y="0"/>
                  </a:moveTo>
                  <a:cubicBezTo>
                    <a:pt x="14" y="0"/>
                    <a:pt x="11" y="2"/>
                    <a:pt x="9" y="5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22" y="19"/>
                    <a:pt x="25" y="21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6" y="29"/>
                    <a:pt x="26" y="29"/>
                    <a:pt x="27" y="2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4"/>
                    <a:pt x="23" y="0"/>
                    <a:pt x="17" y="0"/>
                  </a:cubicBezTo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38" name="ïs1ïḍé"/>
            <p:cNvSpPr/>
            <p:nvPr/>
          </p:nvSpPr>
          <p:spPr bwMode="auto">
            <a:xfrm>
              <a:off x="4706938" y="4254501"/>
              <a:ext cx="73025" cy="1354138"/>
            </a:xfrm>
            <a:custGeom>
              <a:avLst/>
              <a:gdLst>
                <a:gd name="T0" fmla="*/ 11 w 27"/>
                <a:gd name="T1" fmla="*/ 0 h 500"/>
                <a:gd name="T2" fmla="*/ 10 w 27"/>
                <a:gd name="T3" fmla="*/ 0 h 500"/>
                <a:gd name="T4" fmla="*/ 10 w 27"/>
                <a:gd name="T5" fmla="*/ 433 h 500"/>
                <a:gd name="T6" fmla="*/ 0 w 27"/>
                <a:gd name="T7" fmla="*/ 464 h 500"/>
                <a:gd name="T8" fmla="*/ 11 w 27"/>
                <a:gd name="T9" fmla="*/ 500 h 500"/>
                <a:gd name="T10" fmla="*/ 27 w 27"/>
                <a:gd name="T11" fmla="*/ 450 h 500"/>
                <a:gd name="T12" fmla="*/ 27 w 27"/>
                <a:gd name="T13" fmla="*/ 16 h 500"/>
                <a:gd name="T14" fmla="*/ 23 w 27"/>
                <a:gd name="T15" fmla="*/ 5 h 500"/>
                <a:gd name="T16" fmla="*/ 20 w 27"/>
                <a:gd name="T17" fmla="*/ 3 h 500"/>
                <a:gd name="T18" fmla="*/ 15 w 27"/>
                <a:gd name="T19" fmla="*/ 0 h 500"/>
                <a:gd name="T20" fmla="*/ 11 w 27"/>
                <a:gd name="T21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500">
                  <a:moveTo>
                    <a:pt x="11" y="0"/>
                  </a:moveTo>
                  <a:cubicBezTo>
                    <a:pt x="11" y="0"/>
                    <a:pt x="10" y="0"/>
                    <a:pt x="10" y="0"/>
                  </a:cubicBezTo>
                  <a:cubicBezTo>
                    <a:pt x="10" y="433"/>
                    <a:pt x="10" y="433"/>
                    <a:pt x="10" y="433"/>
                  </a:cubicBezTo>
                  <a:cubicBezTo>
                    <a:pt x="0" y="464"/>
                    <a:pt x="0" y="464"/>
                    <a:pt x="0" y="464"/>
                  </a:cubicBezTo>
                  <a:cubicBezTo>
                    <a:pt x="11" y="500"/>
                    <a:pt x="11" y="500"/>
                    <a:pt x="11" y="500"/>
                  </a:cubicBezTo>
                  <a:cubicBezTo>
                    <a:pt x="27" y="450"/>
                    <a:pt x="27" y="450"/>
                    <a:pt x="27" y="450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1"/>
                    <a:pt x="25" y="8"/>
                    <a:pt x="23" y="5"/>
                  </a:cubicBezTo>
                  <a:cubicBezTo>
                    <a:pt x="22" y="4"/>
                    <a:pt x="21" y="3"/>
                    <a:pt x="20" y="3"/>
                  </a:cubicBezTo>
                  <a:cubicBezTo>
                    <a:pt x="19" y="2"/>
                    <a:pt x="17" y="1"/>
                    <a:pt x="15" y="0"/>
                  </a:cubicBezTo>
                  <a:cubicBezTo>
                    <a:pt x="14" y="0"/>
                    <a:pt x="13" y="0"/>
                    <a:pt x="11" y="0"/>
                  </a:cubicBezTo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39" name="íśļïde"/>
            <p:cNvSpPr/>
            <p:nvPr/>
          </p:nvSpPr>
          <p:spPr bwMode="auto">
            <a:xfrm>
              <a:off x="4262438" y="1711326"/>
              <a:ext cx="825500" cy="198438"/>
            </a:xfrm>
            <a:custGeom>
              <a:avLst/>
              <a:gdLst>
                <a:gd name="T0" fmla="*/ 304 w 304"/>
                <a:gd name="T1" fmla="*/ 0 h 73"/>
                <a:gd name="T2" fmla="*/ 286 w 304"/>
                <a:gd name="T3" fmla="*/ 0 h 73"/>
                <a:gd name="T4" fmla="*/ 286 w 304"/>
                <a:gd name="T5" fmla="*/ 42 h 73"/>
                <a:gd name="T6" fmla="*/ 220 w 304"/>
                <a:gd name="T7" fmla="*/ 42 h 73"/>
                <a:gd name="T8" fmla="*/ 220 w 304"/>
                <a:gd name="T9" fmla="*/ 56 h 73"/>
                <a:gd name="T10" fmla="*/ 21 w 304"/>
                <a:gd name="T11" fmla="*/ 56 h 73"/>
                <a:gd name="T12" fmla="*/ 0 w 304"/>
                <a:gd name="T13" fmla="*/ 51 h 73"/>
                <a:gd name="T14" fmla="*/ 7 w 304"/>
                <a:gd name="T15" fmla="*/ 61 h 73"/>
                <a:gd name="T16" fmla="*/ 14 w 304"/>
                <a:gd name="T17" fmla="*/ 66 h 73"/>
                <a:gd name="T18" fmla="*/ 38 w 304"/>
                <a:gd name="T19" fmla="*/ 73 h 73"/>
                <a:gd name="T20" fmla="*/ 237 w 304"/>
                <a:gd name="T21" fmla="*/ 73 h 73"/>
                <a:gd name="T22" fmla="*/ 237 w 304"/>
                <a:gd name="T23" fmla="*/ 59 h 73"/>
                <a:gd name="T24" fmla="*/ 304 w 304"/>
                <a:gd name="T25" fmla="*/ 59 h 73"/>
                <a:gd name="T26" fmla="*/ 304 w 304"/>
                <a:gd name="T2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4" h="73">
                  <a:moveTo>
                    <a:pt x="304" y="0"/>
                  </a:moveTo>
                  <a:cubicBezTo>
                    <a:pt x="286" y="0"/>
                    <a:pt x="286" y="0"/>
                    <a:pt x="286" y="0"/>
                  </a:cubicBezTo>
                  <a:cubicBezTo>
                    <a:pt x="286" y="42"/>
                    <a:pt x="286" y="42"/>
                    <a:pt x="286" y="42"/>
                  </a:cubicBezTo>
                  <a:cubicBezTo>
                    <a:pt x="220" y="42"/>
                    <a:pt x="220" y="42"/>
                    <a:pt x="220" y="42"/>
                  </a:cubicBezTo>
                  <a:cubicBezTo>
                    <a:pt x="220" y="56"/>
                    <a:pt x="220" y="56"/>
                    <a:pt x="220" y="56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13" y="56"/>
                    <a:pt x="6" y="54"/>
                    <a:pt x="0" y="51"/>
                  </a:cubicBezTo>
                  <a:cubicBezTo>
                    <a:pt x="2" y="54"/>
                    <a:pt x="4" y="58"/>
                    <a:pt x="7" y="61"/>
                  </a:cubicBezTo>
                  <a:cubicBezTo>
                    <a:pt x="9" y="63"/>
                    <a:pt x="11" y="64"/>
                    <a:pt x="14" y="66"/>
                  </a:cubicBezTo>
                  <a:cubicBezTo>
                    <a:pt x="21" y="71"/>
                    <a:pt x="29" y="73"/>
                    <a:pt x="38" y="73"/>
                  </a:cubicBezTo>
                  <a:cubicBezTo>
                    <a:pt x="237" y="73"/>
                    <a:pt x="237" y="73"/>
                    <a:pt x="237" y="73"/>
                  </a:cubicBezTo>
                  <a:cubicBezTo>
                    <a:pt x="237" y="59"/>
                    <a:pt x="237" y="59"/>
                    <a:pt x="237" y="59"/>
                  </a:cubicBezTo>
                  <a:cubicBezTo>
                    <a:pt x="304" y="59"/>
                    <a:pt x="304" y="59"/>
                    <a:pt x="304" y="59"/>
                  </a:cubicBezTo>
                  <a:cubicBezTo>
                    <a:pt x="304" y="0"/>
                    <a:pt x="304" y="0"/>
                    <a:pt x="304" y="0"/>
                  </a:cubicBezTo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40" name="íṧlíḍé"/>
            <p:cNvSpPr/>
            <p:nvPr/>
          </p:nvSpPr>
          <p:spPr bwMode="auto">
            <a:xfrm>
              <a:off x="4098926" y="4024313"/>
              <a:ext cx="354013" cy="1912938"/>
            </a:xfrm>
            <a:custGeom>
              <a:avLst/>
              <a:gdLst>
                <a:gd name="T0" fmla="*/ 223 w 223"/>
                <a:gd name="T1" fmla="*/ 0 h 1205"/>
                <a:gd name="T2" fmla="*/ 158 w 223"/>
                <a:gd name="T3" fmla="*/ 0 h 1205"/>
                <a:gd name="T4" fmla="*/ 0 w 223"/>
                <a:gd name="T5" fmla="*/ 0 h 1205"/>
                <a:gd name="T6" fmla="*/ 0 w 223"/>
                <a:gd name="T7" fmla="*/ 1205 h 1205"/>
                <a:gd name="T8" fmla="*/ 158 w 223"/>
                <a:gd name="T9" fmla="*/ 1205 h 1205"/>
                <a:gd name="T10" fmla="*/ 223 w 223"/>
                <a:gd name="T11" fmla="*/ 1205 h 1205"/>
                <a:gd name="T12" fmla="*/ 223 w 223"/>
                <a:gd name="T13" fmla="*/ 0 h 1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" h="1205">
                  <a:moveTo>
                    <a:pt x="223" y="0"/>
                  </a:moveTo>
                  <a:lnTo>
                    <a:pt x="158" y="0"/>
                  </a:lnTo>
                  <a:lnTo>
                    <a:pt x="0" y="0"/>
                  </a:lnTo>
                  <a:lnTo>
                    <a:pt x="0" y="1205"/>
                  </a:lnTo>
                  <a:lnTo>
                    <a:pt x="158" y="1205"/>
                  </a:lnTo>
                  <a:lnTo>
                    <a:pt x="223" y="1205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41" name="iş1ïďe"/>
            <p:cNvSpPr/>
            <p:nvPr/>
          </p:nvSpPr>
          <p:spPr bwMode="auto">
            <a:xfrm>
              <a:off x="4098926" y="4024313"/>
              <a:ext cx="354013" cy="1912938"/>
            </a:xfrm>
            <a:custGeom>
              <a:avLst/>
              <a:gdLst>
                <a:gd name="T0" fmla="*/ 223 w 223"/>
                <a:gd name="T1" fmla="*/ 0 h 1205"/>
                <a:gd name="T2" fmla="*/ 158 w 223"/>
                <a:gd name="T3" fmla="*/ 0 h 1205"/>
                <a:gd name="T4" fmla="*/ 0 w 223"/>
                <a:gd name="T5" fmla="*/ 0 h 1205"/>
                <a:gd name="T6" fmla="*/ 0 w 223"/>
                <a:gd name="T7" fmla="*/ 1205 h 1205"/>
                <a:gd name="T8" fmla="*/ 158 w 223"/>
                <a:gd name="T9" fmla="*/ 1205 h 1205"/>
                <a:gd name="T10" fmla="*/ 223 w 223"/>
                <a:gd name="T11" fmla="*/ 1205 h 1205"/>
                <a:gd name="T12" fmla="*/ 223 w 223"/>
                <a:gd name="T13" fmla="*/ 0 h 1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" h="1205">
                  <a:moveTo>
                    <a:pt x="223" y="0"/>
                  </a:moveTo>
                  <a:lnTo>
                    <a:pt x="158" y="0"/>
                  </a:lnTo>
                  <a:lnTo>
                    <a:pt x="0" y="0"/>
                  </a:lnTo>
                  <a:lnTo>
                    <a:pt x="0" y="1205"/>
                  </a:lnTo>
                  <a:lnTo>
                    <a:pt x="158" y="1205"/>
                  </a:lnTo>
                  <a:lnTo>
                    <a:pt x="223" y="1205"/>
                  </a:lnTo>
                  <a:lnTo>
                    <a:pt x="2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42" name="iSľîḑé"/>
            <p:cNvSpPr/>
            <p:nvPr/>
          </p:nvSpPr>
          <p:spPr bwMode="auto">
            <a:xfrm>
              <a:off x="3516313" y="1570038"/>
              <a:ext cx="2062163" cy="2330450"/>
            </a:xfrm>
            <a:custGeom>
              <a:avLst/>
              <a:gdLst>
                <a:gd name="T0" fmla="*/ 338 w 760"/>
                <a:gd name="T1" fmla="*/ 773 h 860"/>
                <a:gd name="T2" fmla="*/ 335 w 760"/>
                <a:gd name="T3" fmla="*/ 772 h 860"/>
                <a:gd name="T4" fmla="*/ 329 w 760"/>
                <a:gd name="T5" fmla="*/ 770 h 860"/>
                <a:gd name="T6" fmla="*/ 326 w 760"/>
                <a:gd name="T7" fmla="*/ 767 h 860"/>
                <a:gd name="T8" fmla="*/ 367 w 760"/>
                <a:gd name="T9" fmla="*/ 767 h 860"/>
                <a:gd name="T10" fmla="*/ 342 w 760"/>
                <a:gd name="T11" fmla="*/ 773 h 860"/>
                <a:gd name="T12" fmla="*/ 0 w 760"/>
                <a:gd name="T13" fmla="*/ 225 h 860"/>
                <a:gd name="T14" fmla="*/ 47 w 760"/>
                <a:gd name="T15" fmla="*/ 270 h 860"/>
                <a:gd name="T16" fmla="*/ 74 w 760"/>
                <a:gd name="T17" fmla="*/ 308 h 860"/>
                <a:gd name="T18" fmla="*/ 102 w 760"/>
                <a:gd name="T19" fmla="*/ 308 h 860"/>
                <a:gd name="T20" fmla="*/ 119 w 760"/>
                <a:gd name="T21" fmla="*/ 348 h 860"/>
                <a:gd name="T22" fmla="*/ 159 w 760"/>
                <a:gd name="T23" fmla="*/ 396 h 860"/>
                <a:gd name="T24" fmla="*/ 151 w 760"/>
                <a:gd name="T25" fmla="*/ 705 h 860"/>
                <a:gd name="T26" fmla="*/ 140 w 760"/>
                <a:gd name="T27" fmla="*/ 682 h 860"/>
                <a:gd name="T28" fmla="*/ 94 w 760"/>
                <a:gd name="T29" fmla="*/ 672 h 860"/>
                <a:gd name="T30" fmla="*/ 0 w 760"/>
                <a:gd name="T31" fmla="*/ 682 h 860"/>
                <a:gd name="T32" fmla="*/ 94 w 760"/>
                <a:gd name="T33" fmla="*/ 849 h 860"/>
                <a:gd name="T34" fmla="*/ 140 w 760"/>
                <a:gd name="T35" fmla="*/ 860 h 860"/>
                <a:gd name="T36" fmla="*/ 140 w 760"/>
                <a:gd name="T37" fmla="*/ 821 h 860"/>
                <a:gd name="T38" fmla="*/ 283 w 760"/>
                <a:gd name="T39" fmla="*/ 853 h 860"/>
                <a:gd name="T40" fmla="*/ 286 w 760"/>
                <a:gd name="T41" fmla="*/ 854 h 860"/>
                <a:gd name="T42" fmla="*/ 289 w 760"/>
                <a:gd name="T43" fmla="*/ 855 h 860"/>
                <a:gd name="T44" fmla="*/ 295 w 760"/>
                <a:gd name="T45" fmla="*/ 855 h 860"/>
                <a:gd name="T46" fmla="*/ 310 w 760"/>
                <a:gd name="T47" fmla="*/ 852 h 860"/>
                <a:gd name="T48" fmla="*/ 460 w 760"/>
                <a:gd name="T49" fmla="*/ 788 h 860"/>
                <a:gd name="T50" fmla="*/ 510 w 760"/>
                <a:gd name="T51" fmla="*/ 767 h 860"/>
                <a:gd name="T52" fmla="*/ 760 w 760"/>
                <a:gd name="T53" fmla="*/ 729 h 860"/>
                <a:gd name="T54" fmla="*/ 760 w 760"/>
                <a:gd name="T55" fmla="*/ 628 h 860"/>
                <a:gd name="T56" fmla="*/ 377 w 760"/>
                <a:gd name="T57" fmla="*/ 316 h 860"/>
                <a:gd name="T58" fmla="*/ 364 w 760"/>
                <a:gd name="T59" fmla="*/ 286 h 860"/>
                <a:gd name="T60" fmla="*/ 314 w 760"/>
                <a:gd name="T61" fmla="*/ 219 h 860"/>
                <a:gd name="T62" fmla="*/ 292 w 760"/>
                <a:gd name="T63" fmla="*/ 209 h 860"/>
                <a:gd name="T64" fmla="*/ 217 w 760"/>
                <a:gd name="T65" fmla="*/ 216 h 860"/>
                <a:gd name="T66" fmla="*/ 193 w 760"/>
                <a:gd name="T67" fmla="*/ 177 h 860"/>
                <a:gd name="T68" fmla="*/ 200 w 760"/>
                <a:gd name="T69" fmla="*/ 169 h 860"/>
                <a:gd name="T70" fmla="*/ 159 w 760"/>
                <a:gd name="T71" fmla="*/ 146 h 860"/>
                <a:gd name="T72" fmla="*/ 0 w 760"/>
                <a:gd name="T73" fmla="*/ 0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60" h="860">
                  <a:moveTo>
                    <a:pt x="342" y="773"/>
                  </a:moveTo>
                  <a:cubicBezTo>
                    <a:pt x="341" y="773"/>
                    <a:pt x="339" y="773"/>
                    <a:pt x="338" y="773"/>
                  </a:cubicBezTo>
                  <a:cubicBezTo>
                    <a:pt x="337" y="773"/>
                    <a:pt x="336" y="773"/>
                    <a:pt x="335" y="772"/>
                  </a:cubicBezTo>
                  <a:cubicBezTo>
                    <a:pt x="335" y="772"/>
                    <a:pt x="335" y="772"/>
                    <a:pt x="335" y="772"/>
                  </a:cubicBezTo>
                  <a:cubicBezTo>
                    <a:pt x="333" y="772"/>
                    <a:pt x="332" y="771"/>
                    <a:pt x="330" y="770"/>
                  </a:cubicBezTo>
                  <a:cubicBezTo>
                    <a:pt x="329" y="770"/>
                    <a:pt x="329" y="770"/>
                    <a:pt x="329" y="770"/>
                  </a:cubicBezTo>
                  <a:cubicBezTo>
                    <a:pt x="329" y="769"/>
                    <a:pt x="328" y="769"/>
                    <a:pt x="328" y="768"/>
                  </a:cubicBezTo>
                  <a:cubicBezTo>
                    <a:pt x="327" y="768"/>
                    <a:pt x="326" y="767"/>
                    <a:pt x="326" y="767"/>
                  </a:cubicBezTo>
                  <a:cubicBezTo>
                    <a:pt x="326" y="767"/>
                    <a:pt x="326" y="767"/>
                    <a:pt x="326" y="767"/>
                  </a:cubicBezTo>
                  <a:cubicBezTo>
                    <a:pt x="367" y="767"/>
                    <a:pt x="367" y="767"/>
                    <a:pt x="367" y="767"/>
                  </a:cubicBezTo>
                  <a:cubicBezTo>
                    <a:pt x="349" y="772"/>
                    <a:pt x="349" y="772"/>
                    <a:pt x="349" y="772"/>
                  </a:cubicBezTo>
                  <a:cubicBezTo>
                    <a:pt x="347" y="773"/>
                    <a:pt x="345" y="773"/>
                    <a:pt x="342" y="773"/>
                  </a:cubicBezTo>
                  <a:moveTo>
                    <a:pt x="0" y="0"/>
                  </a:moveTo>
                  <a:cubicBezTo>
                    <a:pt x="0" y="225"/>
                    <a:pt x="0" y="225"/>
                    <a:pt x="0" y="225"/>
                  </a:cubicBezTo>
                  <a:cubicBezTo>
                    <a:pt x="47" y="270"/>
                    <a:pt x="47" y="270"/>
                    <a:pt x="47" y="270"/>
                  </a:cubicBezTo>
                  <a:cubicBezTo>
                    <a:pt x="47" y="270"/>
                    <a:pt x="47" y="270"/>
                    <a:pt x="47" y="270"/>
                  </a:cubicBezTo>
                  <a:cubicBezTo>
                    <a:pt x="40" y="278"/>
                    <a:pt x="40" y="278"/>
                    <a:pt x="40" y="278"/>
                  </a:cubicBezTo>
                  <a:cubicBezTo>
                    <a:pt x="74" y="308"/>
                    <a:pt x="74" y="308"/>
                    <a:pt x="74" y="308"/>
                  </a:cubicBezTo>
                  <a:cubicBezTo>
                    <a:pt x="86" y="294"/>
                    <a:pt x="86" y="294"/>
                    <a:pt x="86" y="294"/>
                  </a:cubicBezTo>
                  <a:cubicBezTo>
                    <a:pt x="102" y="308"/>
                    <a:pt x="102" y="308"/>
                    <a:pt x="102" y="308"/>
                  </a:cubicBezTo>
                  <a:cubicBezTo>
                    <a:pt x="111" y="316"/>
                    <a:pt x="116" y="327"/>
                    <a:pt x="118" y="339"/>
                  </a:cubicBezTo>
                  <a:cubicBezTo>
                    <a:pt x="119" y="348"/>
                    <a:pt x="119" y="348"/>
                    <a:pt x="119" y="348"/>
                  </a:cubicBezTo>
                  <a:cubicBezTo>
                    <a:pt x="120" y="356"/>
                    <a:pt x="124" y="364"/>
                    <a:pt x="130" y="369"/>
                  </a:cubicBezTo>
                  <a:cubicBezTo>
                    <a:pt x="159" y="396"/>
                    <a:pt x="159" y="396"/>
                    <a:pt x="159" y="396"/>
                  </a:cubicBezTo>
                  <a:cubicBezTo>
                    <a:pt x="159" y="705"/>
                    <a:pt x="159" y="705"/>
                    <a:pt x="159" y="705"/>
                  </a:cubicBezTo>
                  <a:cubicBezTo>
                    <a:pt x="151" y="705"/>
                    <a:pt x="151" y="705"/>
                    <a:pt x="151" y="705"/>
                  </a:cubicBezTo>
                  <a:cubicBezTo>
                    <a:pt x="140" y="705"/>
                    <a:pt x="140" y="705"/>
                    <a:pt x="140" y="705"/>
                  </a:cubicBezTo>
                  <a:cubicBezTo>
                    <a:pt x="140" y="682"/>
                    <a:pt x="140" y="682"/>
                    <a:pt x="140" y="682"/>
                  </a:cubicBezTo>
                  <a:cubicBezTo>
                    <a:pt x="140" y="672"/>
                    <a:pt x="140" y="672"/>
                    <a:pt x="140" y="672"/>
                  </a:cubicBezTo>
                  <a:cubicBezTo>
                    <a:pt x="94" y="672"/>
                    <a:pt x="94" y="672"/>
                    <a:pt x="94" y="672"/>
                  </a:cubicBezTo>
                  <a:cubicBezTo>
                    <a:pt x="94" y="682"/>
                    <a:pt x="94" y="682"/>
                    <a:pt x="94" y="682"/>
                  </a:cubicBezTo>
                  <a:cubicBezTo>
                    <a:pt x="0" y="682"/>
                    <a:pt x="0" y="682"/>
                    <a:pt x="0" y="682"/>
                  </a:cubicBezTo>
                  <a:cubicBezTo>
                    <a:pt x="0" y="849"/>
                    <a:pt x="0" y="849"/>
                    <a:pt x="0" y="849"/>
                  </a:cubicBezTo>
                  <a:cubicBezTo>
                    <a:pt x="94" y="849"/>
                    <a:pt x="94" y="849"/>
                    <a:pt x="94" y="849"/>
                  </a:cubicBezTo>
                  <a:cubicBezTo>
                    <a:pt x="94" y="860"/>
                    <a:pt x="94" y="860"/>
                    <a:pt x="94" y="860"/>
                  </a:cubicBezTo>
                  <a:cubicBezTo>
                    <a:pt x="140" y="860"/>
                    <a:pt x="140" y="860"/>
                    <a:pt x="140" y="860"/>
                  </a:cubicBezTo>
                  <a:cubicBezTo>
                    <a:pt x="140" y="849"/>
                    <a:pt x="140" y="849"/>
                    <a:pt x="140" y="849"/>
                  </a:cubicBezTo>
                  <a:cubicBezTo>
                    <a:pt x="140" y="821"/>
                    <a:pt x="140" y="821"/>
                    <a:pt x="140" y="821"/>
                  </a:cubicBezTo>
                  <a:cubicBezTo>
                    <a:pt x="166" y="821"/>
                    <a:pt x="166" y="821"/>
                    <a:pt x="166" y="821"/>
                  </a:cubicBezTo>
                  <a:cubicBezTo>
                    <a:pt x="283" y="853"/>
                    <a:pt x="283" y="853"/>
                    <a:pt x="283" y="853"/>
                  </a:cubicBezTo>
                  <a:cubicBezTo>
                    <a:pt x="284" y="854"/>
                    <a:pt x="284" y="854"/>
                    <a:pt x="284" y="854"/>
                  </a:cubicBezTo>
                  <a:cubicBezTo>
                    <a:pt x="285" y="854"/>
                    <a:pt x="285" y="854"/>
                    <a:pt x="286" y="854"/>
                  </a:cubicBezTo>
                  <a:cubicBezTo>
                    <a:pt x="286" y="854"/>
                    <a:pt x="286" y="854"/>
                    <a:pt x="286" y="854"/>
                  </a:cubicBezTo>
                  <a:cubicBezTo>
                    <a:pt x="287" y="855"/>
                    <a:pt x="288" y="855"/>
                    <a:pt x="289" y="855"/>
                  </a:cubicBezTo>
                  <a:cubicBezTo>
                    <a:pt x="290" y="855"/>
                    <a:pt x="290" y="855"/>
                    <a:pt x="290" y="855"/>
                  </a:cubicBezTo>
                  <a:cubicBezTo>
                    <a:pt x="292" y="855"/>
                    <a:pt x="293" y="855"/>
                    <a:pt x="295" y="855"/>
                  </a:cubicBezTo>
                  <a:cubicBezTo>
                    <a:pt x="295" y="855"/>
                    <a:pt x="295" y="855"/>
                    <a:pt x="295" y="855"/>
                  </a:cubicBezTo>
                  <a:cubicBezTo>
                    <a:pt x="300" y="855"/>
                    <a:pt x="305" y="854"/>
                    <a:pt x="310" y="852"/>
                  </a:cubicBezTo>
                  <a:cubicBezTo>
                    <a:pt x="312" y="852"/>
                    <a:pt x="312" y="852"/>
                    <a:pt x="312" y="852"/>
                  </a:cubicBezTo>
                  <a:cubicBezTo>
                    <a:pt x="460" y="788"/>
                    <a:pt x="460" y="788"/>
                    <a:pt x="460" y="788"/>
                  </a:cubicBezTo>
                  <a:cubicBezTo>
                    <a:pt x="510" y="767"/>
                    <a:pt x="510" y="767"/>
                    <a:pt x="510" y="767"/>
                  </a:cubicBezTo>
                  <a:cubicBezTo>
                    <a:pt x="510" y="767"/>
                    <a:pt x="510" y="767"/>
                    <a:pt x="510" y="767"/>
                  </a:cubicBezTo>
                  <a:cubicBezTo>
                    <a:pt x="722" y="767"/>
                    <a:pt x="722" y="767"/>
                    <a:pt x="722" y="767"/>
                  </a:cubicBezTo>
                  <a:cubicBezTo>
                    <a:pt x="743" y="767"/>
                    <a:pt x="760" y="750"/>
                    <a:pt x="760" y="729"/>
                  </a:cubicBezTo>
                  <a:cubicBezTo>
                    <a:pt x="760" y="701"/>
                    <a:pt x="760" y="701"/>
                    <a:pt x="760" y="701"/>
                  </a:cubicBezTo>
                  <a:cubicBezTo>
                    <a:pt x="760" y="628"/>
                    <a:pt x="760" y="628"/>
                    <a:pt x="760" y="628"/>
                  </a:cubicBezTo>
                  <a:cubicBezTo>
                    <a:pt x="760" y="316"/>
                    <a:pt x="760" y="316"/>
                    <a:pt x="760" y="316"/>
                  </a:cubicBezTo>
                  <a:cubicBezTo>
                    <a:pt x="377" y="316"/>
                    <a:pt x="377" y="316"/>
                    <a:pt x="377" y="316"/>
                  </a:cubicBezTo>
                  <a:cubicBezTo>
                    <a:pt x="365" y="287"/>
                    <a:pt x="365" y="287"/>
                    <a:pt x="365" y="287"/>
                  </a:cubicBezTo>
                  <a:cubicBezTo>
                    <a:pt x="365" y="287"/>
                    <a:pt x="364" y="286"/>
                    <a:pt x="364" y="286"/>
                  </a:cubicBezTo>
                  <a:cubicBezTo>
                    <a:pt x="360" y="280"/>
                    <a:pt x="360" y="280"/>
                    <a:pt x="360" y="280"/>
                  </a:cubicBezTo>
                  <a:cubicBezTo>
                    <a:pt x="314" y="219"/>
                    <a:pt x="314" y="219"/>
                    <a:pt x="314" y="219"/>
                  </a:cubicBezTo>
                  <a:cubicBezTo>
                    <a:pt x="309" y="213"/>
                    <a:pt x="302" y="209"/>
                    <a:pt x="294" y="209"/>
                  </a:cubicBezTo>
                  <a:cubicBezTo>
                    <a:pt x="294" y="209"/>
                    <a:pt x="293" y="209"/>
                    <a:pt x="292" y="209"/>
                  </a:cubicBezTo>
                  <a:cubicBezTo>
                    <a:pt x="282" y="210"/>
                    <a:pt x="282" y="210"/>
                    <a:pt x="282" y="210"/>
                  </a:cubicBezTo>
                  <a:cubicBezTo>
                    <a:pt x="217" y="216"/>
                    <a:pt x="217" y="216"/>
                    <a:pt x="217" y="216"/>
                  </a:cubicBezTo>
                  <a:cubicBezTo>
                    <a:pt x="184" y="186"/>
                    <a:pt x="184" y="186"/>
                    <a:pt x="184" y="186"/>
                  </a:cubicBezTo>
                  <a:cubicBezTo>
                    <a:pt x="193" y="177"/>
                    <a:pt x="193" y="177"/>
                    <a:pt x="193" y="177"/>
                  </a:cubicBezTo>
                  <a:cubicBezTo>
                    <a:pt x="193" y="177"/>
                    <a:pt x="193" y="177"/>
                    <a:pt x="193" y="177"/>
                  </a:cubicBezTo>
                  <a:cubicBezTo>
                    <a:pt x="200" y="169"/>
                    <a:pt x="200" y="169"/>
                    <a:pt x="200" y="169"/>
                  </a:cubicBezTo>
                  <a:cubicBezTo>
                    <a:pt x="166" y="138"/>
                    <a:pt x="166" y="138"/>
                    <a:pt x="166" y="138"/>
                  </a:cubicBezTo>
                  <a:cubicBezTo>
                    <a:pt x="159" y="146"/>
                    <a:pt x="159" y="146"/>
                    <a:pt x="159" y="146"/>
                  </a:cubicBezTo>
                  <a:cubicBezTo>
                    <a:pt x="159" y="146"/>
                    <a:pt x="159" y="146"/>
                    <a:pt x="159" y="146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43" name="îṡḻíḋè"/>
            <p:cNvSpPr/>
            <p:nvPr/>
          </p:nvSpPr>
          <p:spPr bwMode="auto">
            <a:xfrm>
              <a:off x="5391151" y="3821113"/>
              <a:ext cx="1878013" cy="2251075"/>
            </a:xfrm>
            <a:custGeom>
              <a:avLst/>
              <a:gdLst>
                <a:gd name="T0" fmla="*/ 639 w 692"/>
                <a:gd name="T1" fmla="*/ 0 h 831"/>
                <a:gd name="T2" fmla="*/ 56 w 692"/>
                <a:gd name="T3" fmla="*/ 0 h 831"/>
                <a:gd name="T4" fmla="*/ 56 w 692"/>
                <a:gd name="T5" fmla="*/ 460 h 831"/>
                <a:gd name="T6" fmla="*/ 46 w 692"/>
                <a:gd name="T7" fmla="*/ 478 h 831"/>
                <a:gd name="T8" fmla="*/ 46 w 692"/>
                <a:gd name="T9" fmla="*/ 576 h 831"/>
                <a:gd name="T10" fmla="*/ 43 w 692"/>
                <a:gd name="T11" fmla="*/ 578 h 831"/>
                <a:gd name="T12" fmla="*/ 43 w 692"/>
                <a:gd name="T13" fmla="*/ 578 h 831"/>
                <a:gd name="T14" fmla="*/ 41 w 692"/>
                <a:gd name="T15" fmla="*/ 581 h 831"/>
                <a:gd name="T16" fmla="*/ 41 w 692"/>
                <a:gd name="T17" fmla="*/ 581 h 831"/>
                <a:gd name="T18" fmla="*/ 39 w 692"/>
                <a:gd name="T19" fmla="*/ 585 h 831"/>
                <a:gd name="T20" fmla="*/ 18 w 692"/>
                <a:gd name="T21" fmla="*/ 630 h 831"/>
                <a:gd name="T22" fmla="*/ 17 w 692"/>
                <a:gd name="T23" fmla="*/ 632 h 831"/>
                <a:gd name="T24" fmla="*/ 16 w 692"/>
                <a:gd name="T25" fmla="*/ 639 h 831"/>
                <a:gd name="T26" fmla="*/ 2 w 692"/>
                <a:gd name="T27" fmla="*/ 714 h 831"/>
                <a:gd name="T28" fmla="*/ 9 w 692"/>
                <a:gd name="T29" fmla="*/ 737 h 831"/>
                <a:gd name="T30" fmla="*/ 16 w 692"/>
                <a:gd name="T31" fmla="*/ 743 h 831"/>
                <a:gd name="T32" fmla="*/ 64 w 692"/>
                <a:gd name="T33" fmla="*/ 788 h 831"/>
                <a:gd name="T34" fmla="*/ 64 w 692"/>
                <a:gd name="T35" fmla="*/ 831 h 831"/>
                <a:gd name="T36" fmla="*/ 210 w 692"/>
                <a:gd name="T37" fmla="*/ 831 h 831"/>
                <a:gd name="T38" fmla="*/ 210 w 692"/>
                <a:gd name="T39" fmla="*/ 812 h 831"/>
                <a:gd name="T40" fmla="*/ 222 w 692"/>
                <a:gd name="T41" fmla="*/ 778 h 831"/>
                <a:gd name="T42" fmla="*/ 228 w 692"/>
                <a:gd name="T43" fmla="*/ 772 h 831"/>
                <a:gd name="T44" fmla="*/ 236 w 692"/>
                <a:gd name="T45" fmla="*/ 750 h 831"/>
                <a:gd name="T46" fmla="*/ 236 w 692"/>
                <a:gd name="T47" fmla="*/ 707 h 831"/>
                <a:gd name="T48" fmla="*/ 519 w 692"/>
                <a:gd name="T49" fmla="*/ 707 h 831"/>
                <a:gd name="T50" fmla="*/ 519 w 692"/>
                <a:gd name="T51" fmla="*/ 708 h 831"/>
                <a:gd name="T52" fmla="*/ 519 w 692"/>
                <a:gd name="T53" fmla="*/ 736 h 831"/>
                <a:gd name="T54" fmla="*/ 516 w 692"/>
                <a:gd name="T55" fmla="*/ 737 h 831"/>
                <a:gd name="T56" fmla="*/ 511 w 692"/>
                <a:gd name="T57" fmla="*/ 742 h 831"/>
                <a:gd name="T58" fmla="*/ 511 w 692"/>
                <a:gd name="T59" fmla="*/ 762 h 831"/>
                <a:gd name="T60" fmla="*/ 516 w 692"/>
                <a:gd name="T61" fmla="*/ 768 h 831"/>
                <a:gd name="T62" fmla="*/ 519 w 692"/>
                <a:gd name="T63" fmla="*/ 769 h 831"/>
                <a:gd name="T64" fmla="*/ 519 w 692"/>
                <a:gd name="T65" fmla="*/ 831 h 831"/>
                <a:gd name="T66" fmla="*/ 665 w 692"/>
                <a:gd name="T67" fmla="*/ 831 h 831"/>
                <a:gd name="T68" fmla="*/ 665 w 692"/>
                <a:gd name="T69" fmla="*/ 768 h 831"/>
                <a:gd name="T70" fmla="*/ 667 w 692"/>
                <a:gd name="T71" fmla="*/ 768 h 831"/>
                <a:gd name="T72" fmla="*/ 672 w 692"/>
                <a:gd name="T73" fmla="*/ 762 h 831"/>
                <a:gd name="T74" fmla="*/ 672 w 692"/>
                <a:gd name="T75" fmla="*/ 742 h 831"/>
                <a:gd name="T76" fmla="*/ 667 w 692"/>
                <a:gd name="T77" fmla="*/ 737 h 831"/>
                <a:gd name="T78" fmla="*/ 665 w 692"/>
                <a:gd name="T79" fmla="*/ 736 h 831"/>
                <a:gd name="T80" fmla="*/ 665 w 692"/>
                <a:gd name="T81" fmla="*/ 706 h 831"/>
                <a:gd name="T82" fmla="*/ 669 w 692"/>
                <a:gd name="T83" fmla="*/ 693 h 831"/>
                <a:gd name="T84" fmla="*/ 688 w 692"/>
                <a:gd name="T85" fmla="*/ 663 h 831"/>
                <a:gd name="T86" fmla="*/ 692 w 692"/>
                <a:gd name="T87" fmla="*/ 649 h 831"/>
                <a:gd name="T88" fmla="*/ 692 w 692"/>
                <a:gd name="T89" fmla="*/ 515 h 831"/>
                <a:gd name="T90" fmla="*/ 692 w 692"/>
                <a:gd name="T91" fmla="*/ 494 h 831"/>
                <a:gd name="T92" fmla="*/ 671 w 692"/>
                <a:gd name="T93" fmla="*/ 473 h 831"/>
                <a:gd name="T94" fmla="*/ 670 w 692"/>
                <a:gd name="T95" fmla="*/ 473 h 831"/>
                <a:gd name="T96" fmla="*/ 650 w 692"/>
                <a:gd name="T97" fmla="*/ 495 h 831"/>
                <a:gd name="T98" fmla="*/ 650 w 692"/>
                <a:gd name="T99" fmla="*/ 511 h 831"/>
                <a:gd name="T100" fmla="*/ 646 w 692"/>
                <a:gd name="T101" fmla="*/ 515 h 831"/>
                <a:gd name="T102" fmla="*/ 642 w 692"/>
                <a:gd name="T103" fmla="*/ 511 h 831"/>
                <a:gd name="T104" fmla="*/ 642 w 692"/>
                <a:gd name="T105" fmla="*/ 488 h 831"/>
                <a:gd name="T106" fmla="*/ 639 w 692"/>
                <a:gd name="T107" fmla="*/ 477 h 831"/>
                <a:gd name="T108" fmla="*/ 639 w 692"/>
                <a:gd name="T109" fmla="*/ 0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92" h="831">
                  <a:moveTo>
                    <a:pt x="639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56" y="460"/>
                    <a:pt x="56" y="460"/>
                    <a:pt x="56" y="460"/>
                  </a:cubicBezTo>
                  <a:cubicBezTo>
                    <a:pt x="50" y="464"/>
                    <a:pt x="46" y="470"/>
                    <a:pt x="46" y="478"/>
                  </a:cubicBezTo>
                  <a:cubicBezTo>
                    <a:pt x="46" y="576"/>
                    <a:pt x="46" y="576"/>
                    <a:pt x="46" y="576"/>
                  </a:cubicBezTo>
                  <a:cubicBezTo>
                    <a:pt x="45" y="576"/>
                    <a:pt x="44" y="577"/>
                    <a:pt x="43" y="578"/>
                  </a:cubicBezTo>
                  <a:cubicBezTo>
                    <a:pt x="43" y="578"/>
                    <a:pt x="43" y="578"/>
                    <a:pt x="43" y="578"/>
                  </a:cubicBezTo>
                  <a:cubicBezTo>
                    <a:pt x="42" y="579"/>
                    <a:pt x="42" y="580"/>
                    <a:pt x="41" y="581"/>
                  </a:cubicBezTo>
                  <a:cubicBezTo>
                    <a:pt x="41" y="581"/>
                    <a:pt x="41" y="581"/>
                    <a:pt x="41" y="581"/>
                  </a:cubicBezTo>
                  <a:cubicBezTo>
                    <a:pt x="40" y="582"/>
                    <a:pt x="39" y="583"/>
                    <a:pt x="39" y="585"/>
                  </a:cubicBezTo>
                  <a:cubicBezTo>
                    <a:pt x="18" y="630"/>
                    <a:pt x="18" y="630"/>
                    <a:pt x="18" y="630"/>
                  </a:cubicBezTo>
                  <a:cubicBezTo>
                    <a:pt x="18" y="631"/>
                    <a:pt x="17" y="632"/>
                    <a:pt x="17" y="632"/>
                  </a:cubicBezTo>
                  <a:cubicBezTo>
                    <a:pt x="16" y="639"/>
                    <a:pt x="16" y="639"/>
                    <a:pt x="16" y="639"/>
                  </a:cubicBezTo>
                  <a:cubicBezTo>
                    <a:pt x="2" y="714"/>
                    <a:pt x="2" y="714"/>
                    <a:pt x="2" y="714"/>
                  </a:cubicBezTo>
                  <a:cubicBezTo>
                    <a:pt x="0" y="722"/>
                    <a:pt x="3" y="731"/>
                    <a:pt x="9" y="737"/>
                  </a:cubicBezTo>
                  <a:cubicBezTo>
                    <a:pt x="16" y="743"/>
                    <a:pt x="16" y="743"/>
                    <a:pt x="16" y="743"/>
                  </a:cubicBezTo>
                  <a:cubicBezTo>
                    <a:pt x="64" y="788"/>
                    <a:pt x="64" y="788"/>
                    <a:pt x="64" y="788"/>
                  </a:cubicBezTo>
                  <a:cubicBezTo>
                    <a:pt x="64" y="831"/>
                    <a:pt x="64" y="831"/>
                    <a:pt x="64" y="831"/>
                  </a:cubicBezTo>
                  <a:cubicBezTo>
                    <a:pt x="210" y="831"/>
                    <a:pt x="210" y="831"/>
                    <a:pt x="210" y="831"/>
                  </a:cubicBezTo>
                  <a:cubicBezTo>
                    <a:pt x="210" y="812"/>
                    <a:pt x="210" y="812"/>
                    <a:pt x="210" y="812"/>
                  </a:cubicBezTo>
                  <a:cubicBezTo>
                    <a:pt x="210" y="800"/>
                    <a:pt x="214" y="788"/>
                    <a:pt x="222" y="778"/>
                  </a:cubicBezTo>
                  <a:cubicBezTo>
                    <a:pt x="228" y="772"/>
                    <a:pt x="228" y="772"/>
                    <a:pt x="228" y="772"/>
                  </a:cubicBezTo>
                  <a:cubicBezTo>
                    <a:pt x="234" y="765"/>
                    <a:pt x="236" y="758"/>
                    <a:pt x="236" y="750"/>
                  </a:cubicBezTo>
                  <a:cubicBezTo>
                    <a:pt x="236" y="707"/>
                    <a:pt x="236" y="707"/>
                    <a:pt x="236" y="707"/>
                  </a:cubicBezTo>
                  <a:cubicBezTo>
                    <a:pt x="519" y="707"/>
                    <a:pt x="519" y="707"/>
                    <a:pt x="519" y="707"/>
                  </a:cubicBezTo>
                  <a:cubicBezTo>
                    <a:pt x="519" y="708"/>
                    <a:pt x="519" y="708"/>
                    <a:pt x="519" y="708"/>
                  </a:cubicBezTo>
                  <a:cubicBezTo>
                    <a:pt x="519" y="736"/>
                    <a:pt x="519" y="736"/>
                    <a:pt x="519" y="736"/>
                  </a:cubicBezTo>
                  <a:cubicBezTo>
                    <a:pt x="518" y="736"/>
                    <a:pt x="517" y="736"/>
                    <a:pt x="516" y="737"/>
                  </a:cubicBezTo>
                  <a:cubicBezTo>
                    <a:pt x="513" y="737"/>
                    <a:pt x="511" y="740"/>
                    <a:pt x="511" y="742"/>
                  </a:cubicBezTo>
                  <a:cubicBezTo>
                    <a:pt x="511" y="762"/>
                    <a:pt x="511" y="762"/>
                    <a:pt x="511" y="762"/>
                  </a:cubicBezTo>
                  <a:cubicBezTo>
                    <a:pt x="511" y="765"/>
                    <a:pt x="513" y="767"/>
                    <a:pt x="516" y="768"/>
                  </a:cubicBezTo>
                  <a:cubicBezTo>
                    <a:pt x="517" y="768"/>
                    <a:pt x="518" y="768"/>
                    <a:pt x="519" y="769"/>
                  </a:cubicBezTo>
                  <a:cubicBezTo>
                    <a:pt x="519" y="831"/>
                    <a:pt x="519" y="831"/>
                    <a:pt x="519" y="831"/>
                  </a:cubicBezTo>
                  <a:cubicBezTo>
                    <a:pt x="665" y="831"/>
                    <a:pt x="665" y="831"/>
                    <a:pt x="665" y="831"/>
                  </a:cubicBezTo>
                  <a:cubicBezTo>
                    <a:pt x="665" y="768"/>
                    <a:pt x="665" y="768"/>
                    <a:pt x="665" y="768"/>
                  </a:cubicBezTo>
                  <a:cubicBezTo>
                    <a:pt x="666" y="768"/>
                    <a:pt x="666" y="768"/>
                    <a:pt x="667" y="768"/>
                  </a:cubicBezTo>
                  <a:cubicBezTo>
                    <a:pt x="670" y="767"/>
                    <a:pt x="672" y="765"/>
                    <a:pt x="672" y="762"/>
                  </a:cubicBezTo>
                  <a:cubicBezTo>
                    <a:pt x="672" y="742"/>
                    <a:pt x="672" y="742"/>
                    <a:pt x="672" y="742"/>
                  </a:cubicBezTo>
                  <a:cubicBezTo>
                    <a:pt x="672" y="740"/>
                    <a:pt x="670" y="737"/>
                    <a:pt x="667" y="737"/>
                  </a:cubicBezTo>
                  <a:cubicBezTo>
                    <a:pt x="666" y="736"/>
                    <a:pt x="666" y="736"/>
                    <a:pt x="665" y="736"/>
                  </a:cubicBezTo>
                  <a:cubicBezTo>
                    <a:pt x="665" y="706"/>
                    <a:pt x="665" y="706"/>
                    <a:pt x="665" y="706"/>
                  </a:cubicBezTo>
                  <a:cubicBezTo>
                    <a:pt x="665" y="702"/>
                    <a:pt x="666" y="697"/>
                    <a:pt x="669" y="693"/>
                  </a:cubicBezTo>
                  <a:cubicBezTo>
                    <a:pt x="688" y="663"/>
                    <a:pt x="688" y="663"/>
                    <a:pt x="688" y="663"/>
                  </a:cubicBezTo>
                  <a:cubicBezTo>
                    <a:pt x="690" y="659"/>
                    <a:pt x="692" y="654"/>
                    <a:pt x="692" y="649"/>
                  </a:cubicBezTo>
                  <a:cubicBezTo>
                    <a:pt x="692" y="515"/>
                    <a:pt x="692" y="515"/>
                    <a:pt x="692" y="515"/>
                  </a:cubicBezTo>
                  <a:cubicBezTo>
                    <a:pt x="692" y="494"/>
                    <a:pt x="692" y="494"/>
                    <a:pt x="692" y="494"/>
                  </a:cubicBezTo>
                  <a:cubicBezTo>
                    <a:pt x="692" y="483"/>
                    <a:pt x="682" y="473"/>
                    <a:pt x="671" y="473"/>
                  </a:cubicBezTo>
                  <a:cubicBezTo>
                    <a:pt x="671" y="473"/>
                    <a:pt x="670" y="473"/>
                    <a:pt x="670" y="473"/>
                  </a:cubicBezTo>
                  <a:cubicBezTo>
                    <a:pt x="659" y="474"/>
                    <a:pt x="650" y="484"/>
                    <a:pt x="650" y="495"/>
                  </a:cubicBezTo>
                  <a:cubicBezTo>
                    <a:pt x="650" y="511"/>
                    <a:pt x="650" y="511"/>
                    <a:pt x="650" y="511"/>
                  </a:cubicBezTo>
                  <a:cubicBezTo>
                    <a:pt x="650" y="513"/>
                    <a:pt x="648" y="515"/>
                    <a:pt x="646" y="515"/>
                  </a:cubicBezTo>
                  <a:cubicBezTo>
                    <a:pt x="644" y="515"/>
                    <a:pt x="642" y="513"/>
                    <a:pt x="642" y="511"/>
                  </a:cubicBezTo>
                  <a:cubicBezTo>
                    <a:pt x="642" y="488"/>
                    <a:pt x="642" y="488"/>
                    <a:pt x="642" y="488"/>
                  </a:cubicBezTo>
                  <a:cubicBezTo>
                    <a:pt x="642" y="484"/>
                    <a:pt x="641" y="480"/>
                    <a:pt x="639" y="477"/>
                  </a:cubicBezTo>
                  <a:cubicBezTo>
                    <a:pt x="639" y="0"/>
                    <a:pt x="639" y="0"/>
                    <a:pt x="639" y="0"/>
                  </a:cubicBezTo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44" name="í$ḻïḓê"/>
            <p:cNvSpPr/>
            <p:nvPr/>
          </p:nvSpPr>
          <p:spPr bwMode="auto">
            <a:xfrm>
              <a:off x="5524501" y="1201738"/>
              <a:ext cx="2781300" cy="2519363"/>
            </a:xfrm>
            <a:custGeom>
              <a:avLst/>
              <a:gdLst>
                <a:gd name="T0" fmla="*/ 66 w 1025"/>
                <a:gd name="T1" fmla="*/ 0 h 930"/>
                <a:gd name="T2" fmla="*/ 55 w 1025"/>
                <a:gd name="T3" fmla="*/ 79 h 930"/>
                <a:gd name="T4" fmla="*/ 66 w 1025"/>
                <a:gd name="T5" fmla="*/ 145 h 930"/>
                <a:gd name="T6" fmla="*/ 78 w 1025"/>
                <a:gd name="T7" fmla="*/ 194 h 930"/>
                <a:gd name="T8" fmla="*/ 17 w 1025"/>
                <a:gd name="T9" fmla="*/ 229 h 930"/>
                <a:gd name="T10" fmla="*/ 1 w 1025"/>
                <a:gd name="T11" fmla="*/ 325 h 930"/>
                <a:gd name="T12" fmla="*/ 1 w 1025"/>
                <a:gd name="T13" fmla="*/ 334 h 930"/>
                <a:gd name="T14" fmla="*/ 1 w 1025"/>
                <a:gd name="T15" fmla="*/ 379 h 930"/>
                <a:gd name="T16" fmla="*/ 2 w 1025"/>
                <a:gd name="T17" fmla="*/ 383 h 930"/>
                <a:gd name="T18" fmla="*/ 5 w 1025"/>
                <a:gd name="T19" fmla="*/ 389 h 930"/>
                <a:gd name="T20" fmla="*/ 21 w 1025"/>
                <a:gd name="T21" fmla="*/ 395 h 930"/>
                <a:gd name="T22" fmla="*/ 45 w 1025"/>
                <a:gd name="T23" fmla="*/ 332 h 930"/>
                <a:gd name="T24" fmla="*/ 60 w 1025"/>
                <a:gd name="T25" fmla="*/ 355 h 930"/>
                <a:gd name="T26" fmla="*/ 60 w 1025"/>
                <a:gd name="T27" fmla="*/ 500 h 930"/>
                <a:gd name="T28" fmla="*/ 81 w 1025"/>
                <a:gd name="T29" fmla="*/ 521 h 930"/>
                <a:gd name="T30" fmla="*/ 102 w 1025"/>
                <a:gd name="T31" fmla="*/ 375 h 930"/>
                <a:gd name="T32" fmla="*/ 109 w 1025"/>
                <a:gd name="T33" fmla="*/ 375 h 930"/>
                <a:gd name="T34" fmla="*/ 116 w 1025"/>
                <a:gd name="T35" fmla="*/ 552 h 930"/>
                <a:gd name="T36" fmla="*/ 128 w 1025"/>
                <a:gd name="T37" fmla="*/ 930 h 930"/>
                <a:gd name="T38" fmla="*/ 724 w 1025"/>
                <a:gd name="T39" fmla="*/ 397 h 930"/>
                <a:gd name="T40" fmla="*/ 763 w 1025"/>
                <a:gd name="T41" fmla="*/ 377 h 930"/>
                <a:gd name="T42" fmla="*/ 770 w 1025"/>
                <a:gd name="T43" fmla="*/ 371 h 930"/>
                <a:gd name="T44" fmla="*/ 836 w 1025"/>
                <a:gd name="T45" fmla="*/ 300 h 930"/>
                <a:gd name="T46" fmla="*/ 826 w 1025"/>
                <a:gd name="T47" fmla="*/ 225 h 930"/>
                <a:gd name="T48" fmla="*/ 854 w 1025"/>
                <a:gd name="T49" fmla="*/ 191 h 930"/>
                <a:gd name="T50" fmla="*/ 863 w 1025"/>
                <a:gd name="T51" fmla="*/ 199 h 930"/>
                <a:gd name="T52" fmla="*/ 921 w 1025"/>
                <a:gd name="T53" fmla="*/ 144 h 930"/>
                <a:gd name="T54" fmla="*/ 1025 w 1025"/>
                <a:gd name="T55" fmla="*/ 0 h 930"/>
                <a:gd name="T56" fmla="*/ 783 w 1025"/>
                <a:gd name="T57" fmla="*/ 32 h 930"/>
                <a:gd name="T58" fmla="*/ 725 w 1025"/>
                <a:gd name="T59" fmla="*/ 87 h 930"/>
                <a:gd name="T60" fmla="*/ 734 w 1025"/>
                <a:gd name="T61" fmla="*/ 94 h 930"/>
                <a:gd name="T62" fmla="*/ 727 w 1025"/>
                <a:gd name="T63" fmla="*/ 115 h 930"/>
                <a:gd name="T64" fmla="*/ 688 w 1025"/>
                <a:gd name="T65" fmla="*/ 135 h 930"/>
                <a:gd name="T66" fmla="*/ 619 w 1025"/>
                <a:gd name="T67" fmla="*/ 208 h 930"/>
                <a:gd name="T68" fmla="*/ 242 w 1025"/>
                <a:gd name="T69" fmla="*/ 206 h 930"/>
                <a:gd name="T70" fmla="*/ 224 w 1025"/>
                <a:gd name="T71" fmla="*/ 166 h 930"/>
                <a:gd name="T72" fmla="*/ 232 w 1025"/>
                <a:gd name="T73" fmla="*/ 145 h 930"/>
                <a:gd name="T74" fmla="*/ 243 w 1025"/>
                <a:gd name="T75" fmla="*/ 79 h 930"/>
                <a:gd name="T76" fmla="*/ 232 w 1025"/>
                <a:gd name="T77" fmla="*/ 0 h 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25" h="930">
                  <a:moveTo>
                    <a:pt x="232" y="0"/>
                  </a:moveTo>
                  <a:cubicBezTo>
                    <a:pt x="66" y="0"/>
                    <a:pt x="66" y="0"/>
                    <a:pt x="66" y="0"/>
                  </a:cubicBezTo>
                  <a:cubicBezTo>
                    <a:pt x="66" y="79"/>
                    <a:pt x="66" y="79"/>
                    <a:pt x="66" y="79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5" y="145"/>
                    <a:pt x="55" y="145"/>
                    <a:pt x="55" y="145"/>
                  </a:cubicBezTo>
                  <a:cubicBezTo>
                    <a:pt x="66" y="145"/>
                    <a:pt x="66" y="145"/>
                    <a:pt x="66" y="145"/>
                  </a:cubicBezTo>
                  <a:cubicBezTo>
                    <a:pt x="78" y="145"/>
                    <a:pt x="78" y="145"/>
                    <a:pt x="78" y="145"/>
                  </a:cubicBezTo>
                  <a:cubicBezTo>
                    <a:pt x="78" y="194"/>
                    <a:pt x="78" y="194"/>
                    <a:pt x="78" y="194"/>
                  </a:cubicBezTo>
                  <a:cubicBezTo>
                    <a:pt x="25" y="224"/>
                    <a:pt x="25" y="224"/>
                    <a:pt x="25" y="224"/>
                  </a:cubicBezTo>
                  <a:cubicBezTo>
                    <a:pt x="17" y="229"/>
                    <a:pt x="17" y="229"/>
                    <a:pt x="17" y="229"/>
                  </a:cubicBezTo>
                  <a:cubicBezTo>
                    <a:pt x="9" y="233"/>
                    <a:pt x="5" y="241"/>
                    <a:pt x="5" y="249"/>
                  </a:cubicBezTo>
                  <a:cubicBezTo>
                    <a:pt x="1" y="325"/>
                    <a:pt x="1" y="325"/>
                    <a:pt x="1" y="325"/>
                  </a:cubicBezTo>
                  <a:cubicBezTo>
                    <a:pt x="1" y="332"/>
                    <a:pt x="1" y="332"/>
                    <a:pt x="1" y="332"/>
                  </a:cubicBezTo>
                  <a:cubicBezTo>
                    <a:pt x="1" y="333"/>
                    <a:pt x="1" y="334"/>
                    <a:pt x="1" y="334"/>
                  </a:cubicBezTo>
                  <a:cubicBezTo>
                    <a:pt x="0" y="376"/>
                    <a:pt x="0" y="376"/>
                    <a:pt x="0" y="376"/>
                  </a:cubicBezTo>
                  <a:cubicBezTo>
                    <a:pt x="1" y="377"/>
                    <a:pt x="1" y="378"/>
                    <a:pt x="1" y="379"/>
                  </a:cubicBezTo>
                  <a:cubicBezTo>
                    <a:pt x="1" y="380"/>
                    <a:pt x="1" y="380"/>
                    <a:pt x="1" y="380"/>
                  </a:cubicBezTo>
                  <a:cubicBezTo>
                    <a:pt x="1" y="381"/>
                    <a:pt x="2" y="382"/>
                    <a:pt x="2" y="383"/>
                  </a:cubicBezTo>
                  <a:cubicBezTo>
                    <a:pt x="2" y="383"/>
                    <a:pt x="2" y="383"/>
                    <a:pt x="2" y="383"/>
                  </a:cubicBezTo>
                  <a:cubicBezTo>
                    <a:pt x="3" y="385"/>
                    <a:pt x="4" y="387"/>
                    <a:pt x="5" y="389"/>
                  </a:cubicBezTo>
                  <a:cubicBezTo>
                    <a:pt x="8" y="393"/>
                    <a:pt x="12" y="395"/>
                    <a:pt x="17" y="395"/>
                  </a:cubicBezTo>
                  <a:cubicBezTo>
                    <a:pt x="18" y="395"/>
                    <a:pt x="19" y="395"/>
                    <a:pt x="21" y="395"/>
                  </a:cubicBezTo>
                  <a:cubicBezTo>
                    <a:pt x="33" y="392"/>
                    <a:pt x="41" y="380"/>
                    <a:pt x="42" y="369"/>
                  </a:cubicBezTo>
                  <a:cubicBezTo>
                    <a:pt x="45" y="332"/>
                    <a:pt x="45" y="332"/>
                    <a:pt x="45" y="332"/>
                  </a:cubicBezTo>
                  <a:cubicBezTo>
                    <a:pt x="60" y="299"/>
                    <a:pt x="60" y="299"/>
                    <a:pt x="60" y="299"/>
                  </a:cubicBezTo>
                  <a:cubicBezTo>
                    <a:pt x="60" y="355"/>
                    <a:pt x="60" y="355"/>
                    <a:pt x="60" y="355"/>
                  </a:cubicBezTo>
                  <a:cubicBezTo>
                    <a:pt x="60" y="361"/>
                    <a:pt x="60" y="361"/>
                    <a:pt x="60" y="361"/>
                  </a:cubicBezTo>
                  <a:cubicBezTo>
                    <a:pt x="60" y="500"/>
                    <a:pt x="60" y="500"/>
                    <a:pt x="60" y="500"/>
                  </a:cubicBezTo>
                  <a:cubicBezTo>
                    <a:pt x="60" y="512"/>
                    <a:pt x="69" y="521"/>
                    <a:pt x="81" y="521"/>
                  </a:cubicBezTo>
                  <a:cubicBezTo>
                    <a:pt x="81" y="521"/>
                    <a:pt x="81" y="521"/>
                    <a:pt x="81" y="521"/>
                  </a:cubicBezTo>
                  <a:cubicBezTo>
                    <a:pt x="93" y="520"/>
                    <a:pt x="102" y="511"/>
                    <a:pt x="102" y="499"/>
                  </a:cubicBezTo>
                  <a:cubicBezTo>
                    <a:pt x="102" y="375"/>
                    <a:pt x="102" y="375"/>
                    <a:pt x="102" y="375"/>
                  </a:cubicBezTo>
                  <a:cubicBezTo>
                    <a:pt x="102" y="373"/>
                    <a:pt x="103" y="371"/>
                    <a:pt x="105" y="371"/>
                  </a:cubicBezTo>
                  <a:cubicBezTo>
                    <a:pt x="108" y="371"/>
                    <a:pt x="109" y="373"/>
                    <a:pt x="109" y="375"/>
                  </a:cubicBezTo>
                  <a:cubicBezTo>
                    <a:pt x="109" y="537"/>
                    <a:pt x="109" y="537"/>
                    <a:pt x="109" y="537"/>
                  </a:cubicBezTo>
                  <a:cubicBezTo>
                    <a:pt x="109" y="543"/>
                    <a:pt x="112" y="548"/>
                    <a:pt x="116" y="552"/>
                  </a:cubicBezTo>
                  <a:cubicBezTo>
                    <a:pt x="119" y="555"/>
                    <a:pt x="123" y="557"/>
                    <a:pt x="128" y="558"/>
                  </a:cubicBezTo>
                  <a:cubicBezTo>
                    <a:pt x="128" y="930"/>
                    <a:pt x="128" y="930"/>
                    <a:pt x="128" y="930"/>
                  </a:cubicBezTo>
                  <a:cubicBezTo>
                    <a:pt x="724" y="930"/>
                    <a:pt x="724" y="930"/>
                    <a:pt x="724" y="930"/>
                  </a:cubicBezTo>
                  <a:cubicBezTo>
                    <a:pt x="724" y="397"/>
                    <a:pt x="724" y="397"/>
                    <a:pt x="724" y="397"/>
                  </a:cubicBezTo>
                  <a:cubicBezTo>
                    <a:pt x="739" y="389"/>
                    <a:pt x="739" y="389"/>
                    <a:pt x="739" y="389"/>
                  </a:cubicBezTo>
                  <a:cubicBezTo>
                    <a:pt x="763" y="377"/>
                    <a:pt x="763" y="377"/>
                    <a:pt x="763" y="377"/>
                  </a:cubicBezTo>
                  <a:cubicBezTo>
                    <a:pt x="763" y="377"/>
                    <a:pt x="764" y="377"/>
                    <a:pt x="764" y="376"/>
                  </a:cubicBezTo>
                  <a:cubicBezTo>
                    <a:pt x="770" y="371"/>
                    <a:pt x="770" y="371"/>
                    <a:pt x="770" y="371"/>
                  </a:cubicBezTo>
                  <a:cubicBezTo>
                    <a:pt x="828" y="322"/>
                    <a:pt x="828" y="322"/>
                    <a:pt x="828" y="322"/>
                  </a:cubicBezTo>
                  <a:cubicBezTo>
                    <a:pt x="834" y="317"/>
                    <a:pt x="838" y="309"/>
                    <a:pt x="836" y="300"/>
                  </a:cubicBezTo>
                  <a:cubicBezTo>
                    <a:pt x="835" y="290"/>
                    <a:pt x="835" y="290"/>
                    <a:pt x="835" y="290"/>
                  </a:cubicBezTo>
                  <a:cubicBezTo>
                    <a:pt x="826" y="225"/>
                    <a:pt x="826" y="225"/>
                    <a:pt x="826" y="225"/>
                  </a:cubicBezTo>
                  <a:cubicBezTo>
                    <a:pt x="854" y="191"/>
                    <a:pt x="854" y="191"/>
                    <a:pt x="854" y="191"/>
                  </a:cubicBezTo>
                  <a:cubicBezTo>
                    <a:pt x="854" y="191"/>
                    <a:pt x="854" y="191"/>
                    <a:pt x="854" y="191"/>
                  </a:cubicBezTo>
                  <a:cubicBezTo>
                    <a:pt x="863" y="199"/>
                    <a:pt x="863" y="199"/>
                    <a:pt x="863" y="199"/>
                  </a:cubicBezTo>
                  <a:cubicBezTo>
                    <a:pt x="863" y="199"/>
                    <a:pt x="863" y="199"/>
                    <a:pt x="863" y="199"/>
                  </a:cubicBezTo>
                  <a:cubicBezTo>
                    <a:pt x="871" y="205"/>
                    <a:pt x="871" y="205"/>
                    <a:pt x="871" y="205"/>
                  </a:cubicBezTo>
                  <a:cubicBezTo>
                    <a:pt x="921" y="144"/>
                    <a:pt x="921" y="144"/>
                    <a:pt x="921" y="144"/>
                  </a:cubicBezTo>
                  <a:cubicBezTo>
                    <a:pt x="912" y="137"/>
                    <a:pt x="912" y="137"/>
                    <a:pt x="912" y="137"/>
                  </a:cubicBezTo>
                  <a:cubicBezTo>
                    <a:pt x="1025" y="0"/>
                    <a:pt x="1025" y="0"/>
                    <a:pt x="1025" y="0"/>
                  </a:cubicBezTo>
                  <a:cubicBezTo>
                    <a:pt x="812" y="0"/>
                    <a:pt x="812" y="0"/>
                    <a:pt x="812" y="0"/>
                  </a:cubicBezTo>
                  <a:cubicBezTo>
                    <a:pt x="783" y="32"/>
                    <a:pt x="783" y="32"/>
                    <a:pt x="783" y="32"/>
                  </a:cubicBezTo>
                  <a:cubicBezTo>
                    <a:pt x="775" y="26"/>
                    <a:pt x="775" y="26"/>
                    <a:pt x="775" y="26"/>
                  </a:cubicBezTo>
                  <a:cubicBezTo>
                    <a:pt x="725" y="87"/>
                    <a:pt x="725" y="87"/>
                    <a:pt x="725" y="87"/>
                  </a:cubicBezTo>
                  <a:cubicBezTo>
                    <a:pt x="734" y="94"/>
                    <a:pt x="734" y="94"/>
                    <a:pt x="734" y="94"/>
                  </a:cubicBezTo>
                  <a:cubicBezTo>
                    <a:pt x="734" y="94"/>
                    <a:pt x="734" y="94"/>
                    <a:pt x="734" y="94"/>
                  </a:cubicBezTo>
                  <a:cubicBezTo>
                    <a:pt x="740" y="99"/>
                    <a:pt x="740" y="99"/>
                    <a:pt x="740" y="99"/>
                  </a:cubicBezTo>
                  <a:cubicBezTo>
                    <a:pt x="727" y="115"/>
                    <a:pt x="727" y="115"/>
                    <a:pt x="727" y="115"/>
                  </a:cubicBezTo>
                  <a:cubicBezTo>
                    <a:pt x="719" y="125"/>
                    <a:pt x="709" y="131"/>
                    <a:pt x="697" y="134"/>
                  </a:cubicBezTo>
                  <a:cubicBezTo>
                    <a:pt x="688" y="135"/>
                    <a:pt x="688" y="135"/>
                    <a:pt x="688" y="135"/>
                  </a:cubicBezTo>
                  <a:cubicBezTo>
                    <a:pt x="680" y="137"/>
                    <a:pt x="673" y="141"/>
                    <a:pt x="668" y="147"/>
                  </a:cubicBezTo>
                  <a:cubicBezTo>
                    <a:pt x="619" y="208"/>
                    <a:pt x="619" y="208"/>
                    <a:pt x="619" y="208"/>
                  </a:cubicBezTo>
                  <a:cubicBezTo>
                    <a:pt x="243" y="208"/>
                    <a:pt x="243" y="208"/>
                    <a:pt x="243" y="208"/>
                  </a:cubicBezTo>
                  <a:cubicBezTo>
                    <a:pt x="243" y="207"/>
                    <a:pt x="242" y="207"/>
                    <a:pt x="242" y="206"/>
                  </a:cubicBezTo>
                  <a:cubicBezTo>
                    <a:pt x="236" y="199"/>
                    <a:pt x="236" y="199"/>
                    <a:pt x="236" y="199"/>
                  </a:cubicBezTo>
                  <a:cubicBezTo>
                    <a:pt x="228" y="190"/>
                    <a:pt x="224" y="178"/>
                    <a:pt x="224" y="166"/>
                  </a:cubicBezTo>
                  <a:cubicBezTo>
                    <a:pt x="224" y="145"/>
                    <a:pt x="224" y="145"/>
                    <a:pt x="224" y="145"/>
                  </a:cubicBezTo>
                  <a:cubicBezTo>
                    <a:pt x="232" y="145"/>
                    <a:pt x="232" y="145"/>
                    <a:pt x="232" y="145"/>
                  </a:cubicBezTo>
                  <a:cubicBezTo>
                    <a:pt x="243" y="145"/>
                    <a:pt x="243" y="145"/>
                    <a:pt x="243" y="145"/>
                  </a:cubicBezTo>
                  <a:cubicBezTo>
                    <a:pt x="243" y="79"/>
                    <a:pt x="243" y="79"/>
                    <a:pt x="243" y="79"/>
                  </a:cubicBezTo>
                  <a:cubicBezTo>
                    <a:pt x="232" y="79"/>
                    <a:pt x="232" y="79"/>
                    <a:pt x="232" y="79"/>
                  </a:cubicBezTo>
                  <a:cubicBezTo>
                    <a:pt x="232" y="0"/>
                    <a:pt x="232" y="0"/>
                    <a:pt x="232" y="0"/>
                  </a:cubicBezTo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45" name="îs1íḑe"/>
            <p:cNvSpPr/>
            <p:nvPr/>
          </p:nvSpPr>
          <p:spPr bwMode="auto">
            <a:xfrm>
              <a:off x="7664451" y="2532063"/>
              <a:ext cx="600075" cy="958850"/>
            </a:xfrm>
            <a:custGeom>
              <a:avLst/>
              <a:gdLst>
                <a:gd name="T0" fmla="*/ 22 w 221"/>
                <a:gd name="T1" fmla="*/ 0 h 354"/>
                <a:gd name="T2" fmla="*/ 199 w 221"/>
                <a:gd name="T3" fmla="*/ 0 h 354"/>
                <a:gd name="T4" fmla="*/ 221 w 221"/>
                <a:gd name="T5" fmla="*/ 23 h 354"/>
                <a:gd name="T6" fmla="*/ 221 w 221"/>
                <a:gd name="T7" fmla="*/ 332 h 354"/>
                <a:gd name="T8" fmla="*/ 199 w 221"/>
                <a:gd name="T9" fmla="*/ 354 h 354"/>
                <a:gd name="T10" fmla="*/ 22 w 221"/>
                <a:gd name="T11" fmla="*/ 354 h 354"/>
                <a:gd name="T12" fmla="*/ 0 w 221"/>
                <a:gd name="T13" fmla="*/ 332 h 354"/>
                <a:gd name="T14" fmla="*/ 0 w 221"/>
                <a:gd name="T15" fmla="*/ 23 h 354"/>
                <a:gd name="T16" fmla="*/ 22 w 221"/>
                <a:gd name="T17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1" h="354">
                  <a:moveTo>
                    <a:pt x="22" y="0"/>
                  </a:moveTo>
                  <a:cubicBezTo>
                    <a:pt x="199" y="0"/>
                    <a:pt x="199" y="0"/>
                    <a:pt x="199" y="0"/>
                  </a:cubicBezTo>
                  <a:cubicBezTo>
                    <a:pt x="211" y="0"/>
                    <a:pt x="221" y="10"/>
                    <a:pt x="221" y="23"/>
                  </a:cubicBezTo>
                  <a:cubicBezTo>
                    <a:pt x="221" y="332"/>
                    <a:pt x="221" y="332"/>
                    <a:pt x="221" y="332"/>
                  </a:cubicBezTo>
                  <a:cubicBezTo>
                    <a:pt x="221" y="345"/>
                    <a:pt x="211" y="354"/>
                    <a:pt x="199" y="354"/>
                  </a:cubicBezTo>
                  <a:cubicBezTo>
                    <a:pt x="22" y="354"/>
                    <a:pt x="22" y="354"/>
                    <a:pt x="22" y="354"/>
                  </a:cubicBezTo>
                  <a:cubicBezTo>
                    <a:pt x="10" y="354"/>
                    <a:pt x="0" y="345"/>
                    <a:pt x="0" y="33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46" name="íŝliḓê"/>
            <p:cNvSpPr/>
            <p:nvPr/>
          </p:nvSpPr>
          <p:spPr bwMode="auto">
            <a:xfrm>
              <a:off x="7694613" y="2640013"/>
              <a:ext cx="536575" cy="771525"/>
            </a:xfrm>
            <a:prstGeom prst="rect">
              <a:avLst/>
            </a:prstGeom>
            <a:solidFill>
              <a:srgbClr val="6767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47" name="íş1iḓè"/>
            <p:cNvSpPr/>
            <p:nvPr/>
          </p:nvSpPr>
          <p:spPr bwMode="auto">
            <a:xfrm>
              <a:off x="7905751" y="3433763"/>
              <a:ext cx="114300" cy="14288"/>
            </a:xfrm>
            <a:prstGeom prst="rect">
              <a:avLst/>
            </a:prstGeom>
            <a:solidFill>
              <a:srgbClr val="C7C8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48" name="iṣḷïḋé"/>
            <p:cNvSpPr/>
            <p:nvPr/>
          </p:nvSpPr>
          <p:spPr bwMode="auto">
            <a:xfrm>
              <a:off x="7867651" y="2555876"/>
              <a:ext cx="185738" cy="63500"/>
            </a:xfrm>
            <a:custGeom>
              <a:avLst/>
              <a:gdLst>
                <a:gd name="T0" fmla="*/ 11 w 68"/>
                <a:gd name="T1" fmla="*/ 0 h 23"/>
                <a:gd name="T2" fmla="*/ 57 w 68"/>
                <a:gd name="T3" fmla="*/ 0 h 23"/>
                <a:gd name="T4" fmla="*/ 68 w 68"/>
                <a:gd name="T5" fmla="*/ 11 h 23"/>
                <a:gd name="T6" fmla="*/ 57 w 68"/>
                <a:gd name="T7" fmla="*/ 23 h 23"/>
                <a:gd name="T8" fmla="*/ 11 w 68"/>
                <a:gd name="T9" fmla="*/ 23 h 23"/>
                <a:gd name="T10" fmla="*/ 0 w 68"/>
                <a:gd name="T11" fmla="*/ 11 h 23"/>
                <a:gd name="T12" fmla="*/ 11 w 68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23">
                  <a:moveTo>
                    <a:pt x="11" y="0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63" y="0"/>
                    <a:pt x="68" y="5"/>
                    <a:pt x="68" y="11"/>
                  </a:cubicBezTo>
                  <a:cubicBezTo>
                    <a:pt x="68" y="18"/>
                    <a:pt x="63" y="23"/>
                    <a:pt x="57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5" y="23"/>
                    <a:pt x="0" y="18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lose/>
                </a:path>
              </a:pathLst>
            </a:custGeom>
            <a:solidFill>
              <a:srgbClr val="C7C8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49" name="işļide"/>
            <p:cNvSpPr/>
            <p:nvPr/>
          </p:nvSpPr>
          <p:spPr bwMode="auto">
            <a:xfrm>
              <a:off x="7954963" y="3459163"/>
              <a:ext cx="19050" cy="17463"/>
            </a:xfrm>
            <a:prstGeom prst="ellipse">
              <a:avLst/>
            </a:prstGeom>
            <a:solidFill>
              <a:srgbClr val="C7C8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50" name="îśliḍê"/>
            <p:cNvSpPr/>
            <p:nvPr/>
          </p:nvSpPr>
          <p:spPr bwMode="auto">
            <a:xfrm>
              <a:off x="7364413" y="4406901"/>
              <a:ext cx="650875" cy="592138"/>
            </a:xfrm>
            <a:custGeom>
              <a:avLst/>
              <a:gdLst>
                <a:gd name="T0" fmla="*/ 228 w 240"/>
                <a:gd name="T1" fmla="*/ 219 h 219"/>
                <a:gd name="T2" fmla="*/ 12 w 240"/>
                <a:gd name="T3" fmla="*/ 219 h 219"/>
                <a:gd name="T4" fmla="*/ 0 w 240"/>
                <a:gd name="T5" fmla="*/ 207 h 219"/>
                <a:gd name="T6" fmla="*/ 0 w 240"/>
                <a:gd name="T7" fmla="*/ 0 h 219"/>
                <a:gd name="T8" fmla="*/ 240 w 240"/>
                <a:gd name="T9" fmla="*/ 0 h 219"/>
                <a:gd name="T10" fmla="*/ 240 w 240"/>
                <a:gd name="T11" fmla="*/ 207 h 219"/>
                <a:gd name="T12" fmla="*/ 228 w 240"/>
                <a:gd name="T13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219">
                  <a:moveTo>
                    <a:pt x="228" y="219"/>
                  </a:moveTo>
                  <a:cubicBezTo>
                    <a:pt x="12" y="219"/>
                    <a:pt x="12" y="219"/>
                    <a:pt x="12" y="219"/>
                  </a:cubicBezTo>
                  <a:cubicBezTo>
                    <a:pt x="5" y="219"/>
                    <a:pt x="0" y="214"/>
                    <a:pt x="0" y="20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40" y="207"/>
                    <a:pt x="240" y="207"/>
                    <a:pt x="240" y="207"/>
                  </a:cubicBezTo>
                  <a:cubicBezTo>
                    <a:pt x="240" y="214"/>
                    <a:pt x="234" y="219"/>
                    <a:pt x="228" y="219"/>
                  </a:cubicBezTo>
                  <a:close/>
                </a:path>
              </a:pathLst>
            </a:custGeom>
            <a:solidFill>
              <a:srgbClr val="4E78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51" name="ïṣľiḋê"/>
            <p:cNvSpPr/>
            <p:nvPr/>
          </p:nvSpPr>
          <p:spPr bwMode="auto">
            <a:xfrm>
              <a:off x="7364413" y="4057651"/>
              <a:ext cx="650875" cy="349250"/>
            </a:xfrm>
            <a:custGeom>
              <a:avLst/>
              <a:gdLst>
                <a:gd name="T0" fmla="*/ 240 w 240"/>
                <a:gd name="T1" fmla="*/ 129 h 129"/>
                <a:gd name="T2" fmla="*/ 0 w 240"/>
                <a:gd name="T3" fmla="*/ 129 h 129"/>
                <a:gd name="T4" fmla="*/ 0 w 240"/>
                <a:gd name="T5" fmla="*/ 12 h 129"/>
                <a:gd name="T6" fmla="*/ 12 w 240"/>
                <a:gd name="T7" fmla="*/ 0 h 129"/>
                <a:gd name="T8" fmla="*/ 228 w 240"/>
                <a:gd name="T9" fmla="*/ 0 h 129"/>
                <a:gd name="T10" fmla="*/ 240 w 240"/>
                <a:gd name="T11" fmla="*/ 12 h 129"/>
                <a:gd name="T12" fmla="*/ 240 w 240"/>
                <a:gd name="T1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129">
                  <a:moveTo>
                    <a:pt x="240" y="129"/>
                  </a:moveTo>
                  <a:cubicBezTo>
                    <a:pt x="0" y="129"/>
                    <a:pt x="0" y="129"/>
                    <a:pt x="0" y="129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34" y="0"/>
                    <a:pt x="240" y="5"/>
                    <a:pt x="240" y="12"/>
                  </a:cubicBezTo>
                  <a:lnTo>
                    <a:pt x="240" y="129"/>
                  </a:lnTo>
                  <a:close/>
                </a:path>
              </a:pathLst>
            </a:custGeom>
            <a:solidFill>
              <a:srgbClr val="5B8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52" name="îṥḷïďè"/>
            <p:cNvSpPr/>
            <p:nvPr/>
          </p:nvSpPr>
          <p:spPr bwMode="auto">
            <a:xfrm>
              <a:off x="7412038" y="4103688"/>
              <a:ext cx="550863" cy="254000"/>
            </a:xfrm>
            <a:prstGeom prst="rect">
              <a:avLst/>
            </a:prstGeom>
            <a:solidFill>
              <a:srgbClr val="6767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53" name="i$ľíḓe"/>
            <p:cNvSpPr/>
            <p:nvPr/>
          </p:nvSpPr>
          <p:spPr bwMode="auto">
            <a:xfrm>
              <a:off x="7794626" y="4465638"/>
              <a:ext cx="168275" cy="138113"/>
            </a:xfrm>
            <a:custGeom>
              <a:avLst/>
              <a:gdLst>
                <a:gd name="T0" fmla="*/ 62 w 62"/>
                <a:gd name="T1" fmla="*/ 9 h 51"/>
                <a:gd name="T2" fmla="*/ 62 w 62"/>
                <a:gd name="T3" fmla="*/ 43 h 51"/>
                <a:gd name="T4" fmla="*/ 54 w 62"/>
                <a:gd name="T5" fmla="*/ 51 h 51"/>
                <a:gd name="T6" fmla="*/ 9 w 62"/>
                <a:gd name="T7" fmla="*/ 51 h 51"/>
                <a:gd name="T8" fmla="*/ 0 w 62"/>
                <a:gd name="T9" fmla="*/ 43 h 51"/>
                <a:gd name="T10" fmla="*/ 0 w 62"/>
                <a:gd name="T11" fmla="*/ 9 h 51"/>
                <a:gd name="T12" fmla="*/ 9 w 62"/>
                <a:gd name="T13" fmla="*/ 0 h 51"/>
                <a:gd name="T14" fmla="*/ 54 w 62"/>
                <a:gd name="T15" fmla="*/ 0 h 51"/>
                <a:gd name="T16" fmla="*/ 62 w 62"/>
                <a:gd name="T17" fmla="*/ 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51">
                  <a:moveTo>
                    <a:pt x="62" y="9"/>
                  </a:moveTo>
                  <a:cubicBezTo>
                    <a:pt x="62" y="43"/>
                    <a:pt x="62" y="43"/>
                    <a:pt x="62" y="43"/>
                  </a:cubicBezTo>
                  <a:cubicBezTo>
                    <a:pt x="62" y="47"/>
                    <a:pt x="58" y="51"/>
                    <a:pt x="54" y="51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4" y="51"/>
                    <a:pt x="0" y="47"/>
                    <a:pt x="0" y="4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8" y="0"/>
                    <a:pt x="62" y="4"/>
                    <a:pt x="62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54" name="íṣḻídé"/>
            <p:cNvSpPr/>
            <p:nvPr/>
          </p:nvSpPr>
          <p:spPr bwMode="auto">
            <a:xfrm>
              <a:off x="7794626" y="4625976"/>
              <a:ext cx="168275" cy="138113"/>
            </a:xfrm>
            <a:custGeom>
              <a:avLst/>
              <a:gdLst>
                <a:gd name="T0" fmla="*/ 62 w 62"/>
                <a:gd name="T1" fmla="*/ 9 h 51"/>
                <a:gd name="T2" fmla="*/ 62 w 62"/>
                <a:gd name="T3" fmla="*/ 43 h 51"/>
                <a:gd name="T4" fmla="*/ 54 w 62"/>
                <a:gd name="T5" fmla="*/ 51 h 51"/>
                <a:gd name="T6" fmla="*/ 9 w 62"/>
                <a:gd name="T7" fmla="*/ 51 h 51"/>
                <a:gd name="T8" fmla="*/ 0 w 62"/>
                <a:gd name="T9" fmla="*/ 43 h 51"/>
                <a:gd name="T10" fmla="*/ 0 w 62"/>
                <a:gd name="T11" fmla="*/ 9 h 51"/>
                <a:gd name="T12" fmla="*/ 9 w 62"/>
                <a:gd name="T13" fmla="*/ 0 h 51"/>
                <a:gd name="T14" fmla="*/ 54 w 62"/>
                <a:gd name="T15" fmla="*/ 0 h 51"/>
                <a:gd name="T16" fmla="*/ 62 w 62"/>
                <a:gd name="T17" fmla="*/ 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51">
                  <a:moveTo>
                    <a:pt x="62" y="9"/>
                  </a:moveTo>
                  <a:cubicBezTo>
                    <a:pt x="62" y="43"/>
                    <a:pt x="62" y="43"/>
                    <a:pt x="62" y="43"/>
                  </a:cubicBezTo>
                  <a:cubicBezTo>
                    <a:pt x="62" y="47"/>
                    <a:pt x="58" y="51"/>
                    <a:pt x="54" y="51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4" y="51"/>
                    <a:pt x="0" y="47"/>
                    <a:pt x="0" y="4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8" y="0"/>
                    <a:pt x="62" y="4"/>
                    <a:pt x="62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55" name="îṡļiḑè"/>
            <p:cNvSpPr/>
            <p:nvPr/>
          </p:nvSpPr>
          <p:spPr bwMode="auto">
            <a:xfrm>
              <a:off x="7794626" y="4786313"/>
              <a:ext cx="168275" cy="138113"/>
            </a:xfrm>
            <a:custGeom>
              <a:avLst/>
              <a:gdLst>
                <a:gd name="T0" fmla="*/ 62 w 62"/>
                <a:gd name="T1" fmla="*/ 9 h 51"/>
                <a:gd name="T2" fmla="*/ 62 w 62"/>
                <a:gd name="T3" fmla="*/ 43 h 51"/>
                <a:gd name="T4" fmla="*/ 54 w 62"/>
                <a:gd name="T5" fmla="*/ 51 h 51"/>
                <a:gd name="T6" fmla="*/ 9 w 62"/>
                <a:gd name="T7" fmla="*/ 51 h 51"/>
                <a:gd name="T8" fmla="*/ 0 w 62"/>
                <a:gd name="T9" fmla="*/ 43 h 51"/>
                <a:gd name="T10" fmla="*/ 0 w 62"/>
                <a:gd name="T11" fmla="*/ 9 h 51"/>
                <a:gd name="T12" fmla="*/ 9 w 62"/>
                <a:gd name="T13" fmla="*/ 0 h 51"/>
                <a:gd name="T14" fmla="*/ 54 w 62"/>
                <a:gd name="T15" fmla="*/ 0 h 51"/>
                <a:gd name="T16" fmla="*/ 62 w 62"/>
                <a:gd name="T17" fmla="*/ 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51">
                  <a:moveTo>
                    <a:pt x="62" y="9"/>
                  </a:moveTo>
                  <a:cubicBezTo>
                    <a:pt x="62" y="43"/>
                    <a:pt x="62" y="43"/>
                    <a:pt x="62" y="43"/>
                  </a:cubicBezTo>
                  <a:cubicBezTo>
                    <a:pt x="62" y="47"/>
                    <a:pt x="58" y="51"/>
                    <a:pt x="54" y="51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4" y="51"/>
                    <a:pt x="0" y="47"/>
                    <a:pt x="0" y="4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8" y="0"/>
                    <a:pt x="62" y="4"/>
                    <a:pt x="62" y="9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56" name="îṡļíde"/>
            <p:cNvSpPr/>
            <p:nvPr/>
          </p:nvSpPr>
          <p:spPr bwMode="auto">
            <a:xfrm>
              <a:off x="7605713" y="4465638"/>
              <a:ext cx="168275" cy="138113"/>
            </a:xfrm>
            <a:custGeom>
              <a:avLst/>
              <a:gdLst>
                <a:gd name="T0" fmla="*/ 62 w 62"/>
                <a:gd name="T1" fmla="*/ 9 h 51"/>
                <a:gd name="T2" fmla="*/ 62 w 62"/>
                <a:gd name="T3" fmla="*/ 43 h 51"/>
                <a:gd name="T4" fmla="*/ 53 w 62"/>
                <a:gd name="T5" fmla="*/ 51 h 51"/>
                <a:gd name="T6" fmla="*/ 8 w 62"/>
                <a:gd name="T7" fmla="*/ 51 h 51"/>
                <a:gd name="T8" fmla="*/ 0 w 62"/>
                <a:gd name="T9" fmla="*/ 43 h 51"/>
                <a:gd name="T10" fmla="*/ 0 w 62"/>
                <a:gd name="T11" fmla="*/ 9 h 51"/>
                <a:gd name="T12" fmla="*/ 8 w 62"/>
                <a:gd name="T13" fmla="*/ 0 h 51"/>
                <a:gd name="T14" fmla="*/ 53 w 62"/>
                <a:gd name="T15" fmla="*/ 0 h 51"/>
                <a:gd name="T16" fmla="*/ 62 w 62"/>
                <a:gd name="T17" fmla="*/ 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51">
                  <a:moveTo>
                    <a:pt x="62" y="9"/>
                  </a:moveTo>
                  <a:cubicBezTo>
                    <a:pt x="62" y="43"/>
                    <a:pt x="62" y="43"/>
                    <a:pt x="62" y="43"/>
                  </a:cubicBezTo>
                  <a:cubicBezTo>
                    <a:pt x="62" y="47"/>
                    <a:pt x="58" y="51"/>
                    <a:pt x="53" y="51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3" y="51"/>
                    <a:pt x="0" y="47"/>
                    <a:pt x="0" y="4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8" y="0"/>
                    <a:pt x="62" y="4"/>
                    <a:pt x="62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57" name="işľîḍé"/>
            <p:cNvSpPr/>
            <p:nvPr/>
          </p:nvSpPr>
          <p:spPr bwMode="auto">
            <a:xfrm>
              <a:off x="7605713" y="4625976"/>
              <a:ext cx="168275" cy="138113"/>
            </a:xfrm>
            <a:custGeom>
              <a:avLst/>
              <a:gdLst>
                <a:gd name="T0" fmla="*/ 62 w 62"/>
                <a:gd name="T1" fmla="*/ 9 h 51"/>
                <a:gd name="T2" fmla="*/ 62 w 62"/>
                <a:gd name="T3" fmla="*/ 43 h 51"/>
                <a:gd name="T4" fmla="*/ 53 w 62"/>
                <a:gd name="T5" fmla="*/ 51 h 51"/>
                <a:gd name="T6" fmla="*/ 8 w 62"/>
                <a:gd name="T7" fmla="*/ 51 h 51"/>
                <a:gd name="T8" fmla="*/ 0 w 62"/>
                <a:gd name="T9" fmla="*/ 43 h 51"/>
                <a:gd name="T10" fmla="*/ 0 w 62"/>
                <a:gd name="T11" fmla="*/ 9 h 51"/>
                <a:gd name="T12" fmla="*/ 8 w 62"/>
                <a:gd name="T13" fmla="*/ 0 h 51"/>
                <a:gd name="T14" fmla="*/ 53 w 62"/>
                <a:gd name="T15" fmla="*/ 0 h 51"/>
                <a:gd name="T16" fmla="*/ 62 w 62"/>
                <a:gd name="T17" fmla="*/ 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51">
                  <a:moveTo>
                    <a:pt x="62" y="9"/>
                  </a:moveTo>
                  <a:cubicBezTo>
                    <a:pt x="62" y="43"/>
                    <a:pt x="62" y="43"/>
                    <a:pt x="62" y="43"/>
                  </a:cubicBezTo>
                  <a:cubicBezTo>
                    <a:pt x="62" y="47"/>
                    <a:pt x="58" y="51"/>
                    <a:pt x="53" y="51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3" y="51"/>
                    <a:pt x="0" y="47"/>
                    <a:pt x="0" y="4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8" y="0"/>
                    <a:pt x="62" y="4"/>
                    <a:pt x="62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58" name="ïś1iďê"/>
            <p:cNvSpPr/>
            <p:nvPr/>
          </p:nvSpPr>
          <p:spPr bwMode="auto">
            <a:xfrm>
              <a:off x="7605713" y="4786313"/>
              <a:ext cx="168275" cy="138113"/>
            </a:xfrm>
            <a:custGeom>
              <a:avLst/>
              <a:gdLst>
                <a:gd name="T0" fmla="*/ 62 w 62"/>
                <a:gd name="T1" fmla="*/ 9 h 51"/>
                <a:gd name="T2" fmla="*/ 62 w 62"/>
                <a:gd name="T3" fmla="*/ 43 h 51"/>
                <a:gd name="T4" fmla="*/ 53 w 62"/>
                <a:gd name="T5" fmla="*/ 51 h 51"/>
                <a:gd name="T6" fmla="*/ 8 w 62"/>
                <a:gd name="T7" fmla="*/ 51 h 51"/>
                <a:gd name="T8" fmla="*/ 0 w 62"/>
                <a:gd name="T9" fmla="*/ 43 h 51"/>
                <a:gd name="T10" fmla="*/ 0 w 62"/>
                <a:gd name="T11" fmla="*/ 9 h 51"/>
                <a:gd name="T12" fmla="*/ 8 w 62"/>
                <a:gd name="T13" fmla="*/ 0 h 51"/>
                <a:gd name="T14" fmla="*/ 53 w 62"/>
                <a:gd name="T15" fmla="*/ 0 h 51"/>
                <a:gd name="T16" fmla="*/ 62 w 62"/>
                <a:gd name="T17" fmla="*/ 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51">
                  <a:moveTo>
                    <a:pt x="62" y="9"/>
                  </a:moveTo>
                  <a:cubicBezTo>
                    <a:pt x="62" y="43"/>
                    <a:pt x="62" y="43"/>
                    <a:pt x="62" y="43"/>
                  </a:cubicBezTo>
                  <a:cubicBezTo>
                    <a:pt x="62" y="47"/>
                    <a:pt x="58" y="51"/>
                    <a:pt x="53" y="51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3" y="51"/>
                    <a:pt x="0" y="47"/>
                    <a:pt x="0" y="4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8" y="0"/>
                    <a:pt x="62" y="4"/>
                    <a:pt x="62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59" name="ï$ļiḓê"/>
            <p:cNvSpPr/>
            <p:nvPr/>
          </p:nvSpPr>
          <p:spPr bwMode="auto">
            <a:xfrm>
              <a:off x="7412038" y="4465638"/>
              <a:ext cx="168275" cy="138113"/>
            </a:xfrm>
            <a:custGeom>
              <a:avLst/>
              <a:gdLst>
                <a:gd name="T0" fmla="*/ 62 w 62"/>
                <a:gd name="T1" fmla="*/ 9 h 51"/>
                <a:gd name="T2" fmla="*/ 62 w 62"/>
                <a:gd name="T3" fmla="*/ 43 h 51"/>
                <a:gd name="T4" fmla="*/ 54 w 62"/>
                <a:gd name="T5" fmla="*/ 51 h 51"/>
                <a:gd name="T6" fmla="*/ 9 w 62"/>
                <a:gd name="T7" fmla="*/ 51 h 51"/>
                <a:gd name="T8" fmla="*/ 0 w 62"/>
                <a:gd name="T9" fmla="*/ 43 h 51"/>
                <a:gd name="T10" fmla="*/ 0 w 62"/>
                <a:gd name="T11" fmla="*/ 9 h 51"/>
                <a:gd name="T12" fmla="*/ 9 w 62"/>
                <a:gd name="T13" fmla="*/ 0 h 51"/>
                <a:gd name="T14" fmla="*/ 54 w 62"/>
                <a:gd name="T15" fmla="*/ 0 h 51"/>
                <a:gd name="T16" fmla="*/ 62 w 62"/>
                <a:gd name="T17" fmla="*/ 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51">
                  <a:moveTo>
                    <a:pt x="62" y="9"/>
                  </a:moveTo>
                  <a:cubicBezTo>
                    <a:pt x="62" y="43"/>
                    <a:pt x="62" y="43"/>
                    <a:pt x="62" y="43"/>
                  </a:cubicBezTo>
                  <a:cubicBezTo>
                    <a:pt x="62" y="47"/>
                    <a:pt x="58" y="51"/>
                    <a:pt x="54" y="51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4" y="51"/>
                    <a:pt x="0" y="47"/>
                    <a:pt x="0" y="4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8" y="0"/>
                    <a:pt x="62" y="4"/>
                    <a:pt x="62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60" name="ïṣļïḑê"/>
            <p:cNvSpPr/>
            <p:nvPr/>
          </p:nvSpPr>
          <p:spPr bwMode="auto">
            <a:xfrm>
              <a:off x="7412038" y="4625976"/>
              <a:ext cx="168275" cy="138113"/>
            </a:xfrm>
            <a:custGeom>
              <a:avLst/>
              <a:gdLst>
                <a:gd name="T0" fmla="*/ 62 w 62"/>
                <a:gd name="T1" fmla="*/ 9 h 51"/>
                <a:gd name="T2" fmla="*/ 62 w 62"/>
                <a:gd name="T3" fmla="*/ 43 h 51"/>
                <a:gd name="T4" fmla="*/ 54 w 62"/>
                <a:gd name="T5" fmla="*/ 51 h 51"/>
                <a:gd name="T6" fmla="*/ 9 w 62"/>
                <a:gd name="T7" fmla="*/ 51 h 51"/>
                <a:gd name="T8" fmla="*/ 0 w 62"/>
                <a:gd name="T9" fmla="*/ 43 h 51"/>
                <a:gd name="T10" fmla="*/ 0 w 62"/>
                <a:gd name="T11" fmla="*/ 9 h 51"/>
                <a:gd name="T12" fmla="*/ 9 w 62"/>
                <a:gd name="T13" fmla="*/ 0 h 51"/>
                <a:gd name="T14" fmla="*/ 54 w 62"/>
                <a:gd name="T15" fmla="*/ 0 h 51"/>
                <a:gd name="T16" fmla="*/ 62 w 62"/>
                <a:gd name="T17" fmla="*/ 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51">
                  <a:moveTo>
                    <a:pt x="62" y="9"/>
                  </a:moveTo>
                  <a:cubicBezTo>
                    <a:pt x="62" y="43"/>
                    <a:pt x="62" y="43"/>
                    <a:pt x="62" y="43"/>
                  </a:cubicBezTo>
                  <a:cubicBezTo>
                    <a:pt x="62" y="47"/>
                    <a:pt x="58" y="51"/>
                    <a:pt x="54" y="51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4" y="51"/>
                    <a:pt x="0" y="47"/>
                    <a:pt x="0" y="4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8" y="0"/>
                    <a:pt x="62" y="4"/>
                    <a:pt x="62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61" name="íṩ1íḋè"/>
            <p:cNvSpPr/>
            <p:nvPr/>
          </p:nvSpPr>
          <p:spPr bwMode="auto">
            <a:xfrm>
              <a:off x="7412038" y="4786313"/>
              <a:ext cx="168275" cy="138113"/>
            </a:xfrm>
            <a:custGeom>
              <a:avLst/>
              <a:gdLst>
                <a:gd name="T0" fmla="*/ 62 w 62"/>
                <a:gd name="T1" fmla="*/ 9 h 51"/>
                <a:gd name="T2" fmla="*/ 62 w 62"/>
                <a:gd name="T3" fmla="*/ 43 h 51"/>
                <a:gd name="T4" fmla="*/ 54 w 62"/>
                <a:gd name="T5" fmla="*/ 51 h 51"/>
                <a:gd name="T6" fmla="*/ 9 w 62"/>
                <a:gd name="T7" fmla="*/ 51 h 51"/>
                <a:gd name="T8" fmla="*/ 0 w 62"/>
                <a:gd name="T9" fmla="*/ 43 h 51"/>
                <a:gd name="T10" fmla="*/ 0 w 62"/>
                <a:gd name="T11" fmla="*/ 9 h 51"/>
                <a:gd name="T12" fmla="*/ 9 w 62"/>
                <a:gd name="T13" fmla="*/ 0 h 51"/>
                <a:gd name="T14" fmla="*/ 54 w 62"/>
                <a:gd name="T15" fmla="*/ 0 h 51"/>
                <a:gd name="T16" fmla="*/ 62 w 62"/>
                <a:gd name="T17" fmla="*/ 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51">
                  <a:moveTo>
                    <a:pt x="62" y="9"/>
                  </a:moveTo>
                  <a:cubicBezTo>
                    <a:pt x="62" y="43"/>
                    <a:pt x="62" y="43"/>
                    <a:pt x="62" y="43"/>
                  </a:cubicBezTo>
                  <a:cubicBezTo>
                    <a:pt x="62" y="47"/>
                    <a:pt x="58" y="51"/>
                    <a:pt x="54" y="51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4" y="51"/>
                    <a:pt x="0" y="47"/>
                    <a:pt x="0" y="4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8" y="0"/>
                    <a:pt x="62" y="4"/>
                    <a:pt x="62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62" name="ïṧlíḍê"/>
            <p:cNvSpPr/>
            <p:nvPr/>
          </p:nvSpPr>
          <p:spPr bwMode="auto">
            <a:xfrm>
              <a:off x="4648201" y="4343401"/>
              <a:ext cx="85725" cy="1084263"/>
            </a:xfrm>
            <a:prstGeom prst="rect">
              <a:avLst/>
            </a:prstGeom>
            <a:solidFill>
              <a:srgbClr val="FA65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63" name="îṥliḍê"/>
            <p:cNvSpPr/>
            <p:nvPr/>
          </p:nvSpPr>
          <p:spPr bwMode="auto">
            <a:xfrm>
              <a:off x="4648201" y="4343401"/>
              <a:ext cx="85725" cy="1084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64" name="íṡľîḋè"/>
            <p:cNvSpPr/>
            <p:nvPr/>
          </p:nvSpPr>
          <p:spPr bwMode="auto">
            <a:xfrm>
              <a:off x="4648201" y="5405438"/>
              <a:ext cx="85725" cy="157163"/>
            </a:xfrm>
            <a:custGeom>
              <a:avLst/>
              <a:gdLst>
                <a:gd name="T0" fmla="*/ 27 w 54"/>
                <a:gd name="T1" fmla="*/ 99 h 99"/>
                <a:gd name="T2" fmla="*/ 0 w 54"/>
                <a:gd name="T3" fmla="*/ 14 h 99"/>
                <a:gd name="T4" fmla="*/ 15 w 54"/>
                <a:gd name="T5" fmla="*/ 0 h 99"/>
                <a:gd name="T6" fmla="*/ 27 w 54"/>
                <a:gd name="T7" fmla="*/ 14 h 99"/>
                <a:gd name="T8" fmla="*/ 39 w 54"/>
                <a:gd name="T9" fmla="*/ 0 h 99"/>
                <a:gd name="T10" fmla="*/ 54 w 54"/>
                <a:gd name="T11" fmla="*/ 14 h 99"/>
                <a:gd name="T12" fmla="*/ 27 w 54"/>
                <a:gd name="T13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99">
                  <a:moveTo>
                    <a:pt x="27" y="99"/>
                  </a:moveTo>
                  <a:lnTo>
                    <a:pt x="0" y="14"/>
                  </a:lnTo>
                  <a:lnTo>
                    <a:pt x="15" y="0"/>
                  </a:lnTo>
                  <a:lnTo>
                    <a:pt x="27" y="14"/>
                  </a:lnTo>
                  <a:lnTo>
                    <a:pt x="39" y="0"/>
                  </a:lnTo>
                  <a:lnTo>
                    <a:pt x="54" y="14"/>
                  </a:lnTo>
                  <a:lnTo>
                    <a:pt x="27" y="99"/>
                  </a:lnTo>
                  <a:close/>
                </a:path>
              </a:pathLst>
            </a:custGeom>
            <a:solidFill>
              <a:srgbClr val="E8C8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65" name="ïṩļïḍè"/>
            <p:cNvSpPr/>
            <p:nvPr/>
          </p:nvSpPr>
          <p:spPr bwMode="auto">
            <a:xfrm>
              <a:off x="4648201" y="5405438"/>
              <a:ext cx="85725" cy="157163"/>
            </a:xfrm>
            <a:custGeom>
              <a:avLst/>
              <a:gdLst>
                <a:gd name="T0" fmla="*/ 27 w 54"/>
                <a:gd name="T1" fmla="*/ 99 h 99"/>
                <a:gd name="T2" fmla="*/ 0 w 54"/>
                <a:gd name="T3" fmla="*/ 14 h 99"/>
                <a:gd name="T4" fmla="*/ 15 w 54"/>
                <a:gd name="T5" fmla="*/ 0 h 99"/>
                <a:gd name="T6" fmla="*/ 27 w 54"/>
                <a:gd name="T7" fmla="*/ 14 h 99"/>
                <a:gd name="T8" fmla="*/ 39 w 54"/>
                <a:gd name="T9" fmla="*/ 0 h 99"/>
                <a:gd name="T10" fmla="*/ 54 w 54"/>
                <a:gd name="T11" fmla="*/ 14 h 99"/>
                <a:gd name="T12" fmla="*/ 27 w 54"/>
                <a:gd name="T13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99">
                  <a:moveTo>
                    <a:pt x="27" y="99"/>
                  </a:moveTo>
                  <a:lnTo>
                    <a:pt x="0" y="14"/>
                  </a:lnTo>
                  <a:lnTo>
                    <a:pt x="15" y="0"/>
                  </a:lnTo>
                  <a:lnTo>
                    <a:pt x="27" y="14"/>
                  </a:lnTo>
                  <a:lnTo>
                    <a:pt x="39" y="0"/>
                  </a:lnTo>
                  <a:lnTo>
                    <a:pt x="54" y="14"/>
                  </a:lnTo>
                  <a:lnTo>
                    <a:pt x="27" y="9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66" name="î$ľíḍê"/>
            <p:cNvSpPr/>
            <p:nvPr/>
          </p:nvSpPr>
          <p:spPr bwMode="auto">
            <a:xfrm>
              <a:off x="4676776" y="5519738"/>
              <a:ext cx="28575" cy="42863"/>
            </a:xfrm>
            <a:custGeom>
              <a:avLst/>
              <a:gdLst>
                <a:gd name="T0" fmla="*/ 0 w 18"/>
                <a:gd name="T1" fmla="*/ 0 h 27"/>
                <a:gd name="T2" fmla="*/ 9 w 18"/>
                <a:gd name="T3" fmla="*/ 27 h 27"/>
                <a:gd name="T4" fmla="*/ 18 w 18"/>
                <a:gd name="T5" fmla="*/ 0 h 27"/>
                <a:gd name="T6" fmla="*/ 0 w 18"/>
                <a:gd name="T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7">
                  <a:moveTo>
                    <a:pt x="0" y="0"/>
                  </a:moveTo>
                  <a:lnTo>
                    <a:pt x="9" y="27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767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67" name="îŝ1îḍe"/>
            <p:cNvSpPr/>
            <p:nvPr/>
          </p:nvSpPr>
          <p:spPr bwMode="auto">
            <a:xfrm>
              <a:off x="4648201" y="4208463"/>
              <a:ext cx="85725" cy="134938"/>
            </a:xfrm>
            <a:custGeom>
              <a:avLst/>
              <a:gdLst>
                <a:gd name="T0" fmla="*/ 16 w 32"/>
                <a:gd name="T1" fmla="*/ 0 h 50"/>
                <a:gd name="T2" fmla="*/ 16 w 32"/>
                <a:gd name="T3" fmla="*/ 0 h 50"/>
                <a:gd name="T4" fmla="*/ 0 w 32"/>
                <a:gd name="T5" fmla="*/ 15 h 50"/>
                <a:gd name="T6" fmla="*/ 0 w 32"/>
                <a:gd name="T7" fmla="*/ 50 h 50"/>
                <a:gd name="T8" fmla="*/ 32 w 32"/>
                <a:gd name="T9" fmla="*/ 50 h 50"/>
                <a:gd name="T10" fmla="*/ 32 w 32"/>
                <a:gd name="T11" fmla="*/ 15 h 50"/>
                <a:gd name="T12" fmla="*/ 16 w 32"/>
                <a:gd name="T1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50">
                  <a:moveTo>
                    <a:pt x="1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7"/>
                    <a:pt x="25" y="0"/>
                    <a:pt x="16" y="0"/>
                  </a:cubicBezTo>
                </a:path>
              </a:pathLst>
            </a:custGeom>
            <a:solidFill>
              <a:srgbClr val="6767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68" name="îṩḷïḑe"/>
            <p:cNvSpPr/>
            <p:nvPr/>
          </p:nvSpPr>
          <p:spPr bwMode="auto">
            <a:xfrm>
              <a:off x="4894263" y="4287838"/>
              <a:ext cx="136525" cy="1139825"/>
            </a:xfrm>
            <a:custGeom>
              <a:avLst/>
              <a:gdLst>
                <a:gd name="T0" fmla="*/ 50 w 50"/>
                <a:gd name="T1" fmla="*/ 421 h 421"/>
                <a:gd name="T2" fmla="*/ 0 w 50"/>
                <a:gd name="T3" fmla="*/ 421 h 421"/>
                <a:gd name="T4" fmla="*/ 0 w 50"/>
                <a:gd name="T5" fmla="*/ 7 h 421"/>
                <a:gd name="T6" fmla="*/ 6 w 50"/>
                <a:gd name="T7" fmla="*/ 0 h 421"/>
                <a:gd name="T8" fmla="*/ 44 w 50"/>
                <a:gd name="T9" fmla="*/ 0 h 421"/>
                <a:gd name="T10" fmla="*/ 50 w 50"/>
                <a:gd name="T11" fmla="*/ 7 h 421"/>
                <a:gd name="T12" fmla="*/ 50 w 50"/>
                <a:gd name="T13" fmla="*/ 421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421">
                  <a:moveTo>
                    <a:pt x="50" y="421"/>
                  </a:moveTo>
                  <a:cubicBezTo>
                    <a:pt x="0" y="421"/>
                    <a:pt x="0" y="421"/>
                    <a:pt x="0" y="42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3"/>
                    <a:pt x="50" y="7"/>
                  </a:cubicBezTo>
                  <a:cubicBezTo>
                    <a:pt x="50" y="421"/>
                    <a:pt x="50" y="421"/>
                    <a:pt x="50" y="421"/>
                  </a:cubicBezTo>
                </a:path>
              </a:pathLst>
            </a:custGeom>
            <a:solidFill>
              <a:srgbClr val="5B8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69" name="îŝlîḋe"/>
            <p:cNvSpPr/>
            <p:nvPr/>
          </p:nvSpPr>
          <p:spPr bwMode="auto">
            <a:xfrm>
              <a:off x="4894263" y="5427663"/>
              <a:ext cx="136525" cy="87313"/>
            </a:xfrm>
            <a:custGeom>
              <a:avLst/>
              <a:gdLst>
                <a:gd name="T0" fmla="*/ 58 w 86"/>
                <a:gd name="T1" fmla="*/ 55 h 55"/>
                <a:gd name="T2" fmla="*/ 86 w 86"/>
                <a:gd name="T3" fmla="*/ 0 h 55"/>
                <a:gd name="T4" fmla="*/ 0 w 86"/>
                <a:gd name="T5" fmla="*/ 0 h 55"/>
                <a:gd name="T6" fmla="*/ 28 w 86"/>
                <a:gd name="T7" fmla="*/ 55 h 55"/>
                <a:gd name="T8" fmla="*/ 58 w 86"/>
                <a:gd name="T9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55">
                  <a:moveTo>
                    <a:pt x="58" y="55"/>
                  </a:moveTo>
                  <a:lnTo>
                    <a:pt x="86" y="0"/>
                  </a:lnTo>
                  <a:lnTo>
                    <a:pt x="0" y="0"/>
                  </a:lnTo>
                  <a:lnTo>
                    <a:pt x="28" y="55"/>
                  </a:lnTo>
                  <a:lnTo>
                    <a:pt x="58" y="55"/>
                  </a:lnTo>
                  <a:close/>
                </a:path>
              </a:pathLst>
            </a:custGeom>
            <a:solidFill>
              <a:srgbClr val="E8C8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70" name="îṣ1ïḍê"/>
            <p:cNvSpPr/>
            <p:nvPr/>
          </p:nvSpPr>
          <p:spPr bwMode="auto">
            <a:xfrm>
              <a:off x="4894263" y="5427663"/>
              <a:ext cx="136525" cy="87313"/>
            </a:xfrm>
            <a:custGeom>
              <a:avLst/>
              <a:gdLst>
                <a:gd name="T0" fmla="*/ 58 w 86"/>
                <a:gd name="T1" fmla="*/ 55 h 55"/>
                <a:gd name="T2" fmla="*/ 86 w 86"/>
                <a:gd name="T3" fmla="*/ 0 h 55"/>
                <a:gd name="T4" fmla="*/ 0 w 86"/>
                <a:gd name="T5" fmla="*/ 0 h 55"/>
                <a:gd name="T6" fmla="*/ 28 w 86"/>
                <a:gd name="T7" fmla="*/ 55 h 55"/>
                <a:gd name="T8" fmla="*/ 58 w 86"/>
                <a:gd name="T9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55">
                  <a:moveTo>
                    <a:pt x="58" y="55"/>
                  </a:moveTo>
                  <a:lnTo>
                    <a:pt x="86" y="0"/>
                  </a:lnTo>
                  <a:lnTo>
                    <a:pt x="0" y="0"/>
                  </a:lnTo>
                  <a:lnTo>
                    <a:pt x="28" y="55"/>
                  </a:lnTo>
                  <a:lnTo>
                    <a:pt x="58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71" name="ïşľïḑe"/>
            <p:cNvSpPr/>
            <p:nvPr/>
          </p:nvSpPr>
          <p:spPr bwMode="auto">
            <a:xfrm>
              <a:off x="4938713" y="4189413"/>
              <a:ext cx="47625" cy="98425"/>
            </a:xfrm>
            <a:custGeom>
              <a:avLst/>
              <a:gdLst>
                <a:gd name="T0" fmla="*/ 9 w 18"/>
                <a:gd name="T1" fmla="*/ 0 h 36"/>
                <a:gd name="T2" fmla="*/ 0 w 18"/>
                <a:gd name="T3" fmla="*/ 9 h 36"/>
                <a:gd name="T4" fmla="*/ 0 w 18"/>
                <a:gd name="T5" fmla="*/ 36 h 36"/>
                <a:gd name="T6" fmla="*/ 18 w 18"/>
                <a:gd name="T7" fmla="*/ 36 h 36"/>
                <a:gd name="T8" fmla="*/ 18 w 18"/>
                <a:gd name="T9" fmla="*/ 9 h 36"/>
                <a:gd name="T10" fmla="*/ 9 w 18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6">
                  <a:moveTo>
                    <a:pt x="9" y="0"/>
                  </a:moveTo>
                  <a:cubicBezTo>
                    <a:pt x="4" y="0"/>
                    <a:pt x="0" y="4"/>
                    <a:pt x="0" y="9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4"/>
                    <a:pt x="14" y="0"/>
                    <a:pt x="9" y="0"/>
                  </a:cubicBezTo>
                </a:path>
              </a:pathLst>
            </a:custGeom>
            <a:solidFill>
              <a:srgbClr val="4E78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72" name="íślíḍé"/>
            <p:cNvSpPr/>
            <p:nvPr/>
          </p:nvSpPr>
          <p:spPr bwMode="auto">
            <a:xfrm>
              <a:off x="4951413" y="5514976"/>
              <a:ext cx="19050" cy="47625"/>
            </a:xfrm>
            <a:prstGeom prst="rect">
              <a:avLst/>
            </a:prstGeom>
            <a:solidFill>
              <a:srgbClr val="44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73" name="ïṧḻídê"/>
            <p:cNvSpPr/>
            <p:nvPr/>
          </p:nvSpPr>
          <p:spPr bwMode="auto">
            <a:xfrm>
              <a:off x="4648201" y="4362451"/>
              <a:ext cx="85725" cy="30163"/>
            </a:xfrm>
            <a:prstGeom prst="rect">
              <a:avLst/>
            </a:prstGeom>
            <a:solidFill>
              <a:srgbClr val="B54A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74" name="íSḻíḋé"/>
            <p:cNvSpPr/>
            <p:nvPr/>
          </p:nvSpPr>
          <p:spPr bwMode="auto">
            <a:xfrm>
              <a:off x="4648201" y="4362451"/>
              <a:ext cx="85725" cy="3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75" name="işḻíďé"/>
            <p:cNvSpPr/>
            <p:nvPr/>
          </p:nvSpPr>
          <p:spPr bwMode="auto">
            <a:xfrm>
              <a:off x="4894263" y="4362451"/>
              <a:ext cx="136525" cy="30163"/>
            </a:xfrm>
            <a:prstGeom prst="rect">
              <a:avLst/>
            </a:prstGeom>
            <a:solidFill>
              <a:srgbClr val="7C99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76" name="ïşliďé"/>
            <p:cNvSpPr/>
            <p:nvPr/>
          </p:nvSpPr>
          <p:spPr bwMode="auto">
            <a:xfrm>
              <a:off x="4894263" y="4362451"/>
              <a:ext cx="136525" cy="3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77" name="ïŝḻîḍè"/>
            <p:cNvSpPr/>
            <p:nvPr/>
          </p:nvSpPr>
          <p:spPr bwMode="auto">
            <a:xfrm>
              <a:off x="4894263" y="4997451"/>
              <a:ext cx="136525" cy="15875"/>
            </a:xfrm>
            <a:prstGeom prst="rect">
              <a:avLst/>
            </a:prstGeom>
            <a:solidFill>
              <a:srgbClr val="4E78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78" name="ï$lîďé"/>
            <p:cNvSpPr/>
            <p:nvPr/>
          </p:nvSpPr>
          <p:spPr bwMode="auto">
            <a:xfrm>
              <a:off x="4894263" y="4997451"/>
              <a:ext cx="136525" cy="15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79" name="i$ľíḋè"/>
            <p:cNvSpPr/>
            <p:nvPr/>
          </p:nvSpPr>
          <p:spPr bwMode="auto">
            <a:xfrm>
              <a:off x="4894263" y="5026026"/>
              <a:ext cx="136525" cy="17463"/>
            </a:xfrm>
            <a:prstGeom prst="rect">
              <a:avLst/>
            </a:prstGeom>
            <a:solidFill>
              <a:srgbClr val="4E78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80" name="ïṡḷîḓé"/>
            <p:cNvSpPr/>
            <p:nvPr/>
          </p:nvSpPr>
          <p:spPr bwMode="auto">
            <a:xfrm>
              <a:off x="4894263" y="5026026"/>
              <a:ext cx="136525" cy="17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81" name="ísľíḑé"/>
            <p:cNvSpPr/>
            <p:nvPr/>
          </p:nvSpPr>
          <p:spPr bwMode="auto">
            <a:xfrm>
              <a:off x="4894263" y="5056188"/>
              <a:ext cx="136525" cy="15875"/>
            </a:xfrm>
            <a:prstGeom prst="rect">
              <a:avLst/>
            </a:prstGeom>
            <a:solidFill>
              <a:srgbClr val="4E78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82" name="íṣḻíḑè"/>
            <p:cNvSpPr/>
            <p:nvPr/>
          </p:nvSpPr>
          <p:spPr bwMode="auto">
            <a:xfrm>
              <a:off x="4894263" y="5056188"/>
              <a:ext cx="136525" cy="15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83" name="ïşļîḍe"/>
            <p:cNvSpPr/>
            <p:nvPr/>
          </p:nvSpPr>
          <p:spPr bwMode="auto">
            <a:xfrm>
              <a:off x="4894263" y="5086351"/>
              <a:ext cx="136525" cy="15875"/>
            </a:xfrm>
            <a:prstGeom prst="rect">
              <a:avLst/>
            </a:prstGeom>
            <a:solidFill>
              <a:srgbClr val="4E78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84" name="îṡ1ídé"/>
            <p:cNvSpPr/>
            <p:nvPr/>
          </p:nvSpPr>
          <p:spPr bwMode="auto">
            <a:xfrm>
              <a:off x="4894263" y="5086351"/>
              <a:ext cx="136525" cy="15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85" name="íṩḷïḋé"/>
            <p:cNvSpPr/>
            <p:nvPr/>
          </p:nvSpPr>
          <p:spPr bwMode="auto">
            <a:xfrm>
              <a:off x="4894263" y="5116513"/>
              <a:ext cx="136525" cy="15875"/>
            </a:xfrm>
            <a:prstGeom prst="rect">
              <a:avLst/>
            </a:prstGeom>
            <a:solidFill>
              <a:srgbClr val="4E78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86" name="ïsḻiḋè"/>
            <p:cNvSpPr/>
            <p:nvPr/>
          </p:nvSpPr>
          <p:spPr bwMode="auto">
            <a:xfrm>
              <a:off x="4894263" y="5116513"/>
              <a:ext cx="136525" cy="15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87" name="ïṩḷîḋe"/>
            <p:cNvSpPr/>
            <p:nvPr/>
          </p:nvSpPr>
          <p:spPr bwMode="auto">
            <a:xfrm>
              <a:off x="4894263" y="5145088"/>
              <a:ext cx="136525" cy="17463"/>
            </a:xfrm>
            <a:prstGeom prst="rect">
              <a:avLst/>
            </a:prstGeom>
            <a:solidFill>
              <a:srgbClr val="4E78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88" name="îṧļiḍè"/>
            <p:cNvSpPr/>
            <p:nvPr/>
          </p:nvSpPr>
          <p:spPr bwMode="auto">
            <a:xfrm>
              <a:off x="4894263" y="5145088"/>
              <a:ext cx="136525" cy="17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89" name="ïśḻîdè"/>
            <p:cNvSpPr/>
            <p:nvPr/>
          </p:nvSpPr>
          <p:spPr bwMode="auto">
            <a:xfrm>
              <a:off x="4894263" y="5175251"/>
              <a:ext cx="136525" cy="17463"/>
            </a:xfrm>
            <a:prstGeom prst="rect">
              <a:avLst/>
            </a:prstGeom>
            <a:solidFill>
              <a:srgbClr val="4E78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90" name="îš1îḋe"/>
            <p:cNvSpPr/>
            <p:nvPr/>
          </p:nvSpPr>
          <p:spPr bwMode="auto">
            <a:xfrm>
              <a:off x="4894263" y="5175251"/>
              <a:ext cx="136525" cy="17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91" name="ïṥľíḑè"/>
            <p:cNvSpPr/>
            <p:nvPr/>
          </p:nvSpPr>
          <p:spPr bwMode="auto">
            <a:xfrm>
              <a:off x="4894263" y="5205413"/>
              <a:ext cx="136525" cy="15875"/>
            </a:xfrm>
            <a:prstGeom prst="rect">
              <a:avLst/>
            </a:prstGeom>
            <a:solidFill>
              <a:srgbClr val="4E78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92" name="íṧļíḓe"/>
            <p:cNvSpPr/>
            <p:nvPr/>
          </p:nvSpPr>
          <p:spPr bwMode="auto">
            <a:xfrm>
              <a:off x="4894263" y="5205413"/>
              <a:ext cx="136525" cy="15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93" name="íš1ïḓè"/>
            <p:cNvSpPr/>
            <p:nvPr/>
          </p:nvSpPr>
          <p:spPr bwMode="auto">
            <a:xfrm>
              <a:off x="4894263" y="5235576"/>
              <a:ext cx="136525" cy="15875"/>
            </a:xfrm>
            <a:prstGeom prst="rect">
              <a:avLst/>
            </a:prstGeom>
            <a:solidFill>
              <a:srgbClr val="4E78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94" name="is1ídê"/>
            <p:cNvSpPr/>
            <p:nvPr/>
          </p:nvSpPr>
          <p:spPr bwMode="auto">
            <a:xfrm>
              <a:off x="4894263" y="5235576"/>
              <a:ext cx="136525" cy="15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95" name="îs1íḑè"/>
            <p:cNvSpPr/>
            <p:nvPr/>
          </p:nvSpPr>
          <p:spPr bwMode="auto">
            <a:xfrm>
              <a:off x="4894263" y="5265738"/>
              <a:ext cx="136525" cy="15875"/>
            </a:xfrm>
            <a:prstGeom prst="rect">
              <a:avLst/>
            </a:prstGeom>
            <a:solidFill>
              <a:srgbClr val="4E78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96" name="i$lîḓê"/>
            <p:cNvSpPr/>
            <p:nvPr/>
          </p:nvSpPr>
          <p:spPr bwMode="auto">
            <a:xfrm>
              <a:off x="4894263" y="5265738"/>
              <a:ext cx="136525" cy="15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97" name="ïśliḑé"/>
            <p:cNvSpPr/>
            <p:nvPr/>
          </p:nvSpPr>
          <p:spPr bwMode="auto">
            <a:xfrm>
              <a:off x="4894263" y="5294313"/>
              <a:ext cx="136525" cy="17463"/>
            </a:xfrm>
            <a:prstGeom prst="rect">
              <a:avLst/>
            </a:prstGeom>
            <a:solidFill>
              <a:srgbClr val="4E78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98" name="îṩľïḍe"/>
            <p:cNvSpPr/>
            <p:nvPr/>
          </p:nvSpPr>
          <p:spPr bwMode="auto">
            <a:xfrm>
              <a:off x="4894263" y="5294313"/>
              <a:ext cx="136525" cy="17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99" name="íṣ1ïḑe"/>
            <p:cNvSpPr/>
            <p:nvPr/>
          </p:nvSpPr>
          <p:spPr bwMode="auto">
            <a:xfrm>
              <a:off x="4894263" y="5324476"/>
              <a:ext cx="136525" cy="15875"/>
            </a:xfrm>
            <a:prstGeom prst="rect">
              <a:avLst/>
            </a:prstGeom>
            <a:solidFill>
              <a:srgbClr val="4E78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00" name="iṥļíḓé"/>
            <p:cNvSpPr/>
            <p:nvPr/>
          </p:nvSpPr>
          <p:spPr bwMode="auto">
            <a:xfrm>
              <a:off x="4894263" y="5324476"/>
              <a:ext cx="136525" cy="15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01" name="íş1iḋé"/>
            <p:cNvSpPr/>
            <p:nvPr/>
          </p:nvSpPr>
          <p:spPr bwMode="auto">
            <a:xfrm>
              <a:off x="4648201" y="4411663"/>
              <a:ext cx="85725" cy="30163"/>
            </a:xfrm>
            <a:prstGeom prst="rect">
              <a:avLst/>
            </a:prstGeom>
            <a:solidFill>
              <a:srgbClr val="B54A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02" name="ïṣ1ídè"/>
            <p:cNvSpPr/>
            <p:nvPr/>
          </p:nvSpPr>
          <p:spPr bwMode="auto">
            <a:xfrm>
              <a:off x="4648201" y="4411663"/>
              <a:ext cx="85725" cy="3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03" name="išļíḑé"/>
            <p:cNvSpPr/>
            <p:nvPr/>
          </p:nvSpPr>
          <p:spPr bwMode="auto">
            <a:xfrm>
              <a:off x="5030788" y="4316413"/>
              <a:ext cx="34925" cy="287338"/>
            </a:xfrm>
            <a:custGeom>
              <a:avLst/>
              <a:gdLst>
                <a:gd name="T0" fmla="*/ 13 w 13"/>
                <a:gd name="T1" fmla="*/ 106 h 106"/>
                <a:gd name="T2" fmla="*/ 6 w 13"/>
                <a:gd name="T3" fmla="*/ 106 h 106"/>
                <a:gd name="T4" fmla="*/ 6 w 13"/>
                <a:gd name="T5" fmla="*/ 13 h 106"/>
                <a:gd name="T6" fmla="*/ 0 w 13"/>
                <a:gd name="T7" fmla="*/ 7 h 106"/>
                <a:gd name="T8" fmla="*/ 0 w 13"/>
                <a:gd name="T9" fmla="*/ 0 h 106"/>
                <a:gd name="T10" fmla="*/ 13 w 13"/>
                <a:gd name="T11" fmla="*/ 13 h 106"/>
                <a:gd name="T12" fmla="*/ 13 w 13"/>
                <a:gd name="T13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05">
                  <a:moveTo>
                    <a:pt x="13" y="106"/>
                  </a:moveTo>
                  <a:cubicBezTo>
                    <a:pt x="6" y="106"/>
                    <a:pt x="6" y="106"/>
                    <a:pt x="6" y="106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9"/>
                    <a:pt x="3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3" y="6"/>
                    <a:pt x="13" y="13"/>
                  </a:cubicBezTo>
                  <a:cubicBezTo>
                    <a:pt x="13" y="106"/>
                    <a:pt x="13" y="106"/>
                    <a:pt x="13" y="106"/>
                  </a:cubicBezTo>
                </a:path>
              </a:pathLst>
            </a:custGeom>
            <a:solidFill>
              <a:srgbClr val="44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04" name="îṧļïde"/>
            <p:cNvSpPr/>
            <p:nvPr/>
          </p:nvSpPr>
          <p:spPr bwMode="auto">
            <a:xfrm>
              <a:off x="4962526" y="4287838"/>
              <a:ext cx="68263" cy="1139825"/>
            </a:xfrm>
            <a:prstGeom prst="rect">
              <a:avLst/>
            </a:prstGeom>
            <a:solidFill>
              <a:srgbClr val="5279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05" name="íṡļiḑè"/>
            <p:cNvSpPr/>
            <p:nvPr/>
          </p:nvSpPr>
          <p:spPr bwMode="auto">
            <a:xfrm>
              <a:off x="4962526" y="4362451"/>
              <a:ext cx="68263" cy="30163"/>
            </a:xfrm>
            <a:custGeom>
              <a:avLst/>
              <a:gdLst>
                <a:gd name="T0" fmla="*/ 43 w 43"/>
                <a:gd name="T1" fmla="*/ 0 h 19"/>
                <a:gd name="T2" fmla="*/ 43 w 43"/>
                <a:gd name="T3" fmla="*/ 0 h 19"/>
                <a:gd name="T4" fmla="*/ 0 w 43"/>
                <a:gd name="T5" fmla="*/ 0 h 19"/>
                <a:gd name="T6" fmla="*/ 0 w 43"/>
                <a:gd name="T7" fmla="*/ 19 h 19"/>
                <a:gd name="T8" fmla="*/ 43 w 43"/>
                <a:gd name="T9" fmla="*/ 19 h 19"/>
                <a:gd name="T10" fmla="*/ 43 w 43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19">
                  <a:moveTo>
                    <a:pt x="43" y="0"/>
                  </a:moveTo>
                  <a:lnTo>
                    <a:pt x="43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43" y="19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708B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06" name="íṩļîďé"/>
            <p:cNvSpPr/>
            <p:nvPr/>
          </p:nvSpPr>
          <p:spPr bwMode="auto">
            <a:xfrm>
              <a:off x="4962526" y="4362451"/>
              <a:ext cx="68263" cy="30163"/>
            </a:xfrm>
            <a:custGeom>
              <a:avLst/>
              <a:gdLst>
                <a:gd name="T0" fmla="*/ 43 w 43"/>
                <a:gd name="T1" fmla="*/ 0 h 19"/>
                <a:gd name="T2" fmla="*/ 43 w 43"/>
                <a:gd name="T3" fmla="*/ 0 h 19"/>
                <a:gd name="T4" fmla="*/ 0 w 43"/>
                <a:gd name="T5" fmla="*/ 0 h 19"/>
                <a:gd name="T6" fmla="*/ 0 w 43"/>
                <a:gd name="T7" fmla="*/ 19 h 19"/>
                <a:gd name="T8" fmla="*/ 43 w 43"/>
                <a:gd name="T9" fmla="*/ 19 h 19"/>
                <a:gd name="T10" fmla="*/ 43 w 43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19">
                  <a:moveTo>
                    <a:pt x="43" y="0"/>
                  </a:moveTo>
                  <a:lnTo>
                    <a:pt x="43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43" y="19"/>
                  </a:lnTo>
                  <a:lnTo>
                    <a:pt x="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07" name="íṥlïdê"/>
            <p:cNvSpPr/>
            <p:nvPr/>
          </p:nvSpPr>
          <p:spPr bwMode="auto">
            <a:xfrm>
              <a:off x="4962526" y="4997451"/>
              <a:ext cx="68263" cy="15875"/>
            </a:xfrm>
            <a:custGeom>
              <a:avLst/>
              <a:gdLst>
                <a:gd name="T0" fmla="*/ 43 w 43"/>
                <a:gd name="T1" fmla="*/ 0 h 10"/>
                <a:gd name="T2" fmla="*/ 43 w 43"/>
                <a:gd name="T3" fmla="*/ 0 h 10"/>
                <a:gd name="T4" fmla="*/ 0 w 43"/>
                <a:gd name="T5" fmla="*/ 0 h 10"/>
                <a:gd name="T6" fmla="*/ 0 w 43"/>
                <a:gd name="T7" fmla="*/ 10 h 10"/>
                <a:gd name="T8" fmla="*/ 43 w 43"/>
                <a:gd name="T9" fmla="*/ 10 h 10"/>
                <a:gd name="T10" fmla="*/ 43 w 43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10">
                  <a:moveTo>
                    <a:pt x="43" y="0"/>
                  </a:moveTo>
                  <a:lnTo>
                    <a:pt x="43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43" y="1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466D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08" name="isľîḓé"/>
            <p:cNvSpPr/>
            <p:nvPr/>
          </p:nvSpPr>
          <p:spPr bwMode="auto">
            <a:xfrm>
              <a:off x="4962526" y="4997451"/>
              <a:ext cx="68263" cy="15875"/>
            </a:xfrm>
            <a:custGeom>
              <a:avLst/>
              <a:gdLst>
                <a:gd name="T0" fmla="*/ 43 w 43"/>
                <a:gd name="T1" fmla="*/ 0 h 10"/>
                <a:gd name="T2" fmla="*/ 43 w 43"/>
                <a:gd name="T3" fmla="*/ 0 h 10"/>
                <a:gd name="T4" fmla="*/ 0 w 43"/>
                <a:gd name="T5" fmla="*/ 0 h 10"/>
                <a:gd name="T6" fmla="*/ 0 w 43"/>
                <a:gd name="T7" fmla="*/ 10 h 10"/>
                <a:gd name="T8" fmla="*/ 43 w 43"/>
                <a:gd name="T9" fmla="*/ 10 h 10"/>
                <a:gd name="T10" fmla="*/ 43 w 43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10">
                  <a:moveTo>
                    <a:pt x="43" y="0"/>
                  </a:moveTo>
                  <a:lnTo>
                    <a:pt x="43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43" y="10"/>
                  </a:lnTo>
                  <a:lnTo>
                    <a:pt x="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09" name="îṥḻïďê"/>
            <p:cNvSpPr/>
            <p:nvPr/>
          </p:nvSpPr>
          <p:spPr bwMode="auto">
            <a:xfrm>
              <a:off x="4962526" y="5026026"/>
              <a:ext cx="68263" cy="17463"/>
            </a:xfrm>
            <a:custGeom>
              <a:avLst/>
              <a:gdLst>
                <a:gd name="T0" fmla="*/ 43 w 43"/>
                <a:gd name="T1" fmla="*/ 0 h 11"/>
                <a:gd name="T2" fmla="*/ 43 w 43"/>
                <a:gd name="T3" fmla="*/ 0 h 11"/>
                <a:gd name="T4" fmla="*/ 0 w 43"/>
                <a:gd name="T5" fmla="*/ 0 h 11"/>
                <a:gd name="T6" fmla="*/ 0 w 43"/>
                <a:gd name="T7" fmla="*/ 11 h 11"/>
                <a:gd name="T8" fmla="*/ 43 w 43"/>
                <a:gd name="T9" fmla="*/ 11 h 11"/>
                <a:gd name="T10" fmla="*/ 43 w 43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11">
                  <a:moveTo>
                    <a:pt x="43" y="0"/>
                  </a:moveTo>
                  <a:lnTo>
                    <a:pt x="43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43" y="11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466D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10" name="ïṥḻiḓê"/>
            <p:cNvSpPr/>
            <p:nvPr/>
          </p:nvSpPr>
          <p:spPr bwMode="auto">
            <a:xfrm>
              <a:off x="4962526" y="5026026"/>
              <a:ext cx="68263" cy="17463"/>
            </a:xfrm>
            <a:custGeom>
              <a:avLst/>
              <a:gdLst>
                <a:gd name="T0" fmla="*/ 43 w 43"/>
                <a:gd name="T1" fmla="*/ 0 h 11"/>
                <a:gd name="T2" fmla="*/ 43 w 43"/>
                <a:gd name="T3" fmla="*/ 0 h 11"/>
                <a:gd name="T4" fmla="*/ 0 w 43"/>
                <a:gd name="T5" fmla="*/ 0 h 11"/>
                <a:gd name="T6" fmla="*/ 0 w 43"/>
                <a:gd name="T7" fmla="*/ 11 h 11"/>
                <a:gd name="T8" fmla="*/ 43 w 43"/>
                <a:gd name="T9" fmla="*/ 11 h 11"/>
                <a:gd name="T10" fmla="*/ 43 w 43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11">
                  <a:moveTo>
                    <a:pt x="43" y="0"/>
                  </a:moveTo>
                  <a:lnTo>
                    <a:pt x="43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43" y="11"/>
                  </a:lnTo>
                  <a:lnTo>
                    <a:pt x="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11" name="ïṥḻïdé"/>
            <p:cNvSpPr/>
            <p:nvPr/>
          </p:nvSpPr>
          <p:spPr bwMode="auto">
            <a:xfrm>
              <a:off x="4962526" y="5056188"/>
              <a:ext cx="68263" cy="15875"/>
            </a:xfrm>
            <a:custGeom>
              <a:avLst/>
              <a:gdLst>
                <a:gd name="T0" fmla="*/ 43 w 43"/>
                <a:gd name="T1" fmla="*/ 0 h 10"/>
                <a:gd name="T2" fmla="*/ 43 w 43"/>
                <a:gd name="T3" fmla="*/ 0 h 10"/>
                <a:gd name="T4" fmla="*/ 0 w 43"/>
                <a:gd name="T5" fmla="*/ 0 h 10"/>
                <a:gd name="T6" fmla="*/ 0 w 43"/>
                <a:gd name="T7" fmla="*/ 10 h 10"/>
                <a:gd name="T8" fmla="*/ 43 w 43"/>
                <a:gd name="T9" fmla="*/ 10 h 10"/>
                <a:gd name="T10" fmla="*/ 43 w 43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10">
                  <a:moveTo>
                    <a:pt x="43" y="0"/>
                  </a:moveTo>
                  <a:lnTo>
                    <a:pt x="43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43" y="1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466D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12" name="ïṡḻïďe"/>
            <p:cNvSpPr/>
            <p:nvPr/>
          </p:nvSpPr>
          <p:spPr bwMode="auto">
            <a:xfrm>
              <a:off x="4962526" y="5056188"/>
              <a:ext cx="68263" cy="15875"/>
            </a:xfrm>
            <a:custGeom>
              <a:avLst/>
              <a:gdLst>
                <a:gd name="T0" fmla="*/ 43 w 43"/>
                <a:gd name="T1" fmla="*/ 0 h 10"/>
                <a:gd name="T2" fmla="*/ 43 w 43"/>
                <a:gd name="T3" fmla="*/ 0 h 10"/>
                <a:gd name="T4" fmla="*/ 0 w 43"/>
                <a:gd name="T5" fmla="*/ 0 h 10"/>
                <a:gd name="T6" fmla="*/ 0 w 43"/>
                <a:gd name="T7" fmla="*/ 10 h 10"/>
                <a:gd name="T8" fmla="*/ 43 w 43"/>
                <a:gd name="T9" fmla="*/ 10 h 10"/>
                <a:gd name="T10" fmla="*/ 43 w 43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10">
                  <a:moveTo>
                    <a:pt x="43" y="0"/>
                  </a:moveTo>
                  <a:lnTo>
                    <a:pt x="43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43" y="10"/>
                  </a:lnTo>
                  <a:lnTo>
                    <a:pt x="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13" name="íṥļïḓê"/>
            <p:cNvSpPr/>
            <p:nvPr/>
          </p:nvSpPr>
          <p:spPr bwMode="auto">
            <a:xfrm>
              <a:off x="4962526" y="5086351"/>
              <a:ext cx="68263" cy="15875"/>
            </a:xfrm>
            <a:custGeom>
              <a:avLst/>
              <a:gdLst>
                <a:gd name="T0" fmla="*/ 43 w 43"/>
                <a:gd name="T1" fmla="*/ 0 h 10"/>
                <a:gd name="T2" fmla="*/ 43 w 43"/>
                <a:gd name="T3" fmla="*/ 0 h 10"/>
                <a:gd name="T4" fmla="*/ 0 w 43"/>
                <a:gd name="T5" fmla="*/ 0 h 10"/>
                <a:gd name="T6" fmla="*/ 0 w 43"/>
                <a:gd name="T7" fmla="*/ 10 h 10"/>
                <a:gd name="T8" fmla="*/ 43 w 43"/>
                <a:gd name="T9" fmla="*/ 10 h 10"/>
                <a:gd name="T10" fmla="*/ 43 w 43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10">
                  <a:moveTo>
                    <a:pt x="43" y="0"/>
                  </a:moveTo>
                  <a:lnTo>
                    <a:pt x="43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43" y="1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466D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14" name="îŝļïḑe"/>
            <p:cNvSpPr/>
            <p:nvPr/>
          </p:nvSpPr>
          <p:spPr bwMode="auto">
            <a:xfrm>
              <a:off x="4962526" y="5086351"/>
              <a:ext cx="68263" cy="15875"/>
            </a:xfrm>
            <a:custGeom>
              <a:avLst/>
              <a:gdLst>
                <a:gd name="T0" fmla="*/ 43 w 43"/>
                <a:gd name="T1" fmla="*/ 0 h 10"/>
                <a:gd name="T2" fmla="*/ 43 w 43"/>
                <a:gd name="T3" fmla="*/ 0 h 10"/>
                <a:gd name="T4" fmla="*/ 0 w 43"/>
                <a:gd name="T5" fmla="*/ 0 h 10"/>
                <a:gd name="T6" fmla="*/ 0 w 43"/>
                <a:gd name="T7" fmla="*/ 10 h 10"/>
                <a:gd name="T8" fmla="*/ 43 w 43"/>
                <a:gd name="T9" fmla="*/ 10 h 10"/>
                <a:gd name="T10" fmla="*/ 43 w 43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10">
                  <a:moveTo>
                    <a:pt x="43" y="0"/>
                  </a:moveTo>
                  <a:lnTo>
                    <a:pt x="43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43" y="10"/>
                  </a:lnTo>
                  <a:lnTo>
                    <a:pt x="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15" name="íśļîḓè"/>
            <p:cNvSpPr/>
            <p:nvPr/>
          </p:nvSpPr>
          <p:spPr bwMode="auto">
            <a:xfrm>
              <a:off x="4962526" y="5116513"/>
              <a:ext cx="68263" cy="15875"/>
            </a:xfrm>
            <a:custGeom>
              <a:avLst/>
              <a:gdLst>
                <a:gd name="T0" fmla="*/ 43 w 43"/>
                <a:gd name="T1" fmla="*/ 0 h 10"/>
                <a:gd name="T2" fmla="*/ 43 w 43"/>
                <a:gd name="T3" fmla="*/ 0 h 10"/>
                <a:gd name="T4" fmla="*/ 0 w 43"/>
                <a:gd name="T5" fmla="*/ 0 h 10"/>
                <a:gd name="T6" fmla="*/ 0 w 43"/>
                <a:gd name="T7" fmla="*/ 10 h 10"/>
                <a:gd name="T8" fmla="*/ 43 w 43"/>
                <a:gd name="T9" fmla="*/ 10 h 10"/>
                <a:gd name="T10" fmla="*/ 43 w 43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10">
                  <a:moveTo>
                    <a:pt x="43" y="0"/>
                  </a:moveTo>
                  <a:lnTo>
                    <a:pt x="43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43" y="1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466D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16" name="ïṩḷídé"/>
            <p:cNvSpPr/>
            <p:nvPr/>
          </p:nvSpPr>
          <p:spPr bwMode="auto">
            <a:xfrm>
              <a:off x="4962526" y="5116513"/>
              <a:ext cx="68263" cy="15875"/>
            </a:xfrm>
            <a:custGeom>
              <a:avLst/>
              <a:gdLst>
                <a:gd name="T0" fmla="*/ 43 w 43"/>
                <a:gd name="T1" fmla="*/ 0 h 10"/>
                <a:gd name="T2" fmla="*/ 43 w 43"/>
                <a:gd name="T3" fmla="*/ 0 h 10"/>
                <a:gd name="T4" fmla="*/ 0 w 43"/>
                <a:gd name="T5" fmla="*/ 0 h 10"/>
                <a:gd name="T6" fmla="*/ 0 w 43"/>
                <a:gd name="T7" fmla="*/ 10 h 10"/>
                <a:gd name="T8" fmla="*/ 43 w 43"/>
                <a:gd name="T9" fmla="*/ 10 h 10"/>
                <a:gd name="T10" fmla="*/ 43 w 43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10">
                  <a:moveTo>
                    <a:pt x="43" y="0"/>
                  </a:moveTo>
                  <a:lnTo>
                    <a:pt x="43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43" y="10"/>
                  </a:lnTo>
                  <a:lnTo>
                    <a:pt x="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17" name="ïś1ïḓè"/>
            <p:cNvSpPr/>
            <p:nvPr/>
          </p:nvSpPr>
          <p:spPr bwMode="auto">
            <a:xfrm>
              <a:off x="4962526" y="5145088"/>
              <a:ext cx="68263" cy="17463"/>
            </a:xfrm>
            <a:custGeom>
              <a:avLst/>
              <a:gdLst>
                <a:gd name="T0" fmla="*/ 43 w 43"/>
                <a:gd name="T1" fmla="*/ 0 h 11"/>
                <a:gd name="T2" fmla="*/ 43 w 43"/>
                <a:gd name="T3" fmla="*/ 0 h 11"/>
                <a:gd name="T4" fmla="*/ 0 w 43"/>
                <a:gd name="T5" fmla="*/ 0 h 11"/>
                <a:gd name="T6" fmla="*/ 0 w 43"/>
                <a:gd name="T7" fmla="*/ 11 h 11"/>
                <a:gd name="T8" fmla="*/ 43 w 43"/>
                <a:gd name="T9" fmla="*/ 11 h 11"/>
                <a:gd name="T10" fmla="*/ 43 w 43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11">
                  <a:moveTo>
                    <a:pt x="43" y="0"/>
                  </a:moveTo>
                  <a:lnTo>
                    <a:pt x="43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43" y="11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466D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18" name="ïŝļïḓè"/>
            <p:cNvSpPr/>
            <p:nvPr/>
          </p:nvSpPr>
          <p:spPr bwMode="auto">
            <a:xfrm>
              <a:off x="4962526" y="5145088"/>
              <a:ext cx="68263" cy="17463"/>
            </a:xfrm>
            <a:custGeom>
              <a:avLst/>
              <a:gdLst>
                <a:gd name="T0" fmla="*/ 43 w 43"/>
                <a:gd name="T1" fmla="*/ 0 h 11"/>
                <a:gd name="T2" fmla="*/ 43 w 43"/>
                <a:gd name="T3" fmla="*/ 0 h 11"/>
                <a:gd name="T4" fmla="*/ 0 w 43"/>
                <a:gd name="T5" fmla="*/ 0 h 11"/>
                <a:gd name="T6" fmla="*/ 0 w 43"/>
                <a:gd name="T7" fmla="*/ 11 h 11"/>
                <a:gd name="T8" fmla="*/ 43 w 43"/>
                <a:gd name="T9" fmla="*/ 11 h 11"/>
                <a:gd name="T10" fmla="*/ 43 w 43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11">
                  <a:moveTo>
                    <a:pt x="43" y="0"/>
                  </a:moveTo>
                  <a:lnTo>
                    <a:pt x="43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43" y="11"/>
                  </a:lnTo>
                  <a:lnTo>
                    <a:pt x="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19" name="íSḷïḍe"/>
            <p:cNvSpPr/>
            <p:nvPr/>
          </p:nvSpPr>
          <p:spPr bwMode="auto">
            <a:xfrm>
              <a:off x="4962526" y="5175251"/>
              <a:ext cx="68263" cy="17463"/>
            </a:xfrm>
            <a:custGeom>
              <a:avLst/>
              <a:gdLst>
                <a:gd name="T0" fmla="*/ 43 w 43"/>
                <a:gd name="T1" fmla="*/ 0 h 11"/>
                <a:gd name="T2" fmla="*/ 43 w 43"/>
                <a:gd name="T3" fmla="*/ 0 h 11"/>
                <a:gd name="T4" fmla="*/ 0 w 43"/>
                <a:gd name="T5" fmla="*/ 0 h 11"/>
                <a:gd name="T6" fmla="*/ 0 w 43"/>
                <a:gd name="T7" fmla="*/ 11 h 11"/>
                <a:gd name="T8" fmla="*/ 43 w 43"/>
                <a:gd name="T9" fmla="*/ 11 h 11"/>
                <a:gd name="T10" fmla="*/ 43 w 43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11">
                  <a:moveTo>
                    <a:pt x="43" y="0"/>
                  </a:moveTo>
                  <a:lnTo>
                    <a:pt x="43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43" y="11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466D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20" name="işḻïḍé"/>
            <p:cNvSpPr/>
            <p:nvPr/>
          </p:nvSpPr>
          <p:spPr bwMode="auto">
            <a:xfrm>
              <a:off x="4962526" y="5175251"/>
              <a:ext cx="68263" cy="17463"/>
            </a:xfrm>
            <a:custGeom>
              <a:avLst/>
              <a:gdLst>
                <a:gd name="T0" fmla="*/ 43 w 43"/>
                <a:gd name="T1" fmla="*/ 0 h 11"/>
                <a:gd name="T2" fmla="*/ 43 w 43"/>
                <a:gd name="T3" fmla="*/ 0 h 11"/>
                <a:gd name="T4" fmla="*/ 0 w 43"/>
                <a:gd name="T5" fmla="*/ 0 h 11"/>
                <a:gd name="T6" fmla="*/ 0 w 43"/>
                <a:gd name="T7" fmla="*/ 11 h 11"/>
                <a:gd name="T8" fmla="*/ 43 w 43"/>
                <a:gd name="T9" fmla="*/ 11 h 11"/>
                <a:gd name="T10" fmla="*/ 43 w 43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11">
                  <a:moveTo>
                    <a:pt x="43" y="0"/>
                  </a:moveTo>
                  <a:lnTo>
                    <a:pt x="43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43" y="11"/>
                  </a:lnTo>
                  <a:lnTo>
                    <a:pt x="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21" name="isļîdé"/>
            <p:cNvSpPr/>
            <p:nvPr/>
          </p:nvSpPr>
          <p:spPr bwMode="auto">
            <a:xfrm>
              <a:off x="4962526" y="5205413"/>
              <a:ext cx="68263" cy="15875"/>
            </a:xfrm>
            <a:custGeom>
              <a:avLst/>
              <a:gdLst>
                <a:gd name="T0" fmla="*/ 43 w 43"/>
                <a:gd name="T1" fmla="*/ 0 h 10"/>
                <a:gd name="T2" fmla="*/ 43 w 43"/>
                <a:gd name="T3" fmla="*/ 0 h 10"/>
                <a:gd name="T4" fmla="*/ 0 w 43"/>
                <a:gd name="T5" fmla="*/ 0 h 10"/>
                <a:gd name="T6" fmla="*/ 0 w 43"/>
                <a:gd name="T7" fmla="*/ 10 h 10"/>
                <a:gd name="T8" fmla="*/ 43 w 43"/>
                <a:gd name="T9" fmla="*/ 10 h 10"/>
                <a:gd name="T10" fmla="*/ 43 w 43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10">
                  <a:moveTo>
                    <a:pt x="43" y="0"/>
                  </a:moveTo>
                  <a:lnTo>
                    <a:pt x="43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43" y="1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466D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22" name="íṧľidè"/>
            <p:cNvSpPr/>
            <p:nvPr/>
          </p:nvSpPr>
          <p:spPr bwMode="auto">
            <a:xfrm>
              <a:off x="4962526" y="5205413"/>
              <a:ext cx="68263" cy="15875"/>
            </a:xfrm>
            <a:custGeom>
              <a:avLst/>
              <a:gdLst>
                <a:gd name="T0" fmla="*/ 43 w 43"/>
                <a:gd name="T1" fmla="*/ 0 h 10"/>
                <a:gd name="T2" fmla="*/ 43 w 43"/>
                <a:gd name="T3" fmla="*/ 0 h 10"/>
                <a:gd name="T4" fmla="*/ 0 w 43"/>
                <a:gd name="T5" fmla="*/ 0 h 10"/>
                <a:gd name="T6" fmla="*/ 0 w 43"/>
                <a:gd name="T7" fmla="*/ 10 h 10"/>
                <a:gd name="T8" fmla="*/ 43 w 43"/>
                <a:gd name="T9" fmla="*/ 10 h 10"/>
                <a:gd name="T10" fmla="*/ 43 w 43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10">
                  <a:moveTo>
                    <a:pt x="43" y="0"/>
                  </a:moveTo>
                  <a:lnTo>
                    <a:pt x="43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43" y="10"/>
                  </a:lnTo>
                  <a:lnTo>
                    <a:pt x="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23" name="ïṧḻiḋê"/>
            <p:cNvSpPr/>
            <p:nvPr/>
          </p:nvSpPr>
          <p:spPr bwMode="auto">
            <a:xfrm>
              <a:off x="4962526" y="5235576"/>
              <a:ext cx="68263" cy="15875"/>
            </a:xfrm>
            <a:custGeom>
              <a:avLst/>
              <a:gdLst>
                <a:gd name="T0" fmla="*/ 43 w 43"/>
                <a:gd name="T1" fmla="*/ 0 h 10"/>
                <a:gd name="T2" fmla="*/ 43 w 43"/>
                <a:gd name="T3" fmla="*/ 0 h 10"/>
                <a:gd name="T4" fmla="*/ 0 w 43"/>
                <a:gd name="T5" fmla="*/ 0 h 10"/>
                <a:gd name="T6" fmla="*/ 0 w 43"/>
                <a:gd name="T7" fmla="*/ 10 h 10"/>
                <a:gd name="T8" fmla="*/ 43 w 43"/>
                <a:gd name="T9" fmla="*/ 10 h 10"/>
                <a:gd name="T10" fmla="*/ 43 w 43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10">
                  <a:moveTo>
                    <a:pt x="43" y="0"/>
                  </a:moveTo>
                  <a:lnTo>
                    <a:pt x="43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43" y="1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466D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24" name="îṣļiḍê"/>
            <p:cNvSpPr/>
            <p:nvPr/>
          </p:nvSpPr>
          <p:spPr bwMode="auto">
            <a:xfrm>
              <a:off x="4962526" y="5235576"/>
              <a:ext cx="68263" cy="15875"/>
            </a:xfrm>
            <a:custGeom>
              <a:avLst/>
              <a:gdLst>
                <a:gd name="T0" fmla="*/ 43 w 43"/>
                <a:gd name="T1" fmla="*/ 0 h 10"/>
                <a:gd name="T2" fmla="*/ 43 w 43"/>
                <a:gd name="T3" fmla="*/ 0 h 10"/>
                <a:gd name="T4" fmla="*/ 0 w 43"/>
                <a:gd name="T5" fmla="*/ 0 h 10"/>
                <a:gd name="T6" fmla="*/ 0 w 43"/>
                <a:gd name="T7" fmla="*/ 10 h 10"/>
                <a:gd name="T8" fmla="*/ 43 w 43"/>
                <a:gd name="T9" fmla="*/ 10 h 10"/>
                <a:gd name="T10" fmla="*/ 43 w 43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10">
                  <a:moveTo>
                    <a:pt x="43" y="0"/>
                  </a:moveTo>
                  <a:lnTo>
                    <a:pt x="43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43" y="10"/>
                  </a:lnTo>
                  <a:lnTo>
                    <a:pt x="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25" name="îšḻîḋe"/>
            <p:cNvSpPr/>
            <p:nvPr/>
          </p:nvSpPr>
          <p:spPr bwMode="auto">
            <a:xfrm>
              <a:off x="4962526" y="5265738"/>
              <a:ext cx="68263" cy="15875"/>
            </a:xfrm>
            <a:custGeom>
              <a:avLst/>
              <a:gdLst>
                <a:gd name="T0" fmla="*/ 43 w 43"/>
                <a:gd name="T1" fmla="*/ 0 h 10"/>
                <a:gd name="T2" fmla="*/ 43 w 43"/>
                <a:gd name="T3" fmla="*/ 0 h 10"/>
                <a:gd name="T4" fmla="*/ 0 w 43"/>
                <a:gd name="T5" fmla="*/ 0 h 10"/>
                <a:gd name="T6" fmla="*/ 0 w 43"/>
                <a:gd name="T7" fmla="*/ 10 h 10"/>
                <a:gd name="T8" fmla="*/ 43 w 43"/>
                <a:gd name="T9" fmla="*/ 10 h 10"/>
                <a:gd name="T10" fmla="*/ 43 w 43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10">
                  <a:moveTo>
                    <a:pt x="43" y="0"/>
                  </a:moveTo>
                  <a:lnTo>
                    <a:pt x="43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43" y="1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466D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26" name="îSḻíḑé"/>
            <p:cNvSpPr/>
            <p:nvPr/>
          </p:nvSpPr>
          <p:spPr bwMode="auto">
            <a:xfrm>
              <a:off x="4962526" y="5265738"/>
              <a:ext cx="68263" cy="15875"/>
            </a:xfrm>
            <a:custGeom>
              <a:avLst/>
              <a:gdLst>
                <a:gd name="T0" fmla="*/ 43 w 43"/>
                <a:gd name="T1" fmla="*/ 0 h 10"/>
                <a:gd name="T2" fmla="*/ 43 w 43"/>
                <a:gd name="T3" fmla="*/ 0 h 10"/>
                <a:gd name="T4" fmla="*/ 0 w 43"/>
                <a:gd name="T5" fmla="*/ 0 h 10"/>
                <a:gd name="T6" fmla="*/ 0 w 43"/>
                <a:gd name="T7" fmla="*/ 10 h 10"/>
                <a:gd name="T8" fmla="*/ 43 w 43"/>
                <a:gd name="T9" fmla="*/ 10 h 10"/>
                <a:gd name="T10" fmla="*/ 43 w 43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10">
                  <a:moveTo>
                    <a:pt x="43" y="0"/>
                  </a:moveTo>
                  <a:lnTo>
                    <a:pt x="43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43" y="10"/>
                  </a:lnTo>
                  <a:lnTo>
                    <a:pt x="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27" name="ïsļiḍê"/>
            <p:cNvSpPr/>
            <p:nvPr/>
          </p:nvSpPr>
          <p:spPr bwMode="auto">
            <a:xfrm>
              <a:off x="4962526" y="5294313"/>
              <a:ext cx="68263" cy="17463"/>
            </a:xfrm>
            <a:custGeom>
              <a:avLst/>
              <a:gdLst>
                <a:gd name="T0" fmla="*/ 43 w 43"/>
                <a:gd name="T1" fmla="*/ 0 h 11"/>
                <a:gd name="T2" fmla="*/ 43 w 43"/>
                <a:gd name="T3" fmla="*/ 0 h 11"/>
                <a:gd name="T4" fmla="*/ 0 w 43"/>
                <a:gd name="T5" fmla="*/ 0 h 11"/>
                <a:gd name="T6" fmla="*/ 0 w 43"/>
                <a:gd name="T7" fmla="*/ 11 h 11"/>
                <a:gd name="T8" fmla="*/ 43 w 43"/>
                <a:gd name="T9" fmla="*/ 11 h 11"/>
                <a:gd name="T10" fmla="*/ 43 w 43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11">
                  <a:moveTo>
                    <a:pt x="43" y="0"/>
                  </a:moveTo>
                  <a:lnTo>
                    <a:pt x="43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43" y="11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466D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28" name="ïs1ídé"/>
            <p:cNvSpPr/>
            <p:nvPr/>
          </p:nvSpPr>
          <p:spPr bwMode="auto">
            <a:xfrm>
              <a:off x="4962526" y="5294313"/>
              <a:ext cx="68263" cy="17463"/>
            </a:xfrm>
            <a:custGeom>
              <a:avLst/>
              <a:gdLst>
                <a:gd name="T0" fmla="*/ 43 w 43"/>
                <a:gd name="T1" fmla="*/ 0 h 11"/>
                <a:gd name="T2" fmla="*/ 43 w 43"/>
                <a:gd name="T3" fmla="*/ 0 h 11"/>
                <a:gd name="T4" fmla="*/ 0 w 43"/>
                <a:gd name="T5" fmla="*/ 0 h 11"/>
                <a:gd name="T6" fmla="*/ 0 w 43"/>
                <a:gd name="T7" fmla="*/ 11 h 11"/>
                <a:gd name="T8" fmla="*/ 43 w 43"/>
                <a:gd name="T9" fmla="*/ 11 h 11"/>
                <a:gd name="T10" fmla="*/ 43 w 43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11">
                  <a:moveTo>
                    <a:pt x="43" y="0"/>
                  </a:moveTo>
                  <a:lnTo>
                    <a:pt x="43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43" y="11"/>
                  </a:lnTo>
                  <a:lnTo>
                    <a:pt x="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29" name="iSḷïḋê"/>
            <p:cNvSpPr/>
            <p:nvPr/>
          </p:nvSpPr>
          <p:spPr bwMode="auto">
            <a:xfrm>
              <a:off x="4962526" y="5324476"/>
              <a:ext cx="68263" cy="15875"/>
            </a:xfrm>
            <a:custGeom>
              <a:avLst/>
              <a:gdLst>
                <a:gd name="T0" fmla="*/ 43 w 43"/>
                <a:gd name="T1" fmla="*/ 0 h 10"/>
                <a:gd name="T2" fmla="*/ 43 w 43"/>
                <a:gd name="T3" fmla="*/ 0 h 10"/>
                <a:gd name="T4" fmla="*/ 0 w 43"/>
                <a:gd name="T5" fmla="*/ 0 h 10"/>
                <a:gd name="T6" fmla="*/ 0 w 43"/>
                <a:gd name="T7" fmla="*/ 10 h 10"/>
                <a:gd name="T8" fmla="*/ 43 w 43"/>
                <a:gd name="T9" fmla="*/ 10 h 10"/>
                <a:gd name="T10" fmla="*/ 43 w 43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10">
                  <a:moveTo>
                    <a:pt x="43" y="0"/>
                  </a:moveTo>
                  <a:lnTo>
                    <a:pt x="43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43" y="1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466D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30" name="işḷïde"/>
            <p:cNvSpPr/>
            <p:nvPr/>
          </p:nvSpPr>
          <p:spPr bwMode="auto">
            <a:xfrm>
              <a:off x="4962526" y="5324476"/>
              <a:ext cx="68263" cy="15875"/>
            </a:xfrm>
            <a:custGeom>
              <a:avLst/>
              <a:gdLst>
                <a:gd name="T0" fmla="*/ 43 w 43"/>
                <a:gd name="T1" fmla="*/ 0 h 10"/>
                <a:gd name="T2" fmla="*/ 43 w 43"/>
                <a:gd name="T3" fmla="*/ 0 h 10"/>
                <a:gd name="T4" fmla="*/ 0 w 43"/>
                <a:gd name="T5" fmla="*/ 0 h 10"/>
                <a:gd name="T6" fmla="*/ 0 w 43"/>
                <a:gd name="T7" fmla="*/ 10 h 10"/>
                <a:gd name="T8" fmla="*/ 43 w 43"/>
                <a:gd name="T9" fmla="*/ 10 h 10"/>
                <a:gd name="T10" fmla="*/ 43 w 43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10">
                  <a:moveTo>
                    <a:pt x="43" y="0"/>
                  </a:moveTo>
                  <a:lnTo>
                    <a:pt x="43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43" y="10"/>
                  </a:lnTo>
                  <a:lnTo>
                    <a:pt x="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31" name="îṣļíḑê"/>
            <p:cNvSpPr/>
            <p:nvPr/>
          </p:nvSpPr>
          <p:spPr bwMode="auto">
            <a:xfrm>
              <a:off x="4695826" y="4254501"/>
              <a:ext cx="38100" cy="1173163"/>
            </a:xfrm>
            <a:custGeom>
              <a:avLst/>
              <a:gdLst>
                <a:gd name="T0" fmla="*/ 24 w 24"/>
                <a:gd name="T1" fmla="*/ 0 h 739"/>
                <a:gd name="T2" fmla="*/ 24 w 24"/>
                <a:gd name="T3" fmla="*/ 0 h 739"/>
                <a:gd name="T4" fmla="*/ 24 w 24"/>
                <a:gd name="T5" fmla="*/ 56 h 739"/>
                <a:gd name="T6" fmla="*/ 0 w 24"/>
                <a:gd name="T7" fmla="*/ 56 h 739"/>
                <a:gd name="T8" fmla="*/ 24 w 24"/>
                <a:gd name="T9" fmla="*/ 56 h 739"/>
                <a:gd name="T10" fmla="*/ 24 w 24"/>
                <a:gd name="T11" fmla="*/ 68 h 739"/>
                <a:gd name="T12" fmla="*/ 24 w 24"/>
                <a:gd name="T13" fmla="*/ 87 h 739"/>
                <a:gd name="T14" fmla="*/ 24 w 24"/>
                <a:gd name="T15" fmla="*/ 99 h 739"/>
                <a:gd name="T16" fmla="*/ 24 w 24"/>
                <a:gd name="T17" fmla="*/ 118 h 739"/>
                <a:gd name="T18" fmla="*/ 24 w 24"/>
                <a:gd name="T19" fmla="*/ 739 h 739"/>
                <a:gd name="T20" fmla="*/ 24 w 24"/>
                <a:gd name="T21" fmla="*/ 0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739">
                  <a:moveTo>
                    <a:pt x="24" y="0"/>
                  </a:moveTo>
                  <a:lnTo>
                    <a:pt x="24" y="0"/>
                  </a:lnTo>
                  <a:lnTo>
                    <a:pt x="24" y="56"/>
                  </a:lnTo>
                  <a:lnTo>
                    <a:pt x="0" y="56"/>
                  </a:lnTo>
                  <a:lnTo>
                    <a:pt x="24" y="56"/>
                  </a:lnTo>
                  <a:lnTo>
                    <a:pt x="24" y="68"/>
                  </a:lnTo>
                  <a:lnTo>
                    <a:pt x="24" y="87"/>
                  </a:lnTo>
                  <a:lnTo>
                    <a:pt x="24" y="99"/>
                  </a:lnTo>
                  <a:lnTo>
                    <a:pt x="24" y="118"/>
                  </a:lnTo>
                  <a:lnTo>
                    <a:pt x="24" y="739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CFD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32" name="îṡliḍe"/>
            <p:cNvSpPr/>
            <p:nvPr/>
          </p:nvSpPr>
          <p:spPr bwMode="auto">
            <a:xfrm>
              <a:off x="4695826" y="4254501"/>
              <a:ext cx="38100" cy="1173163"/>
            </a:xfrm>
            <a:custGeom>
              <a:avLst/>
              <a:gdLst>
                <a:gd name="T0" fmla="*/ 24 w 24"/>
                <a:gd name="T1" fmla="*/ 0 h 739"/>
                <a:gd name="T2" fmla="*/ 24 w 24"/>
                <a:gd name="T3" fmla="*/ 0 h 739"/>
                <a:gd name="T4" fmla="*/ 24 w 24"/>
                <a:gd name="T5" fmla="*/ 56 h 739"/>
                <a:gd name="T6" fmla="*/ 0 w 24"/>
                <a:gd name="T7" fmla="*/ 56 h 739"/>
                <a:gd name="T8" fmla="*/ 24 w 24"/>
                <a:gd name="T9" fmla="*/ 56 h 739"/>
                <a:gd name="T10" fmla="*/ 24 w 24"/>
                <a:gd name="T11" fmla="*/ 68 h 739"/>
                <a:gd name="T12" fmla="*/ 24 w 24"/>
                <a:gd name="T13" fmla="*/ 87 h 739"/>
                <a:gd name="T14" fmla="*/ 24 w 24"/>
                <a:gd name="T15" fmla="*/ 99 h 739"/>
                <a:gd name="T16" fmla="*/ 24 w 24"/>
                <a:gd name="T17" fmla="*/ 118 h 739"/>
                <a:gd name="T18" fmla="*/ 24 w 24"/>
                <a:gd name="T19" fmla="*/ 739 h 739"/>
                <a:gd name="T20" fmla="*/ 24 w 24"/>
                <a:gd name="T21" fmla="*/ 0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739">
                  <a:moveTo>
                    <a:pt x="24" y="0"/>
                  </a:moveTo>
                  <a:lnTo>
                    <a:pt x="24" y="0"/>
                  </a:lnTo>
                  <a:lnTo>
                    <a:pt x="24" y="56"/>
                  </a:lnTo>
                  <a:lnTo>
                    <a:pt x="0" y="56"/>
                  </a:lnTo>
                  <a:lnTo>
                    <a:pt x="24" y="56"/>
                  </a:lnTo>
                  <a:lnTo>
                    <a:pt x="24" y="68"/>
                  </a:lnTo>
                  <a:lnTo>
                    <a:pt x="24" y="87"/>
                  </a:lnTo>
                  <a:lnTo>
                    <a:pt x="24" y="99"/>
                  </a:lnTo>
                  <a:lnTo>
                    <a:pt x="24" y="118"/>
                  </a:lnTo>
                  <a:lnTo>
                    <a:pt x="24" y="739"/>
                  </a:lnTo>
                  <a:lnTo>
                    <a:pt x="2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33" name="íṩ1îḍè"/>
            <p:cNvSpPr/>
            <p:nvPr/>
          </p:nvSpPr>
          <p:spPr bwMode="auto">
            <a:xfrm>
              <a:off x="4691063" y="4343401"/>
              <a:ext cx="42863" cy="1084263"/>
            </a:xfrm>
            <a:custGeom>
              <a:avLst/>
              <a:gdLst>
                <a:gd name="T0" fmla="*/ 27 w 27"/>
                <a:gd name="T1" fmla="*/ 62 h 683"/>
                <a:gd name="T2" fmla="*/ 0 w 27"/>
                <a:gd name="T3" fmla="*/ 62 h 683"/>
                <a:gd name="T4" fmla="*/ 0 w 27"/>
                <a:gd name="T5" fmla="*/ 683 h 683"/>
                <a:gd name="T6" fmla="*/ 12 w 27"/>
                <a:gd name="T7" fmla="*/ 669 h 683"/>
                <a:gd name="T8" fmla="*/ 27 w 27"/>
                <a:gd name="T9" fmla="*/ 683 h 683"/>
                <a:gd name="T10" fmla="*/ 27 w 27"/>
                <a:gd name="T11" fmla="*/ 62 h 683"/>
                <a:gd name="T12" fmla="*/ 27 w 27"/>
                <a:gd name="T13" fmla="*/ 31 h 683"/>
                <a:gd name="T14" fmla="*/ 0 w 27"/>
                <a:gd name="T15" fmla="*/ 31 h 683"/>
                <a:gd name="T16" fmla="*/ 0 w 27"/>
                <a:gd name="T17" fmla="*/ 43 h 683"/>
                <a:gd name="T18" fmla="*/ 27 w 27"/>
                <a:gd name="T19" fmla="*/ 43 h 683"/>
                <a:gd name="T20" fmla="*/ 27 w 27"/>
                <a:gd name="T21" fmla="*/ 31 h 683"/>
                <a:gd name="T22" fmla="*/ 27 w 27"/>
                <a:gd name="T23" fmla="*/ 0 h 683"/>
                <a:gd name="T24" fmla="*/ 3 w 27"/>
                <a:gd name="T25" fmla="*/ 0 h 683"/>
                <a:gd name="T26" fmla="*/ 0 w 27"/>
                <a:gd name="T27" fmla="*/ 0 h 683"/>
                <a:gd name="T28" fmla="*/ 0 w 27"/>
                <a:gd name="T29" fmla="*/ 12 h 683"/>
                <a:gd name="T30" fmla="*/ 27 w 27"/>
                <a:gd name="T31" fmla="*/ 12 h 683"/>
                <a:gd name="T32" fmla="*/ 27 w 27"/>
                <a:gd name="T33" fmla="*/ 0 h 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683">
                  <a:moveTo>
                    <a:pt x="27" y="62"/>
                  </a:moveTo>
                  <a:lnTo>
                    <a:pt x="0" y="62"/>
                  </a:lnTo>
                  <a:lnTo>
                    <a:pt x="0" y="683"/>
                  </a:lnTo>
                  <a:lnTo>
                    <a:pt x="12" y="669"/>
                  </a:lnTo>
                  <a:lnTo>
                    <a:pt x="27" y="683"/>
                  </a:lnTo>
                  <a:lnTo>
                    <a:pt x="27" y="62"/>
                  </a:lnTo>
                  <a:close/>
                  <a:moveTo>
                    <a:pt x="27" y="31"/>
                  </a:moveTo>
                  <a:lnTo>
                    <a:pt x="0" y="31"/>
                  </a:lnTo>
                  <a:lnTo>
                    <a:pt x="0" y="43"/>
                  </a:lnTo>
                  <a:lnTo>
                    <a:pt x="27" y="43"/>
                  </a:lnTo>
                  <a:lnTo>
                    <a:pt x="27" y="31"/>
                  </a:lnTo>
                  <a:close/>
                  <a:moveTo>
                    <a:pt x="27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7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E15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34" name="ï$ḷíḑe"/>
            <p:cNvSpPr/>
            <p:nvPr/>
          </p:nvSpPr>
          <p:spPr bwMode="auto">
            <a:xfrm>
              <a:off x="4691063" y="4343401"/>
              <a:ext cx="42863" cy="1084263"/>
            </a:xfrm>
            <a:custGeom>
              <a:avLst/>
              <a:gdLst>
                <a:gd name="T0" fmla="*/ 27 w 27"/>
                <a:gd name="T1" fmla="*/ 62 h 683"/>
                <a:gd name="T2" fmla="*/ 0 w 27"/>
                <a:gd name="T3" fmla="*/ 62 h 683"/>
                <a:gd name="T4" fmla="*/ 0 w 27"/>
                <a:gd name="T5" fmla="*/ 683 h 683"/>
                <a:gd name="T6" fmla="*/ 12 w 27"/>
                <a:gd name="T7" fmla="*/ 669 h 683"/>
                <a:gd name="T8" fmla="*/ 27 w 27"/>
                <a:gd name="T9" fmla="*/ 683 h 683"/>
                <a:gd name="T10" fmla="*/ 27 w 27"/>
                <a:gd name="T11" fmla="*/ 62 h 683"/>
                <a:gd name="T12" fmla="*/ 27 w 27"/>
                <a:gd name="T13" fmla="*/ 31 h 683"/>
                <a:gd name="T14" fmla="*/ 0 w 27"/>
                <a:gd name="T15" fmla="*/ 31 h 683"/>
                <a:gd name="T16" fmla="*/ 0 w 27"/>
                <a:gd name="T17" fmla="*/ 43 h 683"/>
                <a:gd name="T18" fmla="*/ 27 w 27"/>
                <a:gd name="T19" fmla="*/ 43 h 683"/>
                <a:gd name="T20" fmla="*/ 27 w 27"/>
                <a:gd name="T21" fmla="*/ 31 h 683"/>
                <a:gd name="T22" fmla="*/ 27 w 27"/>
                <a:gd name="T23" fmla="*/ 0 h 683"/>
                <a:gd name="T24" fmla="*/ 3 w 27"/>
                <a:gd name="T25" fmla="*/ 0 h 683"/>
                <a:gd name="T26" fmla="*/ 0 w 27"/>
                <a:gd name="T27" fmla="*/ 0 h 683"/>
                <a:gd name="T28" fmla="*/ 0 w 27"/>
                <a:gd name="T29" fmla="*/ 12 h 683"/>
                <a:gd name="T30" fmla="*/ 27 w 27"/>
                <a:gd name="T31" fmla="*/ 12 h 683"/>
                <a:gd name="T32" fmla="*/ 27 w 27"/>
                <a:gd name="T33" fmla="*/ 0 h 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683">
                  <a:moveTo>
                    <a:pt x="27" y="62"/>
                  </a:moveTo>
                  <a:lnTo>
                    <a:pt x="0" y="62"/>
                  </a:lnTo>
                  <a:lnTo>
                    <a:pt x="0" y="683"/>
                  </a:lnTo>
                  <a:lnTo>
                    <a:pt x="12" y="669"/>
                  </a:lnTo>
                  <a:lnTo>
                    <a:pt x="27" y="683"/>
                  </a:lnTo>
                  <a:lnTo>
                    <a:pt x="27" y="62"/>
                  </a:lnTo>
                  <a:moveTo>
                    <a:pt x="27" y="31"/>
                  </a:moveTo>
                  <a:lnTo>
                    <a:pt x="0" y="31"/>
                  </a:lnTo>
                  <a:lnTo>
                    <a:pt x="0" y="43"/>
                  </a:lnTo>
                  <a:lnTo>
                    <a:pt x="27" y="43"/>
                  </a:lnTo>
                  <a:lnTo>
                    <a:pt x="27" y="31"/>
                  </a:lnTo>
                  <a:moveTo>
                    <a:pt x="27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7" y="12"/>
                  </a:lnTo>
                  <a:lnTo>
                    <a:pt x="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35" name="íŝḷiḋé"/>
            <p:cNvSpPr/>
            <p:nvPr/>
          </p:nvSpPr>
          <p:spPr bwMode="auto">
            <a:xfrm>
              <a:off x="4691063" y="5405438"/>
              <a:ext cx="42863" cy="22225"/>
            </a:xfrm>
            <a:custGeom>
              <a:avLst/>
              <a:gdLst>
                <a:gd name="T0" fmla="*/ 12 w 27"/>
                <a:gd name="T1" fmla="*/ 0 h 14"/>
                <a:gd name="T2" fmla="*/ 0 w 27"/>
                <a:gd name="T3" fmla="*/ 14 h 14"/>
                <a:gd name="T4" fmla="*/ 27 w 27"/>
                <a:gd name="T5" fmla="*/ 14 h 14"/>
                <a:gd name="T6" fmla="*/ 12 w 27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14">
                  <a:moveTo>
                    <a:pt x="12" y="0"/>
                  </a:moveTo>
                  <a:lnTo>
                    <a:pt x="0" y="14"/>
                  </a:lnTo>
                  <a:lnTo>
                    <a:pt x="27" y="1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1B5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36" name="ïş1íḑê"/>
            <p:cNvSpPr/>
            <p:nvPr/>
          </p:nvSpPr>
          <p:spPr bwMode="auto">
            <a:xfrm>
              <a:off x="4691063" y="5405438"/>
              <a:ext cx="42863" cy="22225"/>
            </a:xfrm>
            <a:custGeom>
              <a:avLst/>
              <a:gdLst>
                <a:gd name="T0" fmla="*/ 12 w 27"/>
                <a:gd name="T1" fmla="*/ 0 h 14"/>
                <a:gd name="T2" fmla="*/ 0 w 27"/>
                <a:gd name="T3" fmla="*/ 14 h 14"/>
                <a:gd name="T4" fmla="*/ 27 w 27"/>
                <a:gd name="T5" fmla="*/ 14 h 14"/>
                <a:gd name="T6" fmla="*/ 12 w 27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14">
                  <a:moveTo>
                    <a:pt x="12" y="0"/>
                  </a:moveTo>
                  <a:lnTo>
                    <a:pt x="0" y="14"/>
                  </a:lnTo>
                  <a:lnTo>
                    <a:pt x="27" y="14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37" name="íṩļiďê"/>
            <p:cNvSpPr/>
            <p:nvPr/>
          </p:nvSpPr>
          <p:spPr bwMode="auto">
            <a:xfrm>
              <a:off x="4691063" y="4208463"/>
              <a:ext cx="42863" cy="134938"/>
            </a:xfrm>
            <a:custGeom>
              <a:avLst/>
              <a:gdLst>
                <a:gd name="T0" fmla="*/ 0 w 16"/>
                <a:gd name="T1" fmla="*/ 0 h 50"/>
                <a:gd name="T2" fmla="*/ 0 w 16"/>
                <a:gd name="T3" fmla="*/ 50 h 50"/>
                <a:gd name="T4" fmla="*/ 2 w 16"/>
                <a:gd name="T5" fmla="*/ 50 h 50"/>
                <a:gd name="T6" fmla="*/ 16 w 16"/>
                <a:gd name="T7" fmla="*/ 50 h 50"/>
                <a:gd name="T8" fmla="*/ 16 w 16"/>
                <a:gd name="T9" fmla="*/ 17 h 50"/>
                <a:gd name="T10" fmla="*/ 16 w 16"/>
                <a:gd name="T11" fmla="*/ 15 h 50"/>
                <a:gd name="T12" fmla="*/ 0 w 16"/>
                <a:gd name="T1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5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7"/>
                    <a:pt x="9" y="0"/>
                    <a:pt x="0" y="0"/>
                  </a:cubicBezTo>
                </a:path>
              </a:pathLst>
            </a:custGeom>
            <a:solidFill>
              <a:srgbClr val="5D5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38" name="íšļîḑê"/>
            <p:cNvSpPr/>
            <p:nvPr/>
          </p:nvSpPr>
          <p:spPr bwMode="auto">
            <a:xfrm>
              <a:off x="4691063" y="4362451"/>
              <a:ext cx="42863" cy="30163"/>
            </a:xfrm>
            <a:custGeom>
              <a:avLst/>
              <a:gdLst>
                <a:gd name="T0" fmla="*/ 27 w 27"/>
                <a:gd name="T1" fmla="*/ 0 h 19"/>
                <a:gd name="T2" fmla="*/ 27 w 27"/>
                <a:gd name="T3" fmla="*/ 0 h 19"/>
                <a:gd name="T4" fmla="*/ 0 w 27"/>
                <a:gd name="T5" fmla="*/ 0 h 19"/>
                <a:gd name="T6" fmla="*/ 0 w 27"/>
                <a:gd name="T7" fmla="*/ 19 h 19"/>
                <a:gd name="T8" fmla="*/ 27 w 27"/>
                <a:gd name="T9" fmla="*/ 19 h 19"/>
                <a:gd name="T10" fmla="*/ 27 w 27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9">
                  <a:moveTo>
                    <a:pt x="27" y="0"/>
                  </a:moveTo>
                  <a:lnTo>
                    <a:pt x="27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27" y="19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A343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39" name="îṥļídê"/>
            <p:cNvSpPr/>
            <p:nvPr/>
          </p:nvSpPr>
          <p:spPr bwMode="auto">
            <a:xfrm>
              <a:off x="4691063" y="4362451"/>
              <a:ext cx="42863" cy="30163"/>
            </a:xfrm>
            <a:custGeom>
              <a:avLst/>
              <a:gdLst>
                <a:gd name="T0" fmla="*/ 27 w 27"/>
                <a:gd name="T1" fmla="*/ 0 h 19"/>
                <a:gd name="T2" fmla="*/ 27 w 27"/>
                <a:gd name="T3" fmla="*/ 0 h 19"/>
                <a:gd name="T4" fmla="*/ 0 w 27"/>
                <a:gd name="T5" fmla="*/ 0 h 19"/>
                <a:gd name="T6" fmla="*/ 0 w 27"/>
                <a:gd name="T7" fmla="*/ 19 h 19"/>
                <a:gd name="T8" fmla="*/ 27 w 27"/>
                <a:gd name="T9" fmla="*/ 19 h 19"/>
                <a:gd name="T10" fmla="*/ 27 w 27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9">
                  <a:moveTo>
                    <a:pt x="27" y="0"/>
                  </a:moveTo>
                  <a:lnTo>
                    <a:pt x="27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27" y="19"/>
                  </a:lnTo>
                  <a:lnTo>
                    <a:pt x="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40" name="í$ḻídê"/>
            <p:cNvSpPr/>
            <p:nvPr/>
          </p:nvSpPr>
          <p:spPr bwMode="auto">
            <a:xfrm>
              <a:off x="4691063" y="4411663"/>
              <a:ext cx="42863" cy="30163"/>
            </a:xfrm>
            <a:custGeom>
              <a:avLst/>
              <a:gdLst>
                <a:gd name="T0" fmla="*/ 27 w 27"/>
                <a:gd name="T1" fmla="*/ 0 h 19"/>
                <a:gd name="T2" fmla="*/ 27 w 27"/>
                <a:gd name="T3" fmla="*/ 0 h 19"/>
                <a:gd name="T4" fmla="*/ 0 w 27"/>
                <a:gd name="T5" fmla="*/ 0 h 19"/>
                <a:gd name="T6" fmla="*/ 0 w 27"/>
                <a:gd name="T7" fmla="*/ 19 h 19"/>
                <a:gd name="T8" fmla="*/ 27 w 27"/>
                <a:gd name="T9" fmla="*/ 19 h 19"/>
                <a:gd name="T10" fmla="*/ 27 w 27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9">
                  <a:moveTo>
                    <a:pt x="27" y="0"/>
                  </a:moveTo>
                  <a:lnTo>
                    <a:pt x="27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27" y="19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A343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41" name="íṩ1îḋè"/>
            <p:cNvSpPr/>
            <p:nvPr/>
          </p:nvSpPr>
          <p:spPr bwMode="auto">
            <a:xfrm>
              <a:off x="4691063" y="4411663"/>
              <a:ext cx="42863" cy="30163"/>
            </a:xfrm>
            <a:custGeom>
              <a:avLst/>
              <a:gdLst>
                <a:gd name="T0" fmla="*/ 27 w 27"/>
                <a:gd name="T1" fmla="*/ 0 h 19"/>
                <a:gd name="T2" fmla="*/ 27 w 27"/>
                <a:gd name="T3" fmla="*/ 0 h 19"/>
                <a:gd name="T4" fmla="*/ 0 w 27"/>
                <a:gd name="T5" fmla="*/ 0 h 19"/>
                <a:gd name="T6" fmla="*/ 0 w 27"/>
                <a:gd name="T7" fmla="*/ 19 h 19"/>
                <a:gd name="T8" fmla="*/ 27 w 27"/>
                <a:gd name="T9" fmla="*/ 19 h 19"/>
                <a:gd name="T10" fmla="*/ 27 w 27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9">
                  <a:moveTo>
                    <a:pt x="27" y="0"/>
                  </a:moveTo>
                  <a:lnTo>
                    <a:pt x="27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27" y="19"/>
                  </a:lnTo>
                  <a:lnTo>
                    <a:pt x="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42" name="ïşḻíḍê"/>
            <p:cNvSpPr/>
            <p:nvPr/>
          </p:nvSpPr>
          <p:spPr bwMode="auto">
            <a:xfrm>
              <a:off x="4200526" y="1624013"/>
              <a:ext cx="658813" cy="239713"/>
            </a:xfrm>
            <a:custGeom>
              <a:avLst/>
              <a:gdLst>
                <a:gd name="T0" fmla="*/ 0 w 243"/>
                <a:gd name="T1" fmla="*/ 44 h 88"/>
                <a:gd name="T2" fmla="*/ 44 w 243"/>
                <a:gd name="T3" fmla="*/ 0 h 88"/>
                <a:gd name="T4" fmla="*/ 243 w 243"/>
                <a:gd name="T5" fmla="*/ 0 h 88"/>
                <a:gd name="T6" fmla="*/ 243 w 243"/>
                <a:gd name="T7" fmla="*/ 88 h 88"/>
                <a:gd name="T8" fmla="*/ 44 w 243"/>
                <a:gd name="T9" fmla="*/ 88 h 88"/>
                <a:gd name="T10" fmla="*/ 0 w 243"/>
                <a:gd name="T11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3" h="88">
                  <a:moveTo>
                    <a:pt x="0" y="44"/>
                  </a:moveTo>
                  <a:cubicBezTo>
                    <a:pt x="0" y="20"/>
                    <a:pt x="19" y="0"/>
                    <a:pt x="44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3" y="88"/>
                    <a:pt x="243" y="88"/>
                    <a:pt x="243" y="88"/>
                  </a:cubicBezTo>
                  <a:cubicBezTo>
                    <a:pt x="44" y="88"/>
                    <a:pt x="44" y="88"/>
                    <a:pt x="44" y="88"/>
                  </a:cubicBezTo>
                  <a:cubicBezTo>
                    <a:pt x="19" y="88"/>
                    <a:pt x="0" y="68"/>
                    <a:pt x="0" y="44"/>
                  </a:cubicBezTo>
                </a:path>
              </a:pathLst>
            </a:custGeom>
            <a:solidFill>
              <a:srgbClr val="FA65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43" name="îṧľïďé"/>
            <p:cNvSpPr/>
            <p:nvPr/>
          </p:nvSpPr>
          <p:spPr bwMode="auto">
            <a:xfrm>
              <a:off x="4859338" y="1662113"/>
              <a:ext cx="179388" cy="163513"/>
            </a:xfrm>
            <a:prstGeom prst="rect">
              <a:avLst/>
            </a:prstGeom>
            <a:solidFill>
              <a:srgbClr val="F0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44" name="îṣ1ïḍé"/>
            <p:cNvSpPr/>
            <p:nvPr/>
          </p:nvSpPr>
          <p:spPr bwMode="auto">
            <a:xfrm>
              <a:off x="4859338" y="1662113"/>
              <a:ext cx="179388" cy="163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45" name="iṥḻíďè"/>
            <p:cNvSpPr/>
            <p:nvPr/>
          </p:nvSpPr>
          <p:spPr bwMode="auto">
            <a:xfrm>
              <a:off x="4989513" y="1700213"/>
              <a:ext cx="23813" cy="25400"/>
            </a:xfrm>
            <a:prstGeom prst="rect">
              <a:avLst/>
            </a:prstGeom>
            <a:solidFill>
              <a:srgbClr val="C7C8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46" name="ïšľïḓè"/>
            <p:cNvSpPr/>
            <p:nvPr/>
          </p:nvSpPr>
          <p:spPr bwMode="auto">
            <a:xfrm>
              <a:off x="4989513" y="1762126"/>
              <a:ext cx="23813" cy="25400"/>
            </a:xfrm>
            <a:prstGeom prst="rect">
              <a:avLst/>
            </a:prstGeom>
            <a:solidFill>
              <a:srgbClr val="C7C8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47" name="îṧļiďé"/>
            <p:cNvSpPr/>
            <p:nvPr/>
          </p:nvSpPr>
          <p:spPr bwMode="auto">
            <a:xfrm>
              <a:off x="4859338" y="1738313"/>
              <a:ext cx="111125" cy="11113"/>
            </a:xfrm>
            <a:prstGeom prst="rect">
              <a:avLst/>
            </a:prstGeom>
            <a:solidFill>
              <a:srgbClr val="C7C8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48" name="ïṩ1îḓe"/>
            <p:cNvSpPr/>
            <p:nvPr/>
          </p:nvSpPr>
          <p:spPr bwMode="auto">
            <a:xfrm>
              <a:off x="4859338" y="1738313"/>
              <a:ext cx="111125" cy="1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49" name="íṥliḓè"/>
            <p:cNvSpPr/>
            <p:nvPr/>
          </p:nvSpPr>
          <p:spPr bwMode="auto">
            <a:xfrm>
              <a:off x="4200526" y="1743076"/>
              <a:ext cx="658813" cy="120650"/>
            </a:xfrm>
            <a:custGeom>
              <a:avLst/>
              <a:gdLst>
                <a:gd name="T0" fmla="*/ 221 w 243"/>
                <a:gd name="T1" fmla="*/ 0 h 44"/>
                <a:gd name="T2" fmla="*/ 0 w 243"/>
                <a:gd name="T3" fmla="*/ 0 h 44"/>
                <a:gd name="T4" fmla="*/ 0 w 243"/>
                <a:gd name="T5" fmla="*/ 0 h 44"/>
                <a:gd name="T6" fmla="*/ 44 w 243"/>
                <a:gd name="T7" fmla="*/ 44 h 44"/>
                <a:gd name="T8" fmla="*/ 243 w 243"/>
                <a:gd name="T9" fmla="*/ 44 h 44"/>
                <a:gd name="T10" fmla="*/ 221 w 243"/>
                <a:gd name="T11" fmla="*/ 44 h 44"/>
                <a:gd name="T12" fmla="*/ 221 w 243"/>
                <a:gd name="T1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3" h="44">
                  <a:moveTo>
                    <a:pt x="22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4"/>
                    <a:pt x="19" y="44"/>
                    <a:pt x="44" y="44"/>
                  </a:cubicBezTo>
                  <a:cubicBezTo>
                    <a:pt x="243" y="44"/>
                    <a:pt x="243" y="44"/>
                    <a:pt x="243" y="44"/>
                  </a:cubicBezTo>
                  <a:cubicBezTo>
                    <a:pt x="221" y="44"/>
                    <a:pt x="221" y="44"/>
                    <a:pt x="221" y="44"/>
                  </a:cubicBezTo>
                  <a:cubicBezTo>
                    <a:pt x="221" y="0"/>
                    <a:pt x="221" y="0"/>
                    <a:pt x="221" y="0"/>
                  </a:cubicBezTo>
                </a:path>
              </a:pathLst>
            </a:custGeom>
            <a:solidFill>
              <a:srgbClr val="E15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50" name="îṩ1íḑé"/>
            <p:cNvSpPr/>
            <p:nvPr/>
          </p:nvSpPr>
          <p:spPr bwMode="auto">
            <a:xfrm>
              <a:off x="4799013" y="1624013"/>
              <a:ext cx="60325" cy="119063"/>
            </a:xfrm>
            <a:prstGeom prst="rect">
              <a:avLst/>
            </a:prstGeom>
            <a:solidFill>
              <a:srgbClr val="E15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51" name="îṥ1îḍè"/>
            <p:cNvSpPr/>
            <p:nvPr/>
          </p:nvSpPr>
          <p:spPr bwMode="auto">
            <a:xfrm>
              <a:off x="4799013" y="1624013"/>
              <a:ext cx="60325" cy="11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52" name="íš1iḍe"/>
            <p:cNvSpPr/>
            <p:nvPr/>
          </p:nvSpPr>
          <p:spPr bwMode="auto">
            <a:xfrm flipH="1">
              <a:off x="4859338" y="1662113"/>
              <a:ext cx="0" cy="80963"/>
            </a:xfrm>
            <a:custGeom>
              <a:avLst/>
              <a:gdLst>
                <a:gd name="T0" fmla="*/ 0 h 51"/>
                <a:gd name="T1" fmla="*/ 0 h 51"/>
                <a:gd name="T2" fmla="*/ 51 h 51"/>
                <a:gd name="T3" fmla="*/ 48 h 51"/>
                <a:gd name="T4" fmla="*/ 0 h 5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51">
                  <a:moveTo>
                    <a:pt x="0" y="0"/>
                  </a:moveTo>
                  <a:lnTo>
                    <a:pt x="0" y="0"/>
                  </a:lnTo>
                  <a:lnTo>
                    <a:pt x="0" y="51"/>
                  </a:lnTo>
                  <a:lnTo>
                    <a:pt x="0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6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53" name="iṣḷîďê"/>
            <p:cNvSpPr/>
            <p:nvPr/>
          </p:nvSpPr>
          <p:spPr bwMode="auto">
            <a:xfrm flipH="1">
              <a:off x="4859338" y="1662113"/>
              <a:ext cx="0" cy="80963"/>
            </a:xfrm>
            <a:custGeom>
              <a:avLst/>
              <a:gdLst>
                <a:gd name="T0" fmla="*/ 0 h 51"/>
                <a:gd name="T1" fmla="*/ 0 h 51"/>
                <a:gd name="T2" fmla="*/ 51 h 51"/>
                <a:gd name="T3" fmla="*/ 48 h 51"/>
                <a:gd name="T4" fmla="*/ 0 h 5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51">
                  <a:moveTo>
                    <a:pt x="0" y="0"/>
                  </a:moveTo>
                  <a:lnTo>
                    <a:pt x="0" y="0"/>
                  </a:lnTo>
                  <a:lnTo>
                    <a:pt x="0" y="51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54" name="îṡḷïďè"/>
            <p:cNvSpPr/>
            <p:nvPr/>
          </p:nvSpPr>
          <p:spPr bwMode="auto">
            <a:xfrm flipH="1">
              <a:off x="4859338" y="1738313"/>
              <a:ext cx="0" cy="11113"/>
            </a:xfrm>
            <a:custGeom>
              <a:avLst/>
              <a:gdLst>
                <a:gd name="T0" fmla="*/ 0 h 7"/>
                <a:gd name="T1" fmla="*/ 0 h 7"/>
                <a:gd name="T2" fmla="*/ 3 h 7"/>
                <a:gd name="T3" fmla="*/ 7 h 7"/>
                <a:gd name="T4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5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55" name="iṣ1ide"/>
            <p:cNvSpPr/>
            <p:nvPr/>
          </p:nvSpPr>
          <p:spPr bwMode="auto">
            <a:xfrm flipH="1">
              <a:off x="4859338" y="1738313"/>
              <a:ext cx="0" cy="11113"/>
            </a:xfrm>
            <a:custGeom>
              <a:avLst/>
              <a:gdLst>
                <a:gd name="T0" fmla="*/ 0 h 7"/>
                <a:gd name="T1" fmla="*/ 0 h 7"/>
                <a:gd name="T2" fmla="*/ 3 h 7"/>
                <a:gd name="T3" fmla="*/ 7 h 7"/>
                <a:gd name="T4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56" name="íslïḑè"/>
            <p:cNvSpPr/>
            <p:nvPr/>
          </p:nvSpPr>
          <p:spPr bwMode="auto">
            <a:xfrm>
              <a:off x="4799013" y="1743076"/>
              <a:ext cx="60325" cy="120650"/>
            </a:xfrm>
            <a:prstGeom prst="rect">
              <a:avLst/>
            </a:prstGeom>
            <a:solidFill>
              <a:srgbClr val="CB52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57" name="îś1îḋê"/>
            <p:cNvSpPr/>
            <p:nvPr/>
          </p:nvSpPr>
          <p:spPr bwMode="auto">
            <a:xfrm>
              <a:off x="4799013" y="1743076"/>
              <a:ext cx="60325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58" name="iṡlide"/>
            <p:cNvSpPr/>
            <p:nvPr/>
          </p:nvSpPr>
          <p:spPr bwMode="auto">
            <a:xfrm flipH="1">
              <a:off x="4859338" y="1743076"/>
              <a:ext cx="0" cy="82550"/>
            </a:xfrm>
            <a:custGeom>
              <a:avLst/>
              <a:gdLst>
                <a:gd name="T0" fmla="*/ 0 h 52"/>
                <a:gd name="T1" fmla="*/ 0 h 52"/>
                <a:gd name="T2" fmla="*/ 52 h 52"/>
                <a:gd name="T3" fmla="*/ 4 h 52"/>
                <a:gd name="T4" fmla="*/ 0 h 5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52">
                  <a:moveTo>
                    <a:pt x="0" y="0"/>
                  </a:moveTo>
                  <a:lnTo>
                    <a:pt x="0" y="0"/>
                  </a:lnTo>
                  <a:lnTo>
                    <a:pt x="0" y="52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59" name="î$ļiďe"/>
            <p:cNvSpPr/>
            <p:nvPr/>
          </p:nvSpPr>
          <p:spPr bwMode="auto">
            <a:xfrm flipH="1">
              <a:off x="4859338" y="1743076"/>
              <a:ext cx="0" cy="82550"/>
            </a:xfrm>
            <a:custGeom>
              <a:avLst/>
              <a:gdLst>
                <a:gd name="T0" fmla="*/ 0 h 52"/>
                <a:gd name="T1" fmla="*/ 0 h 52"/>
                <a:gd name="T2" fmla="*/ 52 h 52"/>
                <a:gd name="T3" fmla="*/ 4 h 52"/>
                <a:gd name="T4" fmla="*/ 0 h 5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52">
                  <a:moveTo>
                    <a:pt x="0" y="0"/>
                  </a:moveTo>
                  <a:lnTo>
                    <a:pt x="0" y="0"/>
                  </a:lnTo>
                  <a:lnTo>
                    <a:pt x="0" y="52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60" name="iṧļîḑé"/>
            <p:cNvSpPr/>
            <p:nvPr/>
          </p:nvSpPr>
          <p:spPr bwMode="auto">
            <a:xfrm>
              <a:off x="4051301" y="3978276"/>
              <a:ext cx="355600" cy="1912938"/>
            </a:xfrm>
            <a:prstGeom prst="rect">
              <a:avLst/>
            </a:prstGeom>
            <a:solidFill>
              <a:srgbClr val="8EC8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61" name="íṡḷïḓe"/>
            <p:cNvSpPr/>
            <p:nvPr/>
          </p:nvSpPr>
          <p:spPr bwMode="auto">
            <a:xfrm>
              <a:off x="4300538" y="3978276"/>
              <a:ext cx="106363" cy="1912938"/>
            </a:xfrm>
            <a:prstGeom prst="rect">
              <a:avLst/>
            </a:prstGeom>
            <a:solidFill>
              <a:srgbClr val="6CB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62" name="ï$1íďé"/>
            <p:cNvSpPr/>
            <p:nvPr/>
          </p:nvSpPr>
          <p:spPr bwMode="auto">
            <a:xfrm>
              <a:off x="4051301" y="4019551"/>
              <a:ext cx="111125" cy="11113"/>
            </a:xfrm>
            <a:prstGeom prst="rect">
              <a:avLst/>
            </a:prstGeom>
            <a:solidFill>
              <a:srgbClr val="ACD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63" name="ïšlîḑé"/>
            <p:cNvSpPr/>
            <p:nvPr/>
          </p:nvSpPr>
          <p:spPr bwMode="auto">
            <a:xfrm>
              <a:off x="4051301" y="4105276"/>
              <a:ext cx="111125" cy="11113"/>
            </a:xfrm>
            <a:prstGeom prst="rect">
              <a:avLst/>
            </a:prstGeom>
            <a:solidFill>
              <a:srgbClr val="ACD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64" name="işļiḍê"/>
            <p:cNvSpPr/>
            <p:nvPr/>
          </p:nvSpPr>
          <p:spPr bwMode="auto">
            <a:xfrm>
              <a:off x="4051301" y="4192588"/>
              <a:ext cx="111125" cy="11113"/>
            </a:xfrm>
            <a:prstGeom prst="rect">
              <a:avLst/>
            </a:prstGeom>
            <a:solidFill>
              <a:srgbClr val="ACD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65" name="î$liďé"/>
            <p:cNvSpPr/>
            <p:nvPr/>
          </p:nvSpPr>
          <p:spPr bwMode="auto">
            <a:xfrm>
              <a:off x="4051301" y="4278313"/>
              <a:ext cx="111125" cy="11113"/>
            </a:xfrm>
            <a:prstGeom prst="rect">
              <a:avLst/>
            </a:prstGeom>
            <a:solidFill>
              <a:srgbClr val="ACD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66" name="îšḷíḍê"/>
            <p:cNvSpPr/>
            <p:nvPr/>
          </p:nvSpPr>
          <p:spPr bwMode="auto">
            <a:xfrm>
              <a:off x="4051301" y="4365626"/>
              <a:ext cx="111125" cy="11113"/>
            </a:xfrm>
            <a:prstGeom prst="rect">
              <a:avLst/>
            </a:prstGeom>
            <a:solidFill>
              <a:srgbClr val="ACD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67" name="iśḷïḋê"/>
            <p:cNvSpPr/>
            <p:nvPr/>
          </p:nvSpPr>
          <p:spPr bwMode="auto">
            <a:xfrm>
              <a:off x="4051301" y="4452938"/>
              <a:ext cx="111125" cy="11113"/>
            </a:xfrm>
            <a:prstGeom prst="rect">
              <a:avLst/>
            </a:prstGeom>
            <a:solidFill>
              <a:srgbClr val="ACD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68" name="islïḋê"/>
            <p:cNvSpPr/>
            <p:nvPr/>
          </p:nvSpPr>
          <p:spPr bwMode="auto">
            <a:xfrm>
              <a:off x="4051301" y="4538663"/>
              <a:ext cx="111125" cy="11113"/>
            </a:xfrm>
            <a:prstGeom prst="rect">
              <a:avLst/>
            </a:prstGeom>
            <a:solidFill>
              <a:srgbClr val="ACD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69" name="ïś1iḍé"/>
            <p:cNvSpPr/>
            <p:nvPr/>
          </p:nvSpPr>
          <p:spPr bwMode="auto">
            <a:xfrm>
              <a:off x="4051301" y="4625976"/>
              <a:ext cx="111125" cy="11113"/>
            </a:xfrm>
            <a:prstGeom prst="rect">
              <a:avLst/>
            </a:prstGeom>
            <a:solidFill>
              <a:srgbClr val="ACD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70" name="iśḻïdé"/>
            <p:cNvSpPr/>
            <p:nvPr/>
          </p:nvSpPr>
          <p:spPr bwMode="auto">
            <a:xfrm>
              <a:off x="4051301" y="4711701"/>
              <a:ext cx="111125" cy="11113"/>
            </a:xfrm>
            <a:prstGeom prst="rect">
              <a:avLst/>
            </a:prstGeom>
            <a:solidFill>
              <a:srgbClr val="ACD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71" name="ïṣlíḓe"/>
            <p:cNvSpPr/>
            <p:nvPr/>
          </p:nvSpPr>
          <p:spPr bwMode="auto">
            <a:xfrm>
              <a:off x="4051301" y="4799013"/>
              <a:ext cx="111125" cy="11113"/>
            </a:xfrm>
            <a:prstGeom prst="rect">
              <a:avLst/>
            </a:prstGeom>
            <a:solidFill>
              <a:srgbClr val="ACD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72" name="iṩļíḑè"/>
            <p:cNvSpPr/>
            <p:nvPr/>
          </p:nvSpPr>
          <p:spPr bwMode="auto">
            <a:xfrm>
              <a:off x="4051301" y="4886326"/>
              <a:ext cx="111125" cy="11113"/>
            </a:xfrm>
            <a:prstGeom prst="rect">
              <a:avLst/>
            </a:prstGeom>
            <a:solidFill>
              <a:srgbClr val="ACD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73" name="ï$ļîdè"/>
            <p:cNvSpPr/>
            <p:nvPr/>
          </p:nvSpPr>
          <p:spPr bwMode="auto">
            <a:xfrm>
              <a:off x="4051301" y="4972051"/>
              <a:ext cx="111125" cy="11113"/>
            </a:xfrm>
            <a:prstGeom prst="rect">
              <a:avLst/>
            </a:prstGeom>
            <a:solidFill>
              <a:srgbClr val="ACD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74" name="îšḻíḋé"/>
            <p:cNvSpPr/>
            <p:nvPr/>
          </p:nvSpPr>
          <p:spPr bwMode="auto">
            <a:xfrm>
              <a:off x="4051301" y="5059363"/>
              <a:ext cx="111125" cy="11113"/>
            </a:xfrm>
            <a:prstGeom prst="rect">
              <a:avLst/>
            </a:prstGeom>
            <a:solidFill>
              <a:srgbClr val="ACD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75" name="îṣľiḋe"/>
            <p:cNvSpPr/>
            <p:nvPr/>
          </p:nvSpPr>
          <p:spPr bwMode="auto">
            <a:xfrm>
              <a:off x="4051301" y="5145088"/>
              <a:ext cx="111125" cy="11113"/>
            </a:xfrm>
            <a:prstGeom prst="rect">
              <a:avLst/>
            </a:prstGeom>
            <a:solidFill>
              <a:srgbClr val="ACD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76" name="ïś1idé"/>
            <p:cNvSpPr/>
            <p:nvPr/>
          </p:nvSpPr>
          <p:spPr bwMode="auto">
            <a:xfrm>
              <a:off x="4051301" y="5232401"/>
              <a:ext cx="111125" cy="11113"/>
            </a:xfrm>
            <a:prstGeom prst="rect">
              <a:avLst/>
            </a:prstGeom>
            <a:solidFill>
              <a:srgbClr val="ACD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77" name="îṣľiḓê"/>
            <p:cNvSpPr/>
            <p:nvPr/>
          </p:nvSpPr>
          <p:spPr bwMode="auto">
            <a:xfrm>
              <a:off x="4051301" y="5319713"/>
              <a:ext cx="111125" cy="11113"/>
            </a:xfrm>
            <a:prstGeom prst="rect">
              <a:avLst/>
            </a:prstGeom>
            <a:solidFill>
              <a:srgbClr val="ACD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78" name="íṥḷïḋe"/>
            <p:cNvSpPr/>
            <p:nvPr/>
          </p:nvSpPr>
          <p:spPr bwMode="auto">
            <a:xfrm>
              <a:off x="4051301" y="5405438"/>
              <a:ext cx="111125" cy="11113"/>
            </a:xfrm>
            <a:prstGeom prst="rect">
              <a:avLst/>
            </a:prstGeom>
            <a:solidFill>
              <a:srgbClr val="ACD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79" name="iṣlîḋe"/>
            <p:cNvSpPr/>
            <p:nvPr/>
          </p:nvSpPr>
          <p:spPr bwMode="auto">
            <a:xfrm>
              <a:off x="4051301" y="5492751"/>
              <a:ext cx="111125" cy="11113"/>
            </a:xfrm>
            <a:prstGeom prst="rect">
              <a:avLst/>
            </a:prstGeom>
            <a:solidFill>
              <a:srgbClr val="ACD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80" name="îṣľîḓe"/>
            <p:cNvSpPr/>
            <p:nvPr/>
          </p:nvSpPr>
          <p:spPr bwMode="auto">
            <a:xfrm>
              <a:off x="4051301" y="5578476"/>
              <a:ext cx="111125" cy="11113"/>
            </a:xfrm>
            <a:prstGeom prst="rect">
              <a:avLst/>
            </a:prstGeom>
            <a:solidFill>
              <a:srgbClr val="ACD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81" name="îşlîḍè"/>
            <p:cNvSpPr/>
            <p:nvPr/>
          </p:nvSpPr>
          <p:spPr bwMode="auto">
            <a:xfrm>
              <a:off x="4051301" y="5662613"/>
              <a:ext cx="111125" cy="11113"/>
            </a:xfrm>
            <a:prstGeom prst="rect">
              <a:avLst/>
            </a:prstGeom>
            <a:solidFill>
              <a:srgbClr val="ACD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82" name="iṣ1ïďè"/>
            <p:cNvSpPr/>
            <p:nvPr/>
          </p:nvSpPr>
          <p:spPr bwMode="auto">
            <a:xfrm>
              <a:off x="4051301" y="5749926"/>
              <a:ext cx="111125" cy="11113"/>
            </a:xfrm>
            <a:prstGeom prst="rect">
              <a:avLst/>
            </a:prstGeom>
            <a:solidFill>
              <a:srgbClr val="ACD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83" name="ïṥ1iďé"/>
            <p:cNvSpPr/>
            <p:nvPr/>
          </p:nvSpPr>
          <p:spPr bwMode="auto">
            <a:xfrm>
              <a:off x="4051301" y="5837238"/>
              <a:ext cx="111125" cy="9525"/>
            </a:xfrm>
            <a:prstGeom prst="rect">
              <a:avLst/>
            </a:prstGeom>
            <a:solidFill>
              <a:srgbClr val="ACD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84" name="ïṧlidé"/>
            <p:cNvSpPr/>
            <p:nvPr/>
          </p:nvSpPr>
          <p:spPr bwMode="auto">
            <a:xfrm>
              <a:off x="4051301" y="4054476"/>
              <a:ext cx="57150" cy="11113"/>
            </a:xfrm>
            <a:prstGeom prst="rect">
              <a:avLst/>
            </a:prstGeom>
            <a:solidFill>
              <a:srgbClr val="ACD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85" name="ïś1ïḑè"/>
            <p:cNvSpPr/>
            <p:nvPr/>
          </p:nvSpPr>
          <p:spPr bwMode="auto">
            <a:xfrm>
              <a:off x="4051301" y="4140201"/>
              <a:ext cx="57150" cy="11113"/>
            </a:xfrm>
            <a:prstGeom prst="rect">
              <a:avLst/>
            </a:prstGeom>
            <a:solidFill>
              <a:srgbClr val="ACD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86" name="íšḻiḍê"/>
            <p:cNvSpPr/>
            <p:nvPr/>
          </p:nvSpPr>
          <p:spPr bwMode="auto">
            <a:xfrm>
              <a:off x="4051301" y="4227513"/>
              <a:ext cx="57150" cy="11113"/>
            </a:xfrm>
            <a:prstGeom prst="rect">
              <a:avLst/>
            </a:prstGeom>
            <a:solidFill>
              <a:srgbClr val="ACD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87" name="îş1íḑé"/>
            <p:cNvSpPr/>
            <p:nvPr/>
          </p:nvSpPr>
          <p:spPr bwMode="auto">
            <a:xfrm>
              <a:off x="4051301" y="4314826"/>
              <a:ext cx="57150" cy="11113"/>
            </a:xfrm>
            <a:prstGeom prst="rect">
              <a:avLst/>
            </a:prstGeom>
            <a:solidFill>
              <a:srgbClr val="ACD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88" name="isḷïḓé"/>
            <p:cNvSpPr/>
            <p:nvPr/>
          </p:nvSpPr>
          <p:spPr bwMode="auto">
            <a:xfrm>
              <a:off x="4051301" y="4400551"/>
              <a:ext cx="57150" cy="11113"/>
            </a:xfrm>
            <a:prstGeom prst="rect">
              <a:avLst/>
            </a:prstGeom>
            <a:solidFill>
              <a:srgbClr val="ACD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89" name="iṥḷîďê"/>
            <p:cNvSpPr/>
            <p:nvPr/>
          </p:nvSpPr>
          <p:spPr bwMode="auto">
            <a:xfrm>
              <a:off x="4051301" y="4487863"/>
              <a:ext cx="57150" cy="11113"/>
            </a:xfrm>
            <a:prstGeom prst="rect">
              <a:avLst/>
            </a:prstGeom>
            <a:solidFill>
              <a:srgbClr val="ACD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90" name="ïṩḻîḓe"/>
            <p:cNvSpPr/>
            <p:nvPr/>
          </p:nvSpPr>
          <p:spPr bwMode="auto">
            <a:xfrm>
              <a:off x="4051301" y="4573588"/>
              <a:ext cx="57150" cy="11113"/>
            </a:xfrm>
            <a:prstGeom prst="rect">
              <a:avLst/>
            </a:prstGeom>
            <a:solidFill>
              <a:srgbClr val="ACD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91" name="íś1îḑe"/>
            <p:cNvSpPr/>
            <p:nvPr/>
          </p:nvSpPr>
          <p:spPr bwMode="auto">
            <a:xfrm>
              <a:off x="4051301" y="4660901"/>
              <a:ext cx="57150" cy="11113"/>
            </a:xfrm>
            <a:prstGeom prst="rect">
              <a:avLst/>
            </a:prstGeom>
            <a:solidFill>
              <a:srgbClr val="ACD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92" name="íŝ1iḍê"/>
            <p:cNvSpPr/>
            <p:nvPr/>
          </p:nvSpPr>
          <p:spPr bwMode="auto">
            <a:xfrm>
              <a:off x="4051301" y="4748213"/>
              <a:ext cx="57150" cy="11113"/>
            </a:xfrm>
            <a:prstGeom prst="rect">
              <a:avLst/>
            </a:prstGeom>
            <a:solidFill>
              <a:srgbClr val="ACD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93" name="îṡlîdê"/>
            <p:cNvSpPr/>
            <p:nvPr/>
          </p:nvSpPr>
          <p:spPr bwMode="auto">
            <a:xfrm>
              <a:off x="4051301" y="4833938"/>
              <a:ext cx="57150" cy="11113"/>
            </a:xfrm>
            <a:prstGeom prst="rect">
              <a:avLst/>
            </a:prstGeom>
            <a:solidFill>
              <a:srgbClr val="ACD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94" name="ïšļíḓe"/>
            <p:cNvSpPr/>
            <p:nvPr/>
          </p:nvSpPr>
          <p:spPr bwMode="auto">
            <a:xfrm>
              <a:off x="4051301" y="4921251"/>
              <a:ext cx="57150" cy="11113"/>
            </a:xfrm>
            <a:prstGeom prst="rect">
              <a:avLst/>
            </a:prstGeom>
            <a:solidFill>
              <a:srgbClr val="ACD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95" name="îŝ1ïḋê"/>
            <p:cNvSpPr/>
            <p:nvPr/>
          </p:nvSpPr>
          <p:spPr bwMode="auto">
            <a:xfrm>
              <a:off x="4051301" y="5006976"/>
              <a:ext cx="57150" cy="11113"/>
            </a:xfrm>
            <a:prstGeom prst="rect">
              <a:avLst/>
            </a:prstGeom>
            <a:solidFill>
              <a:srgbClr val="ACD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96" name="ïslïḋè"/>
            <p:cNvSpPr/>
            <p:nvPr/>
          </p:nvSpPr>
          <p:spPr bwMode="auto">
            <a:xfrm>
              <a:off x="4051301" y="5094288"/>
              <a:ext cx="57150" cy="11113"/>
            </a:xfrm>
            <a:prstGeom prst="rect">
              <a:avLst/>
            </a:prstGeom>
            <a:solidFill>
              <a:srgbClr val="ACD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97" name="îṡļîḍê"/>
            <p:cNvSpPr/>
            <p:nvPr/>
          </p:nvSpPr>
          <p:spPr bwMode="auto">
            <a:xfrm>
              <a:off x="4051301" y="5181601"/>
              <a:ext cx="57150" cy="11113"/>
            </a:xfrm>
            <a:prstGeom prst="rect">
              <a:avLst/>
            </a:prstGeom>
            <a:solidFill>
              <a:srgbClr val="ACD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98" name="îş1ïdé"/>
            <p:cNvSpPr/>
            <p:nvPr/>
          </p:nvSpPr>
          <p:spPr bwMode="auto">
            <a:xfrm>
              <a:off x="4051301" y="5267326"/>
              <a:ext cx="57150" cy="11113"/>
            </a:xfrm>
            <a:prstGeom prst="rect">
              <a:avLst/>
            </a:prstGeom>
            <a:solidFill>
              <a:srgbClr val="ACD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99" name="ï$ľiḑê"/>
            <p:cNvSpPr/>
            <p:nvPr/>
          </p:nvSpPr>
          <p:spPr bwMode="auto">
            <a:xfrm>
              <a:off x="4051301" y="5354638"/>
              <a:ext cx="57150" cy="11113"/>
            </a:xfrm>
            <a:prstGeom prst="rect">
              <a:avLst/>
            </a:prstGeom>
            <a:solidFill>
              <a:srgbClr val="ACD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00" name="îşļiďê"/>
            <p:cNvSpPr/>
            <p:nvPr/>
          </p:nvSpPr>
          <p:spPr bwMode="auto">
            <a:xfrm>
              <a:off x="4051301" y="5440363"/>
              <a:ext cx="57150" cy="11113"/>
            </a:xfrm>
            <a:prstGeom prst="rect">
              <a:avLst/>
            </a:prstGeom>
            <a:solidFill>
              <a:srgbClr val="ACD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01" name="iṥľiḍè"/>
            <p:cNvSpPr/>
            <p:nvPr/>
          </p:nvSpPr>
          <p:spPr bwMode="auto">
            <a:xfrm>
              <a:off x="4051301" y="5527676"/>
              <a:ext cx="57150" cy="11113"/>
            </a:xfrm>
            <a:prstGeom prst="rect">
              <a:avLst/>
            </a:prstGeom>
            <a:solidFill>
              <a:srgbClr val="ACD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02" name="ïŝ1ïdé"/>
            <p:cNvSpPr/>
            <p:nvPr/>
          </p:nvSpPr>
          <p:spPr bwMode="auto">
            <a:xfrm>
              <a:off x="4051301" y="5614988"/>
              <a:ext cx="57150" cy="11113"/>
            </a:xfrm>
            <a:prstGeom prst="rect">
              <a:avLst/>
            </a:prstGeom>
            <a:solidFill>
              <a:srgbClr val="ACD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03" name="íśľîḓê"/>
            <p:cNvSpPr/>
            <p:nvPr/>
          </p:nvSpPr>
          <p:spPr bwMode="auto">
            <a:xfrm>
              <a:off x="4051301" y="5700713"/>
              <a:ext cx="57150" cy="11113"/>
            </a:xfrm>
            <a:prstGeom prst="rect">
              <a:avLst/>
            </a:prstGeom>
            <a:solidFill>
              <a:srgbClr val="ACD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04" name="ïşļíde"/>
            <p:cNvSpPr/>
            <p:nvPr/>
          </p:nvSpPr>
          <p:spPr bwMode="auto">
            <a:xfrm>
              <a:off x="4051301" y="5788026"/>
              <a:ext cx="57150" cy="11113"/>
            </a:xfrm>
            <a:prstGeom prst="rect">
              <a:avLst/>
            </a:prstGeom>
            <a:solidFill>
              <a:srgbClr val="ACD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05" name="îšļíḋe"/>
            <p:cNvSpPr/>
            <p:nvPr/>
          </p:nvSpPr>
          <p:spPr bwMode="auto">
            <a:xfrm>
              <a:off x="4051301" y="5873751"/>
              <a:ext cx="57150" cy="11113"/>
            </a:xfrm>
            <a:prstGeom prst="rect">
              <a:avLst/>
            </a:prstGeom>
            <a:solidFill>
              <a:srgbClr val="ACD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06" name="ïṥľîḑê"/>
            <p:cNvSpPr/>
            <p:nvPr/>
          </p:nvSpPr>
          <p:spPr bwMode="auto">
            <a:xfrm>
              <a:off x="5470526" y="4910138"/>
              <a:ext cx="514350" cy="533400"/>
            </a:xfrm>
            <a:custGeom>
              <a:avLst/>
              <a:gdLst>
                <a:gd name="T0" fmla="*/ 190 w 190"/>
                <a:gd name="T1" fmla="*/ 81 h 197"/>
                <a:gd name="T2" fmla="*/ 190 w 190"/>
                <a:gd name="T3" fmla="*/ 197 h 197"/>
                <a:gd name="T4" fmla="*/ 0 w 190"/>
                <a:gd name="T5" fmla="*/ 197 h 197"/>
                <a:gd name="T6" fmla="*/ 0 w 190"/>
                <a:gd name="T7" fmla="*/ 58 h 197"/>
                <a:gd name="T8" fmla="*/ 21 w 190"/>
                <a:gd name="T9" fmla="*/ 38 h 197"/>
                <a:gd name="T10" fmla="*/ 41 w 190"/>
                <a:gd name="T11" fmla="*/ 59 h 197"/>
                <a:gd name="T12" fmla="*/ 41 w 190"/>
                <a:gd name="T13" fmla="*/ 183 h 197"/>
                <a:gd name="T14" fmla="*/ 45 w 190"/>
                <a:gd name="T15" fmla="*/ 187 h 197"/>
                <a:gd name="T16" fmla="*/ 49 w 190"/>
                <a:gd name="T17" fmla="*/ 183 h 197"/>
                <a:gd name="T18" fmla="*/ 49 w 190"/>
                <a:gd name="T19" fmla="*/ 21 h 197"/>
                <a:gd name="T20" fmla="*/ 55 w 190"/>
                <a:gd name="T21" fmla="*/ 6 h 197"/>
                <a:gd name="T22" fmla="*/ 70 w 190"/>
                <a:gd name="T23" fmla="*/ 0 h 197"/>
                <a:gd name="T24" fmla="*/ 91 w 190"/>
                <a:gd name="T25" fmla="*/ 21 h 197"/>
                <a:gd name="T26" fmla="*/ 91 w 190"/>
                <a:gd name="T27" fmla="*/ 171 h 197"/>
                <a:gd name="T28" fmla="*/ 95 w 190"/>
                <a:gd name="T29" fmla="*/ 175 h 197"/>
                <a:gd name="T30" fmla="*/ 99 w 190"/>
                <a:gd name="T31" fmla="*/ 171 h 197"/>
                <a:gd name="T32" fmla="*/ 99 w 190"/>
                <a:gd name="T33" fmla="*/ 36 h 197"/>
                <a:gd name="T34" fmla="*/ 120 w 190"/>
                <a:gd name="T35" fmla="*/ 16 h 197"/>
                <a:gd name="T36" fmla="*/ 140 w 190"/>
                <a:gd name="T37" fmla="*/ 37 h 197"/>
                <a:gd name="T38" fmla="*/ 140 w 190"/>
                <a:gd name="T39" fmla="*/ 183 h 197"/>
                <a:gd name="T40" fmla="*/ 144 w 190"/>
                <a:gd name="T41" fmla="*/ 187 h 197"/>
                <a:gd name="T42" fmla="*/ 148 w 190"/>
                <a:gd name="T43" fmla="*/ 183 h 197"/>
                <a:gd name="T44" fmla="*/ 148 w 190"/>
                <a:gd name="T45" fmla="*/ 82 h 197"/>
                <a:gd name="T46" fmla="*/ 168 w 190"/>
                <a:gd name="T47" fmla="*/ 60 h 197"/>
                <a:gd name="T48" fmla="*/ 190 w 190"/>
                <a:gd name="T49" fmla="*/ 81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0" h="197">
                  <a:moveTo>
                    <a:pt x="190" y="81"/>
                  </a:moveTo>
                  <a:cubicBezTo>
                    <a:pt x="190" y="197"/>
                    <a:pt x="190" y="197"/>
                    <a:pt x="190" y="197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47"/>
                    <a:pt x="9" y="37"/>
                    <a:pt x="21" y="38"/>
                  </a:cubicBezTo>
                  <a:cubicBezTo>
                    <a:pt x="33" y="38"/>
                    <a:pt x="41" y="48"/>
                    <a:pt x="41" y="59"/>
                  </a:cubicBezTo>
                  <a:cubicBezTo>
                    <a:pt x="41" y="183"/>
                    <a:pt x="41" y="183"/>
                    <a:pt x="41" y="183"/>
                  </a:cubicBezTo>
                  <a:cubicBezTo>
                    <a:pt x="41" y="185"/>
                    <a:pt x="43" y="187"/>
                    <a:pt x="45" y="187"/>
                  </a:cubicBezTo>
                  <a:cubicBezTo>
                    <a:pt x="48" y="187"/>
                    <a:pt x="49" y="185"/>
                    <a:pt x="49" y="183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49" y="15"/>
                    <a:pt x="52" y="10"/>
                    <a:pt x="55" y="6"/>
                  </a:cubicBezTo>
                  <a:cubicBezTo>
                    <a:pt x="59" y="3"/>
                    <a:pt x="64" y="0"/>
                    <a:pt x="70" y="0"/>
                  </a:cubicBezTo>
                  <a:cubicBezTo>
                    <a:pt x="82" y="0"/>
                    <a:pt x="91" y="10"/>
                    <a:pt x="91" y="21"/>
                  </a:cubicBezTo>
                  <a:cubicBezTo>
                    <a:pt x="91" y="171"/>
                    <a:pt x="91" y="171"/>
                    <a:pt x="91" y="171"/>
                  </a:cubicBezTo>
                  <a:cubicBezTo>
                    <a:pt x="91" y="173"/>
                    <a:pt x="93" y="175"/>
                    <a:pt x="95" y="175"/>
                  </a:cubicBezTo>
                  <a:cubicBezTo>
                    <a:pt x="97" y="175"/>
                    <a:pt x="99" y="173"/>
                    <a:pt x="99" y="171"/>
                  </a:cubicBezTo>
                  <a:cubicBezTo>
                    <a:pt x="99" y="36"/>
                    <a:pt x="99" y="36"/>
                    <a:pt x="99" y="36"/>
                  </a:cubicBezTo>
                  <a:cubicBezTo>
                    <a:pt x="99" y="25"/>
                    <a:pt x="108" y="15"/>
                    <a:pt x="120" y="16"/>
                  </a:cubicBezTo>
                  <a:cubicBezTo>
                    <a:pt x="132" y="16"/>
                    <a:pt x="140" y="26"/>
                    <a:pt x="140" y="37"/>
                  </a:cubicBezTo>
                  <a:cubicBezTo>
                    <a:pt x="140" y="183"/>
                    <a:pt x="140" y="183"/>
                    <a:pt x="140" y="183"/>
                  </a:cubicBezTo>
                  <a:cubicBezTo>
                    <a:pt x="140" y="185"/>
                    <a:pt x="142" y="187"/>
                    <a:pt x="144" y="187"/>
                  </a:cubicBezTo>
                  <a:cubicBezTo>
                    <a:pt x="147" y="187"/>
                    <a:pt x="148" y="185"/>
                    <a:pt x="148" y="183"/>
                  </a:cubicBezTo>
                  <a:cubicBezTo>
                    <a:pt x="148" y="82"/>
                    <a:pt x="148" y="82"/>
                    <a:pt x="148" y="82"/>
                  </a:cubicBezTo>
                  <a:cubicBezTo>
                    <a:pt x="148" y="70"/>
                    <a:pt x="157" y="60"/>
                    <a:pt x="168" y="60"/>
                  </a:cubicBezTo>
                  <a:cubicBezTo>
                    <a:pt x="180" y="60"/>
                    <a:pt x="190" y="69"/>
                    <a:pt x="190" y="81"/>
                  </a:cubicBezTo>
                  <a:close/>
                </a:path>
              </a:pathLst>
            </a:custGeom>
            <a:solidFill>
              <a:srgbClr val="EED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07" name="îṡļïdè"/>
            <p:cNvSpPr/>
            <p:nvPr/>
          </p:nvSpPr>
          <p:spPr bwMode="auto">
            <a:xfrm>
              <a:off x="5470526" y="5443538"/>
              <a:ext cx="514350" cy="628650"/>
            </a:xfrm>
            <a:custGeom>
              <a:avLst/>
              <a:gdLst>
                <a:gd name="T0" fmla="*/ 0 w 190"/>
                <a:gd name="T1" fmla="*/ 0 h 232"/>
                <a:gd name="T2" fmla="*/ 0 w 190"/>
                <a:gd name="T3" fmla="*/ 146 h 232"/>
                <a:gd name="T4" fmla="*/ 18 w 190"/>
                <a:gd name="T5" fmla="*/ 164 h 232"/>
                <a:gd name="T6" fmla="*/ 18 w 190"/>
                <a:gd name="T7" fmla="*/ 232 h 232"/>
                <a:gd name="T8" fmla="*/ 164 w 190"/>
                <a:gd name="T9" fmla="*/ 232 h 232"/>
                <a:gd name="T10" fmla="*/ 164 w 190"/>
                <a:gd name="T11" fmla="*/ 195 h 232"/>
                <a:gd name="T12" fmla="*/ 176 w 190"/>
                <a:gd name="T13" fmla="*/ 162 h 232"/>
                <a:gd name="T14" fmla="*/ 182 w 190"/>
                <a:gd name="T15" fmla="*/ 155 h 232"/>
                <a:gd name="T16" fmla="*/ 190 w 190"/>
                <a:gd name="T17" fmla="*/ 133 h 232"/>
                <a:gd name="T18" fmla="*/ 190 w 190"/>
                <a:gd name="T19" fmla="*/ 0 h 232"/>
                <a:gd name="T20" fmla="*/ 0 w 190"/>
                <a:gd name="T21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0" h="231">
                  <a:moveTo>
                    <a:pt x="0" y="0"/>
                  </a:moveTo>
                  <a:cubicBezTo>
                    <a:pt x="0" y="146"/>
                    <a:pt x="0" y="146"/>
                    <a:pt x="0" y="146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18" y="232"/>
                    <a:pt x="18" y="232"/>
                    <a:pt x="18" y="232"/>
                  </a:cubicBezTo>
                  <a:cubicBezTo>
                    <a:pt x="164" y="232"/>
                    <a:pt x="164" y="232"/>
                    <a:pt x="164" y="232"/>
                  </a:cubicBezTo>
                  <a:cubicBezTo>
                    <a:pt x="164" y="195"/>
                    <a:pt x="164" y="195"/>
                    <a:pt x="164" y="195"/>
                  </a:cubicBezTo>
                  <a:cubicBezTo>
                    <a:pt x="164" y="183"/>
                    <a:pt x="168" y="171"/>
                    <a:pt x="176" y="162"/>
                  </a:cubicBezTo>
                  <a:cubicBezTo>
                    <a:pt x="182" y="155"/>
                    <a:pt x="182" y="155"/>
                    <a:pt x="182" y="155"/>
                  </a:cubicBezTo>
                  <a:cubicBezTo>
                    <a:pt x="187" y="149"/>
                    <a:pt x="190" y="141"/>
                    <a:pt x="190" y="133"/>
                  </a:cubicBezTo>
                  <a:cubicBezTo>
                    <a:pt x="190" y="0"/>
                    <a:pt x="190" y="0"/>
                    <a:pt x="19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ED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08" name="íšlîḑe"/>
            <p:cNvSpPr/>
            <p:nvPr/>
          </p:nvSpPr>
          <p:spPr bwMode="auto">
            <a:xfrm>
              <a:off x="5513388" y="5416551"/>
              <a:ext cx="428625" cy="33338"/>
            </a:xfrm>
            <a:custGeom>
              <a:avLst/>
              <a:gdLst>
                <a:gd name="T0" fmla="*/ 2 w 158"/>
                <a:gd name="T1" fmla="*/ 0 h 12"/>
                <a:gd name="T2" fmla="*/ 152 w 158"/>
                <a:gd name="T3" fmla="*/ 0 h 12"/>
                <a:gd name="T4" fmla="*/ 158 w 158"/>
                <a:gd name="T5" fmla="*/ 6 h 12"/>
                <a:gd name="T6" fmla="*/ 152 w 158"/>
                <a:gd name="T7" fmla="*/ 12 h 12"/>
                <a:gd name="T8" fmla="*/ 0 w 158"/>
                <a:gd name="T9" fmla="*/ 12 h 12"/>
                <a:gd name="T10" fmla="*/ 2 w 158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8" h="12">
                  <a:moveTo>
                    <a:pt x="2" y="0"/>
                  </a:moveTo>
                  <a:cubicBezTo>
                    <a:pt x="152" y="0"/>
                    <a:pt x="152" y="0"/>
                    <a:pt x="152" y="0"/>
                  </a:cubicBezTo>
                  <a:cubicBezTo>
                    <a:pt x="155" y="0"/>
                    <a:pt x="158" y="3"/>
                    <a:pt x="158" y="6"/>
                  </a:cubicBezTo>
                  <a:cubicBezTo>
                    <a:pt x="158" y="9"/>
                    <a:pt x="155" y="12"/>
                    <a:pt x="152" y="12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E8C8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09" name="íşlîde"/>
            <p:cNvSpPr/>
            <p:nvPr/>
          </p:nvSpPr>
          <p:spPr bwMode="auto">
            <a:xfrm>
              <a:off x="5456238" y="5384801"/>
              <a:ext cx="303213" cy="427038"/>
            </a:xfrm>
            <a:custGeom>
              <a:avLst/>
              <a:gdLst>
                <a:gd name="T0" fmla="*/ 38 w 112"/>
                <a:gd name="T1" fmla="*/ 36 h 158"/>
                <a:gd name="T2" fmla="*/ 39 w 112"/>
                <a:gd name="T3" fmla="*/ 0 h 158"/>
                <a:gd name="T4" fmla="*/ 17 w 112"/>
                <a:gd name="T5" fmla="*/ 8 h 158"/>
                <a:gd name="T6" fmla="*/ 6 w 112"/>
                <a:gd name="T7" fmla="*/ 61 h 158"/>
                <a:gd name="T8" fmla="*/ 5 w 112"/>
                <a:gd name="T9" fmla="*/ 60 h 158"/>
                <a:gd name="T10" fmla="*/ 0 w 112"/>
                <a:gd name="T11" fmla="*/ 94 h 158"/>
                <a:gd name="T12" fmla="*/ 54 w 112"/>
                <a:gd name="T13" fmla="*/ 158 h 158"/>
                <a:gd name="T14" fmla="*/ 112 w 112"/>
                <a:gd name="T15" fmla="*/ 151 h 158"/>
                <a:gd name="T16" fmla="*/ 58 w 112"/>
                <a:gd name="T17" fmla="*/ 89 h 158"/>
                <a:gd name="T18" fmla="*/ 38 w 112"/>
                <a:gd name="T19" fmla="*/ 36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2" h="158">
                  <a:moveTo>
                    <a:pt x="38" y="36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54" y="158"/>
                    <a:pt x="54" y="158"/>
                    <a:pt x="54" y="158"/>
                  </a:cubicBezTo>
                  <a:cubicBezTo>
                    <a:pt x="112" y="151"/>
                    <a:pt x="112" y="151"/>
                    <a:pt x="112" y="151"/>
                  </a:cubicBezTo>
                  <a:cubicBezTo>
                    <a:pt x="58" y="89"/>
                    <a:pt x="58" y="89"/>
                    <a:pt x="58" y="89"/>
                  </a:cubicBezTo>
                  <a:cubicBezTo>
                    <a:pt x="45" y="75"/>
                    <a:pt x="38" y="56"/>
                    <a:pt x="38" y="36"/>
                  </a:cubicBezTo>
                  <a:close/>
                </a:path>
              </a:pathLst>
            </a:custGeom>
            <a:solidFill>
              <a:srgbClr val="E8C8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10" name="íṥľíḓè"/>
            <p:cNvSpPr/>
            <p:nvPr/>
          </p:nvSpPr>
          <p:spPr bwMode="auto">
            <a:xfrm>
              <a:off x="5494338" y="3771901"/>
              <a:ext cx="1584325" cy="1917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11" name="îṩľïdè"/>
            <p:cNvSpPr/>
            <p:nvPr/>
          </p:nvSpPr>
          <p:spPr bwMode="auto">
            <a:xfrm>
              <a:off x="5686426" y="4972051"/>
              <a:ext cx="1200150" cy="33338"/>
            </a:xfrm>
            <a:prstGeom prst="rect">
              <a:avLst/>
            </a:prstGeom>
            <a:solidFill>
              <a:srgbClr val="C7C8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12" name="išḷîdè"/>
            <p:cNvSpPr/>
            <p:nvPr/>
          </p:nvSpPr>
          <p:spPr bwMode="auto">
            <a:xfrm>
              <a:off x="5686426" y="5083176"/>
              <a:ext cx="1200150" cy="33338"/>
            </a:xfrm>
            <a:prstGeom prst="rect">
              <a:avLst/>
            </a:prstGeom>
            <a:solidFill>
              <a:srgbClr val="C7C8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13" name="í$ḻide"/>
            <p:cNvSpPr/>
            <p:nvPr/>
          </p:nvSpPr>
          <p:spPr bwMode="auto">
            <a:xfrm>
              <a:off x="5686426" y="5197476"/>
              <a:ext cx="1200150" cy="30163"/>
            </a:xfrm>
            <a:prstGeom prst="rect">
              <a:avLst/>
            </a:prstGeom>
            <a:solidFill>
              <a:srgbClr val="C7C8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14" name="ïšlíďè"/>
            <p:cNvSpPr/>
            <p:nvPr/>
          </p:nvSpPr>
          <p:spPr bwMode="auto">
            <a:xfrm>
              <a:off x="5686426" y="5308601"/>
              <a:ext cx="600075" cy="30163"/>
            </a:xfrm>
            <a:prstGeom prst="rect">
              <a:avLst/>
            </a:prstGeom>
            <a:solidFill>
              <a:srgbClr val="C7C8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15" name="ïsľíḋe"/>
            <p:cNvSpPr/>
            <p:nvPr/>
          </p:nvSpPr>
          <p:spPr bwMode="auto">
            <a:xfrm>
              <a:off x="5686426" y="5419726"/>
              <a:ext cx="600075" cy="31750"/>
            </a:xfrm>
            <a:prstGeom prst="rect">
              <a:avLst/>
            </a:prstGeom>
            <a:solidFill>
              <a:srgbClr val="C7C8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16" name="ísļidé"/>
            <p:cNvSpPr/>
            <p:nvPr/>
          </p:nvSpPr>
          <p:spPr bwMode="auto">
            <a:xfrm>
              <a:off x="5686426" y="4411663"/>
              <a:ext cx="185738" cy="460375"/>
            </a:xfrm>
            <a:prstGeom prst="rect">
              <a:avLst/>
            </a:prstGeom>
            <a:solidFill>
              <a:srgbClr val="FBB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17" name="ïṡḷîḍê"/>
            <p:cNvSpPr/>
            <p:nvPr/>
          </p:nvSpPr>
          <p:spPr bwMode="auto">
            <a:xfrm>
              <a:off x="5938838" y="4641851"/>
              <a:ext cx="187325" cy="230188"/>
            </a:xfrm>
            <a:prstGeom prst="rect">
              <a:avLst/>
            </a:prstGeom>
            <a:solidFill>
              <a:srgbClr val="BFB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18" name="îšḷïḍê"/>
            <p:cNvSpPr/>
            <p:nvPr/>
          </p:nvSpPr>
          <p:spPr bwMode="auto">
            <a:xfrm>
              <a:off x="6194426" y="4362451"/>
              <a:ext cx="184150" cy="509588"/>
            </a:xfrm>
            <a:prstGeom prst="rect">
              <a:avLst/>
            </a:prstGeom>
            <a:solidFill>
              <a:srgbClr val="EF7C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19" name="iSľiḍê"/>
            <p:cNvSpPr/>
            <p:nvPr/>
          </p:nvSpPr>
          <p:spPr bwMode="auto">
            <a:xfrm>
              <a:off x="6446838" y="3984626"/>
              <a:ext cx="187325" cy="887413"/>
            </a:xfrm>
            <a:prstGeom prst="rect">
              <a:avLst/>
            </a:prstGeom>
            <a:solidFill>
              <a:srgbClr val="5B8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20" name="iṡļide"/>
            <p:cNvSpPr/>
            <p:nvPr/>
          </p:nvSpPr>
          <p:spPr bwMode="auto">
            <a:xfrm>
              <a:off x="6702426" y="4130676"/>
              <a:ext cx="184150" cy="741363"/>
            </a:xfrm>
            <a:prstGeom prst="rect">
              <a:avLst/>
            </a:prstGeom>
            <a:solidFill>
              <a:srgbClr val="FA65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21" name="ïṧļîdê"/>
            <p:cNvSpPr/>
            <p:nvPr/>
          </p:nvSpPr>
          <p:spPr bwMode="auto">
            <a:xfrm>
              <a:off x="5345113" y="5313363"/>
              <a:ext cx="460375" cy="698500"/>
            </a:xfrm>
            <a:custGeom>
              <a:avLst/>
              <a:gdLst>
                <a:gd name="T0" fmla="*/ 140 w 170"/>
                <a:gd name="T1" fmla="*/ 165 h 258"/>
                <a:gd name="T2" fmla="*/ 69 w 170"/>
                <a:gd name="T3" fmla="*/ 123 h 258"/>
                <a:gd name="T4" fmla="*/ 60 w 170"/>
                <a:gd name="T5" fmla="*/ 74 h 258"/>
                <a:gd name="T6" fmla="*/ 78 w 170"/>
                <a:gd name="T7" fmla="*/ 34 h 258"/>
                <a:gd name="T8" fmla="*/ 67 w 170"/>
                <a:gd name="T9" fmla="*/ 5 h 258"/>
                <a:gd name="T10" fmla="*/ 38 w 170"/>
                <a:gd name="T11" fmla="*/ 16 h 258"/>
                <a:gd name="T12" fmla="*/ 17 w 170"/>
                <a:gd name="T13" fmla="*/ 62 h 258"/>
                <a:gd name="T14" fmla="*/ 17 w 170"/>
                <a:gd name="T15" fmla="*/ 64 h 258"/>
                <a:gd name="T16" fmla="*/ 15 w 170"/>
                <a:gd name="T17" fmla="*/ 71 h 258"/>
                <a:gd name="T18" fmla="*/ 1 w 170"/>
                <a:gd name="T19" fmla="*/ 146 h 258"/>
                <a:gd name="T20" fmla="*/ 9 w 170"/>
                <a:gd name="T21" fmla="*/ 168 h 258"/>
                <a:gd name="T22" fmla="*/ 16 w 170"/>
                <a:gd name="T23" fmla="*/ 175 h 258"/>
                <a:gd name="T24" fmla="*/ 85 w 170"/>
                <a:gd name="T25" fmla="*/ 239 h 258"/>
                <a:gd name="T26" fmla="*/ 93 w 170"/>
                <a:gd name="T27" fmla="*/ 245 h 258"/>
                <a:gd name="T28" fmla="*/ 156 w 170"/>
                <a:gd name="T29" fmla="*/ 229 h 258"/>
                <a:gd name="T30" fmla="*/ 140 w 170"/>
                <a:gd name="T31" fmla="*/ 165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0" h="258">
                  <a:moveTo>
                    <a:pt x="140" y="165"/>
                  </a:moveTo>
                  <a:cubicBezTo>
                    <a:pt x="69" y="123"/>
                    <a:pt x="69" y="123"/>
                    <a:pt x="69" y="123"/>
                  </a:cubicBezTo>
                  <a:cubicBezTo>
                    <a:pt x="60" y="74"/>
                    <a:pt x="60" y="74"/>
                    <a:pt x="60" y="74"/>
                  </a:cubicBezTo>
                  <a:cubicBezTo>
                    <a:pt x="78" y="34"/>
                    <a:pt x="78" y="34"/>
                    <a:pt x="78" y="34"/>
                  </a:cubicBezTo>
                  <a:cubicBezTo>
                    <a:pt x="83" y="23"/>
                    <a:pt x="78" y="10"/>
                    <a:pt x="67" y="5"/>
                  </a:cubicBezTo>
                  <a:cubicBezTo>
                    <a:pt x="56" y="0"/>
                    <a:pt x="43" y="5"/>
                    <a:pt x="38" y="16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7" y="63"/>
                    <a:pt x="17" y="63"/>
                    <a:pt x="17" y="64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" y="146"/>
                    <a:pt x="1" y="146"/>
                    <a:pt x="1" y="146"/>
                  </a:cubicBezTo>
                  <a:cubicBezTo>
                    <a:pt x="0" y="154"/>
                    <a:pt x="2" y="162"/>
                    <a:pt x="9" y="168"/>
                  </a:cubicBezTo>
                  <a:cubicBezTo>
                    <a:pt x="16" y="175"/>
                    <a:pt x="16" y="175"/>
                    <a:pt x="16" y="175"/>
                  </a:cubicBezTo>
                  <a:cubicBezTo>
                    <a:pt x="85" y="239"/>
                    <a:pt x="85" y="239"/>
                    <a:pt x="85" y="239"/>
                  </a:cubicBezTo>
                  <a:cubicBezTo>
                    <a:pt x="87" y="241"/>
                    <a:pt x="90" y="243"/>
                    <a:pt x="93" y="245"/>
                  </a:cubicBezTo>
                  <a:cubicBezTo>
                    <a:pt x="115" y="258"/>
                    <a:pt x="143" y="251"/>
                    <a:pt x="156" y="229"/>
                  </a:cubicBezTo>
                  <a:cubicBezTo>
                    <a:pt x="170" y="207"/>
                    <a:pt x="162" y="178"/>
                    <a:pt x="140" y="165"/>
                  </a:cubicBezTo>
                  <a:close/>
                </a:path>
              </a:pathLst>
            </a:custGeom>
            <a:solidFill>
              <a:srgbClr val="EED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22" name="îslíḍé"/>
            <p:cNvSpPr/>
            <p:nvPr/>
          </p:nvSpPr>
          <p:spPr bwMode="auto">
            <a:xfrm>
              <a:off x="6450013" y="4764088"/>
              <a:ext cx="769938" cy="1308100"/>
            </a:xfrm>
            <a:custGeom>
              <a:avLst/>
              <a:gdLst>
                <a:gd name="T0" fmla="*/ 263 w 284"/>
                <a:gd name="T1" fmla="*/ 108 h 483"/>
                <a:gd name="T2" fmla="*/ 243 w 284"/>
                <a:gd name="T3" fmla="*/ 130 h 483"/>
                <a:gd name="T4" fmla="*/ 243 w 284"/>
                <a:gd name="T5" fmla="*/ 145 h 483"/>
                <a:gd name="T6" fmla="*/ 239 w 284"/>
                <a:gd name="T7" fmla="*/ 149 h 483"/>
                <a:gd name="T8" fmla="*/ 235 w 284"/>
                <a:gd name="T9" fmla="*/ 145 h 483"/>
                <a:gd name="T10" fmla="*/ 235 w 284"/>
                <a:gd name="T11" fmla="*/ 122 h 483"/>
                <a:gd name="T12" fmla="*/ 214 w 284"/>
                <a:gd name="T13" fmla="*/ 101 h 483"/>
                <a:gd name="T14" fmla="*/ 193 w 284"/>
                <a:gd name="T15" fmla="*/ 121 h 483"/>
                <a:gd name="T16" fmla="*/ 193 w 284"/>
                <a:gd name="T17" fmla="*/ 133 h 483"/>
                <a:gd name="T18" fmla="*/ 189 w 284"/>
                <a:gd name="T19" fmla="*/ 137 h 483"/>
                <a:gd name="T20" fmla="*/ 185 w 284"/>
                <a:gd name="T21" fmla="*/ 133 h 483"/>
                <a:gd name="T22" fmla="*/ 185 w 284"/>
                <a:gd name="T23" fmla="*/ 112 h 483"/>
                <a:gd name="T24" fmla="*/ 164 w 284"/>
                <a:gd name="T25" fmla="*/ 91 h 483"/>
                <a:gd name="T26" fmla="*/ 143 w 284"/>
                <a:gd name="T27" fmla="*/ 112 h 483"/>
                <a:gd name="T28" fmla="*/ 143 w 284"/>
                <a:gd name="T29" fmla="*/ 145 h 483"/>
                <a:gd name="T30" fmla="*/ 140 w 284"/>
                <a:gd name="T31" fmla="*/ 149 h 483"/>
                <a:gd name="T32" fmla="*/ 136 w 284"/>
                <a:gd name="T33" fmla="*/ 145 h 483"/>
                <a:gd name="T34" fmla="*/ 136 w 284"/>
                <a:gd name="T35" fmla="*/ 22 h 483"/>
                <a:gd name="T36" fmla="*/ 115 w 284"/>
                <a:gd name="T37" fmla="*/ 0 h 483"/>
                <a:gd name="T38" fmla="*/ 94 w 284"/>
                <a:gd name="T39" fmla="*/ 21 h 483"/>
                <a:gd name="T40" fmla="*/ 94 w 284"/>
                <a:gd name="T41" fmla="*/ 149 h 483"/>
                <a:gd name="T42" fmla="*/ 94 w 284"/>
                <a:gd name="T43" fmla="*/ 216 h 483"/>
                <a:gd name="T44" fmla="*/ 82 w 284"/>
                <a:gd name="T45" fmla="*/ 222 h 483"/>
                <a:gd name="T46" fmla="*/ 39 w 284"/>
                <a:gd name="T47" fmla="*/ 197 h 483"/>
                <a:gd name="T48" fmla="*/ 8 w 284"/>
                <a:gd name="T49" fmla="*/ 202 h 483"/>
                <a:gd name="T50" fmla="*/ 8 w 284"/>
                <a:gd name="T51" fmla="*/ 232 h 483"/>
                <a:gd name="T52" fmla="*/ 105 w 284"/>
                <a:gd name="T53" fmla="*/ 327 h 483"/>
                <a:gd name="T54" fmla="*/ 112 w 284"/>
                <a:gd name="T55" fmla="*/ 342 h 483"/>
                <a:gd name="T56" fmla="*/ 112 w 284"/>
                <a:gd name="T57" fmla="*/ 483 h 483"/>
                <a:gd name="T58" fmla="*/ 257 w 284"/>
                <a:gd name="T59" fmla="*/ 483 h 483"/>
                <a:gd name="T60" fmla="*/ 257 w 284"/>
                <a:gd name="T61" fmla="*/ 341 h 483"/>
                <a:gd name="T62" fmla="*/ 261 w 284"/>
                <a:gd name="T63" fmla="*/ 327 h 483"/>
                <a:gd name="T64" fmla="*/ 280 w 284"/>
                <a:gd name="T65" fmla="*/ 297 h 483"/>
                <a:gd name="T66" fmla="*/ 284 w 284"/>
                <a:gd name="T67" fmla="*/ 284 h 483"/>
                <a:gd name="T68" fmla="*/ 284 w 284"/>
                <a:gd name="T69" fmla="*/ 149 h 483"/>
                <a:gd name="T70" fmla="*/ 284 w 284"/>
                <a:gd name="T71" fmla="*/ 129 h 483"/>
                <a:gd name="T72" fmla="*/ 263 w 284"/>
                <a:gd name="T73" fmla="*/ 108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84" h="482">
                  <a:moveTo>
                    <a:pt x="263" y="108"/>
                  </a:moveTo>
                  <a:cubicBezTo>
                    <a:pt x="251" y="108"/>
                    <a:pt x="243" y="118"/>
                    <a:pt x="243" y="130"/>
                  </a:cubicBezTo>
                  <a:cubicBezTo>
                    <a:pt x="243" y="145"/>
                    <a:pt x="243" y="145"/>
                    <a:pt x="243" y="145"/>
                  </a:cubicBezTo>
                  <a:cubicBezTo>
                    <a:pt x="243" y="148"/>
                    <a:pt x="241" y="149"/>
                    <a:pt x="239" y="149"/>
                  </a:cubicBezTo>
                  <a:cubicBezTo>
                    <a:pt x="236" y="149"/>
                    <a:pt x="235" y="148"/>
                    <a:pt x="235" y="145"/>
                  </a:cubicBezTo>
                  <a:cubicBezTo>
                    <a:pt x="235" y="122"/>
                    <a:pt x="235" y="122"/>
                    <a:pt x="235" y="122"/>
                  </a:cubicBezTo>
                  <a:cubicBezTo>
                    <a:pt x="235" y="111"/>
                    <a:pt x="226" y="101"/>
                    <a:pt x="214" y="101"/>
                  </a:cubicBezTo>
                  <a:cubicBezTo>
                    <a:pt x="203" y="100"/>
                    <a:pt x="193" y="110"/>
                    <a:pt x="193" y="121"/>
                  </a:cubicBezTo>
                  <a:cubicBezTo>
                    <a:pt x="193" y="133"/>
                    <a:pt x="193" y="133"/>
                    <a:pt x="193" y="133"/>
                  </a:cubicBezTo>
                  <a:cubicBezTo>
                    <a:pt x="193" y="136"/>
                    <a:pt x="191" y="137"/>
                    <a:pt x="189" y="137"/>
                  </a:cubicBezTo>
                  <a:cubicBezTo>
                    <a:pt x="187" y="137"/>
                    <a:pt x="185" y="136"/>
                    <a:pt x="185" y="133"/>
                  </a:cubicBezTo>
                  <a:cubicBezTo>
                    <a:pt x="185" y="112"/>
                    <a:pt x="185" y="112"/>
                    <a:pt x="185" y="112"/>
                  </a:cubicBezTo>
                  <a:cubicBezTo>
                    <a:pt x="185" y="100"/>
                    <a:pt x="176" y="91"/>
                    <a:pt x="164" y="91"/>
                  </a:cubicBezTo>
                  <a:cubicBezTo>
                    <a:pt x="153" y="91"/>
                    <a:pt x="143" y="100"/>
                    <a:pt x="143" y="112"/>
                  </a:cubicBezTo>
                  <a:cubicBezTo>
                    <a:pt x="143" y="145"/>
                    <a:pt x="143" y="145"/>
                    <a:pt x="143" y="145"/>
                  </a:cubicBezTo>
                  <a:cubicBezTo>
                    <a:pt x="143" y="148"/>
                    <a:pt x="142" y="149"/>
                    <a:pt x="140" y="149"/>
                  </a:cubicBezTo>
                  <a:cubicBezTo>
                    <a:pt x="137" y="149"/>
                    <a:pt x="136" y="148"/>
                    <a:pt x="136" y="145"/>
                  </a:cubicBezTo>
                  <a:cubicBezTo>
                    <a:pt x="136" y="22"/>
                    <a:pt x="136" y="22"/>
                    <a:pt x="136" y="22"/>
                  </a:cubicBezTo>
                  <a:cubicBezTo>
                    <a:pt x="136" y="10"/>
                    <a:pt x="127" y="0"/>
                    <a:pt x="115" y="0"/>
                  </a:cubicBezTo>
                  <a:cubicBezTo>
                    <a:pt x="104" y="0"/>
                    <a:pt x="94" y="9"/>
                    <a:pt x="94" y="21"/>
                  </a:cubicBezTo>
                  <a:cubicBezTo>
                    <a:pt x="94" y="149"/>
                    <a:pt x="94" y="149"/>
                    <a:pt x="94" y="149"/>
                  </a:cubicBezTo>
                  <a:cubicBezTo>
                    <a:pt x="94" y="216"/>
                    <a:pt x="94" y="216"/>
                    <a:pt x="94" y="216"/>
                  </a:cubicBezTo>
                  <a:cubicBezTo>
                    <a:pt x="94" y="222"/>
                    <a:pt x="87" y="226"/>
                    <a:pt x="82" y="222"/>
                  </a:cubicBezTo>
                  <a:cubicBezTo>
                    <a:pt x="39" y="197"/>
                    <a:pt x="39" y="197"/>
                    <a:pt x="39" y="197"/>
                  </a:cubicBezTo>
                  <a:cubicBezTo>
                    <a:pt x="29" y="191"/>
                    <a:pt x="16" y="193"/>
                    <a:pt x="8" y="202"/>
                  </a:cubicBezTo>
                  <a:cubicBezTo>
                    <a:pt x="0" y="211"/>
                    <a:pt x="1" y="224"/>
                    <a:pt x="8" y="232"/>
                  </a:cubicBezTo>
                  <a:cubicBezTo>
                    <a:pt x="105" y="327"/>
                    <a:pt x="105" y="327"/>
                    <a:pt x="105" y="327"/>
                  </a:cubicBezTo>
                  <a:cubicBezTo>
                    <a:pt x="110" y="331"/>
                    <a:pt x="112" y="337"/>
                    <a:pt x="112" y="342"/>
                  </a:cubicBezTo>
                  <a:cubicBezTo>
                    <a:pt x="112" y="483"/>
                    <a:pt x="112" y="483"/>
                    <a:pt x="112" y="483"/>
                  </a:cubicBezTo>
                  <a:cubicBezTo>
                    <a:pt x="257" y="483"/>
                    <a:pt x="257" y="483"/>
                    <a:pt x="257" y="483"/>
                  </a:cubicBezTo>
                  <a:cubicBezTo>
                    <a:pt x="257" y="341"/>
                    <a:pt x="257" y="341"/>
                    <a:pt x="257" y="341"/>
                  </a:cubicBezTo>
                  <a:cubicBezTo>
                    <a:pt x="257" y="336"/>
                    <a:pt x="259" y="331"/>
                    <a:pt x="261" y="327"/>
                  </a:cubicBezTo>
                  <a:cubicBezTo>
                    <a:pt x="280" y="297"/>
                    <a:pt x="280" y="297"/>
                    <a:pt x="280" y="297"/>
                  </a:cubicBezTo>
                  <a:cubicBezTo>
                    <a:pt x="283" y="293"/>
                    <a:pt x="284" y="289"/>
                    <a:pt x="284" y="284"/>
                  </a:cubicBezTo>
                  <a:cubicBezTo>
                    <a:pt x="284" y="149"/>
                    <a:pt x="284" y="149"/>
                    <a:pt x="284" y="149"/>
                  </a:cubicBezTo>
                  <a:cubicBezTo>
                    <a:pt x="284" y="129"/>
                    <a:pt x="284" y="129"/>
                    <a:pt x="284" y="129"/>
                  </a:cubicBezTo>
                  <a:cubicBezTo>
                    <a:pt x="284" y="117"/>
                    <a:pt x="274" y="108"/>
                    <a:pt x="263" y="108"/>
                  </a:cubicBezTo>
                  <a:close/>
                </a:path>
              </a:pathLst>
            </a:custGeom>
            <a:solidFill>
              <a:srgbClr val="EED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23" name="ísľîḓe"/>
            <p:cNvSpPr/>
            <p:nvPr/>
          </p:nvSpPr>
          <p:spPr bwMode="auto">
            <a:xfrm>
              <a:off x="6470651" y="5308601"/>
              <a:ext cx="106363" cy="103188"/>
            </a:xfrm>
            <a:custGeom>
              <a:avLst/>
              <a:gdLst>
                <a:gd name="T0" fmla="*/ 28 w 39"/>
                <a:gd name="T1" fmla="*/ 2 h 38"/>
                <a:gd name="T2" fmla="*/ 18 w 39"/>
                <a:gd name="T3" fmla="*/ 0 h 38"/>
                <a:gd name="T4" fmla="*/ 6 w 39"/>
                <a:gd name="T5" fmla="*/ 5 h 38"/>
                <a:gd name="T6" fmla="*/ 6 w 39"/>
                <a:gd name="T7" fmla="*/ 27 h 38"/>
                <a:gd name="T8" fmla="*/ 15 w 39"/>
                <a:gd name="T9" fmla="*/ 38 h 38"/>
                <a:gd name="T10" fmla="*/ 39 w 39"/>
                <a:gd name="T11" fmla="*/ 9 h 38"/>
                <a:gd name="T12" fmla="*/ 28 w 39"/>
                <a:gd name="T13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8">
                  <a:moveTo>
                    <a:pt x="28" y="2"/>
                  </a:moveTo>
                  <a:cubicBezTo>
                    <a:pt x="25" y="1"/>
                    <a:pt x="22" y="0"/>
                    <a:pt x="18" y="0"/>
                  </a:cubicBezTo>
                  <a:cubicBezTo>
                    <a:pt x="13" y="0"/>
                    <a:pt x="9" y="2"/>
                    <a:pt x="6" y="5"/>
                  </a:cubicBezTo>
                  <a:cubicBezTo>
                    <a:pt x="0" y="12"/>
                    <a:pt x="0" y="21"/>
                    <a:pt x="6" y="27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39" y="9"/>
                    <a:pt x="39" y="9"/>
                    <a:pt x="39" y="9"/>
                  </a:cubicBezTo>
                  <a:lnTo>
                    <a:pt x="28" y="2"/>
                  </a:lnTo>
                  <a:close/>
                </a:path>
              </a:pathLst>
            </a:custGeom>
            <a:solidFill>
              <a:srgbClr val="F2E5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24" name="îSḷîḋe"/>
            <p:cNvSpPr/>
            <p:nvPr/>
          </p:nvSpPr>
          <p:spPr bwMode="auto">
            <a:xfrm>
              <a:off x="6723063" y="4783138"/>
              <a:ext cx="73025" cy="53975"/>
            </a:xfrm>
            <a:custGeom>
              <a:avLst/>
              <a:gdLst>
                <a:gd name="T0" fmla="*/ 27 w 27"/>
                <a:gd name="T1" fmla="*/ 15 h 20"/>
                <a:gd name="T2" fmla="*/ 14 w 27"/>
                <a:gd name="T3" fmla="*/ 0 h 20"/>
                <a:gd name="T4" fmla="*/ 14 w 27"/>
                <a:gd name="T5" fmla="*/ 0 h 20"/>
                <a:gd name="T6" fmla="*/ 0 w 27"/>
                <a:gd name="T7" fmla="*/ 14 h 20"/>
                <a:gd name="T8" fmla="*/ 0 w 27"/>
                <a:gd name="T9" fmla="*/ 20 h 20"/>
                <a:gd name="T10" fmla="*/ 27 w 27"/>
                <a:gd name="T11" fmla="*/ 20 h 20"/>
                <a:gd name="T12" fmla="*/ 27 w 27"/>
                <a:gd name="T13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0">
                  <a:moveTo>
                    <a:pt x="27" y="15"/>
                  </a:moveTo>
                  <a:cubicBezTo>
                    <a:pt x="27" y="7"/>
                    <a:pt x="21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27" y="20"/>
                    <a:pt x="27" y="20"/>
                    <a:pt x="27" y="20"/>
                  </a:cubicBezTo>
                  <a:lnTo>
                    <a:pt x="27" y="15"/>
                  </a:lnTo>
                  <a:close/>
                </a:path>
              </a:pathLst>
            </a:custGeom>
            <a:solidFill>
              <a:srgbClr val="F2E5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25" name="î$ḷïďé"/>
            <p:cNvSpPr/>
            <p:nvPr/>
          </p:nvSpPr>
          <p:spPr bwMode="auto">
            <a:xfrm>
              <a:off x="6731001" y="5735638"/>
              <a:ext cx="434975" cy="149225"/>
            </a:xfrm>
            <a:custGeom>
              <a:avLst/>
              <a:gdLst>
                <a:gd name="T0" fmla="*/ 156 w 160"/>
                <a:gd name="T1" fmla="*/ 43 h 55"/>
                <a:gd name="T2" fmla="*/ 4 w 160"/>
                <a:gd name="T3" fmla="*/ 43 h 55"/>
                <a:gd name="T4" fmla="*/ 0 w 160"/>
                <a:gd name="T5" fmla="*/ 38 h 55"/>
                <a:gd name="T6" fmla="*/ 0 w 160"/>
                <a:gd name="T7" fmla="*/ 18 h 55"/>
                <a:gd name="T8" fmla="*/ 4 w 160"/>
                <a:gd name="T9" fmla="*/ 12 h 55"/>
                <a:gd name="T10" fmla="*/ 156 w 160"/>
                <a:gd name="T11" fmla="*/ 12 h 55"/>
                <a:gd name="T12" fmla="*/ 160 w 160"/>
                <a:gd name="T13" fmla="*/ 18 h 55"/>
                <a:gd name="T14" fmla="*/ 160 w 160"/>
                <a:gd name="T15" fmla="*/ 38 h 55"/>
                <a:gd name="T16" fmla="*/ 156 w 160"/>
                <a:gd name="T17" fmla="*/ 4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" h="55">
                  <a:moveTo>
                    <a:pt x="156" y="43"/>
                  </a:moveTo>
                  <a:cubicBezTo>
                    <a:pt x="106" y="55"/>
                    <a:pt x="54" y="55"/>
                    <a:pt x="4" y="43"/>
                  </a:cubicBezTo>
                  <a:cubicBezTo>
                    <a:pt x="2" y="43"/>
                    <a:pt x="0" y="40"/>
                    <a:pt x="0" y="3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5"/>
                    <a:pt x="2" y="13"/>
                    <a:pt x="4" y="12"/>
                  </a:cubicBezTo>
                  <a:cubicBezTo>
                    <a:pt x="54" y="0"/>
                    <a:pt x="106" y="0"/>
                    <a:pt x="156" y="12"/>
                  </a:cubicBezTo>
                  <a:cubicBezTo>
                    <a:pt x="158" y="13"/>
                    <a:pt x="160" y="15"/>
                    <a:pt x="160" y="18"/>
                  </a:cubicBezTo>
                  <a:cubicBezTo>
                    <a:pt x="160" y="38"/>
                    <a:pt x="160" y="38"/>
                    <a:pt x="160" y="38"/>
                  </a:cubicBezTo>
                  <a:cubicBezTo>
                    <a:pt x="160" y="40"/>
                    <a:pt x="158" y="43"/>
                    <a:pt x="156" y="43"/>
                  </a:cubicBezTo>
                  <a:close/>
                </a:path>
              </a:pathLst>
            </a:custGeom>
            <a:solidFill>
              <a:srgbClr val="5B8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26" name="iṧľïḓé"/>
            <p:cNvSpPr/>
            <p:nvPr/>
          </p:nvSpPr>
          <p:spPr bwMode="auto">
            <a:xfrm>
              <a:off x="6853238" y="5718176"/>
              <a:ext cx="190500" cy="188913"/>
            </a:xfrm>
            <a:prstGeom prst="ellipse">
              <a:avLst/>
            </a:prstGeom>
            <a:solidFill>
              <a:srgbClr val="FBB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27" name="işḷïḋè"/>
            <p:cNvSpPr/>
            <p:nvPr/>
          </p:nvSpPr>
          <p:spPr bwMode="auto">
            <a:xfrm>
              <a:off x="6848476" y="5711826"/>
              <a:ext cx="200025" cy="200025"/>
            </a:xfrm>
            <a:custGeom>
              <a:avLst/>
              <a:gdLst>
                <a:gd name="T0" fmla="*/ 37 w 74"/>
                <a:gd name="T1" fmla="*/ 74 h 74"/>
                <a:gd name="T2" fmla="*/ 0 w 74"/>
                <a:gd name="T3" fmla="*/ 37 h 74"/>
                <a:gd name="T4" fmla="*/ 37 w 74"/>
                <a:gd name="T5" fmla="*/ 0 h 74"/>
                <a:gd name="T6" fmla="*/ 74 w 74"/>
                <a:gd name="T7" fmla="*/ 37 h 74"/>
                <a:gd name="T8" fmla="*/ 37 w 74"/>
                <a:gd name="T9" fmla="*/ 74 h 74"/>
                <a:gd name="T10" fmla="*/ 37 w 74"/>
                <a:gd name="T11" fmla="*/ 4 h 74"/>
                <a:gd name="T12" fmla="*/ 4 w 74"/>
                <a:gd name="T13" fmla="*/ 37 h 74"/>
                <a:gd name="T14" fmla="*/ 37 w 74"/>
                <a:gd name="T15" fmla="*/ 70 h 74"/>
                <a:gd name="T16" fmla="*/ 70 w 74"/>
                <a:gd name="T17" fmla="*/ 37 h 74"/>
                <a:gd name="T18" fmla="*/ 37 w 74"/>
                <a:gd name="T19" fmla="*/ 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74">
                  <a:moveTo>
                    <a:pt x="37" y="74"/>
                  </a:moveTo>
                  <a:cubicBezTo>
                    <a:pt x="17" y="74"/>
                    <a:pt x="0" y="57"/>
                    <a:pt x="0" y="37"/>
                  </a:cubicBezTo>
                  <a:cubicBezTo>
                    <a:pt x="0" y="16"/>
                    <a:pt x="17" y="0"/>
                    <a:pt x="37" y="0"/>
                  </a:cubicBezTo>
                  <a:cubicBezTo>
                    <a:pt x="57" y="0"/>
                    <a:pt x="74" y="16"/>
                    <a:pt x="74" y="37"/>
                  </a:cubicBezTo>
                  <a:cubicBezTo>
                    <a:pt x="74" y="57"/>
                    <a:pt x="57" y="74"/>
                    <a:pt x="37" y="74"/>
                  </a:cubicBezTo>
                  <a:close/>
                  <a:moveTo>
                    <a:pt x="37" y="4"/>
                  </a:moveTo>
                  <a:cubicBezTo>
                    <a:pt x="19" y="4"/>
                    <a:pt x="4" y="19"/>
                    <a:pt x="4" y="37"/>
                  </a:cubicBezTo>
                  <a:cubicBezTo>
                    <a:pt x="4" y="55"/>
                    <a:pt x="19" y="70"/>
                    <a:pt x="37" y="70"/>
                  </a:cubicBezTo>
                  <a:cubicBezTo>
                    <a:pt x="55" y="70"/>
                    <a:pt x="70" y="55"/>
                    <a:pt x="70" y="37"/>
                  </a:cubicBezTo>
                  <a:cubicBezTo>
                    <a:pt x="70" y="19"/>
                    <a:pt x="55" y="4"/>
                    <a:pt x="37" y="4"/>
                  </a:cubicBezTo>
                  <a:close/>
                </a:path>
              </a:pathLst>
            </a:custGeom>
            <a:solidFill>
              <a:srgbClr val="5B8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28" name="îšḷîďè"/>
            <p:cNvSpPr/>
            <p:nvPr/>
          </p:nvSpPr>
          <p:spPr bwMode="auto">
            <a:xfrm>
              <a:off x="6869113" y="5734051"/>
              <a:ext cx="158750" cy="157163"/>
            </a:xfrm>
            <a:prstGeom prst="ellipse">
              <a:avLst/>
            </a:prstGeom>
            <a:solidFill>
              <a:srgbClr val="F5F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29" name="íŝļîḑê"/>
            <p:cNvSpPr/>
            <p:nvPr/>
          </p:nvSpPr>
          <p:spPr bwMode="auto">
            <a:xfrm>
              <a:off x="6943726" y="5749926"/>
              <a:ext cx="31750" cy="88900"/>
            </a:xfrm>
            <a:custGeom>
              <a:avLst/>
              <a:gdLst>
                <a:gd name="T0" fmla="*/ 17 w 20"/>
                <a:gd name="T1" fmla="*/ 56 h 56"/>
                <a:gd name="T2" fmla="*/ 0 w 20"/>
                <a:gd name="T3" fmla="*/ 39 h 56"/>
                <a:gd name="T4" fmla="*/ 0 w 20"/>
                <a:gd name="T5" fmla="*/ 0 h 56"/>
                <a:gd name="T6" fmla="*/ 6 w 20"/>
                <a:gd name="T7" fmla="*/ 0 h 56"/>
                <a:gd name="T8" fmla="*/ 6 w 20"/>
                <a:gd name="T9" fmla="*/ 38 h 56"/>
                <a:gd name="T10" fmla="*/ 20 w 20"/>
                <a:gd name="T11" fmla="*/ 51 h 56"/>
                <a:gd name="T12" fmla="*/ 17 w 20"/>
                <a:gd name="T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56">
                  <a:moveTo>
                    <a:pt x="17" y="56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38"/>
                  </a:lnTo>
                  <a:lnTo>
                    <a:pt x="20" y="51"/>
                  </a:lnTo>
                  <a:lnTo>
                    <a:pt x="17" y="56"/>
                  </a:lnTo>
                  <a:close/>
                </a:path>
              </a:pathLst>
            </a:custGeom>
            <a:solidFill>
              <a:srgbClr val="5B7F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30" name="íṡľíďê"/>
            <p:cNvSpPr/>
            <p:nvPr/>
          </p:nvSpPr>
          <p:spPr bwMode="auto">
            <a:xfrm>
              <a:off x="5432426" y="5327651"/>
              <a:ext cx="47625" cy="76200"/>
            </a:xfrm>
            <a:custGeom>
              <a:avLst/>
              <a:gdLst>
                <a:gd name="T0" fmla="*/ 18 w 18"/>
                <a:gd name="T1" fmla="*/ 0 h 28"/>
                <a:gd name="T2" fmla="*/ 6 w 18"/>
                <a:gd name="T3" fmla="*/ 11 h 28"/>
                <a:gd name="T4" fmla="*/ 0 w 18"/>
                <a:gd name="T5" fmla="*/ 24 h 28"/>
                <a:gd name="T6" fmla="*/ 7 w 18"/>
                <a:gd name="T7" fmla="*/ 28 h 28"/>
                <a:gd name="T8" fmla="*/ 18 w 1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8">
                  <a:moveTo>
                    <a:pt x="18" y="0"/>
                  </a:moveTo>
                  <a:cubicBezTo>
                    <a:pt x="13" y="2"/>
                    <a:pt x="8" y="6"/>
                    <a:pt x="6" y="1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7" y="28"/>
                    <a:pt x="7" y="28"/>
                    <a:pt x="7" y="28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F2E5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31" name="íşlîḋé"/>
            <p:cNvSpPr/>
            <p:nvPr/>
          </p:nvSpPr>
          <p:spPr bwMode="auto">
            <a:xfrm>
              <a:off x="6842126" y="1833563"/>
              <a:ext cx="619125" cy="644525"/>
            </a:xfrm>
            <a:custGeom>
              <a:avLst/>
              <a:gdLst>
                <a:gd name="T0" fmla="*/ 8 w 228"/>
                <a:gd name="T1" fmla="*/ 91 h 238"/>
                <a:gd name="T2" fmla="*/ 80 w 228"/>
                <a:gd name="T3" fmla="*/ 0 h 238"/>
                <a:gd name="T4" fmla="*/ 228 w 228"/>
                <a:gd name="T5" fmla="*/ 120 h 238"/>
                <a:gd name="T6" fmla="*/ 141 w 228"/>
                <a:gd name="T7" fmla="*/ 228 h 238"/>
                <a:gd name="T8" fmla="*/ 111 w 228"/>
                <a:gd name="T9" fmla="*/ 230 h 238"/>
                <a:gd name="T10" fmla="*/ 109 w 228"/>
                <a:gd name="T11" fmla="*/ 201 h 238"/>
                <a:gd name="T12" fmla="*/ 187 w 228"/>
                <a:gd name="T13" fmla="*/ 105 h 238"/>
                <a:gd name="T14" fmla="*/ 187 w 228"/>
                <a:gd name="T15" fmla="*/ 99 h 238"/>
                <a:gd name="T16" fmla="*/ 181 w 228"/>
                <a:gd name="T17" fmla="*/ 100 h 238"/>
                <a:gd name="T18" fmla="*/ 79 w 228"/>
                <a:gd name="T19" fmla="*/ 225 h 238"/>
                <a:gd name="T20" fmla="*/ 65 w 228"/>
                <a:gd name="T21" fmla="*/ 233 h 238"/>
                <a:gd name="T22" fmla="*/ 50 w 228"/>
                <a:gd name="T23" fmla="*/ 229 h 238"/>
                <a:gd name="T24" fmla="*/ 47 w 228"/>
                <a:gd name="T25" fmla="*/ 199 h 238"/>
                <a:gd name="T26" fmla="*/ 141 w 228"/>
                <a:gd name="T27" fmla="*/ 83 h 238"/>
                <a:gd name="T28" fmla="*/ 141 w 228"/>
                <a:gd name="T29" fmla="*/ 77 h 238"/>
                <a:gd name="T30" fmla="*/ 135 w 228"/>
                <a:gd name="T31" fmla="*/ 78 h 238"/>
                <a:gd name="T32" fmla="*/ 50 w 228"/>
                <a:gd name="T33" fmla="*/ 183 h 238"/>
                <a:gd name="T34" fmla="*/ 21 w 228"/>
                <a:gd name="T35" fmla="*/ 185 h 238"/>
                <a:gd name="T36" fmla="*/ 19 w 228"/>
                <a:gd name="T37" fmla="*/ 156 h 238"/>
                <a:gd name="T38" fmla="*/ 110 w 228"/>
                <a:gd name="T39" fmla="*/ 42 h 238"/>
                <a:gd name="T40" fmla="*/ 110 w 228"/>
                <a:gd name="T41" fmla="*/ 37 h 238"/>
                <a:gd name="T42" fmla="*/ 104 w 228"/>
                <a:gd name="T43" fmla="*/ 37 h 238"/>
                <a:gd name="T44" fmla="*/ 40 w 228"/>
                <a:gd name="T45" fmla="*/ 116 h 238"/>
                <a:gd name="T46" fmla="*/ 11 w 228"/>
                <a:gd name="T47" fmla="*/ 120 h 238"/>
                <a:gd name="T48" fmla="*/ 8 w 228"/>
                <a:gd name="T49" fmla="*/ 91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8" h="238">
                  <a:moveTo>
                    <a:pt x="8" y="91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228" y="120"/>
                    <a:pt x="228" y="120"/>
                    <a:pt x="228" y="120"/>
                  </a:cubicBezTo>
                  <a:cubicBezTo>
                    <a:pt x="141" y="228"/>
                    <a:pt x="141" y="228"/>
                    <a:pt x="141" y="228"/>
                  </a:cubicBezTo>
                  <a:cubicBezTo>
                    <a:pt x="134" y="237"/>
                    <a:pt x="120" y="238"/>
                    <a:pt x="111" y="230"/>
                  </a:cubicBezTo>
                  <a:cubicBezTo>
                    <a:pt x="103" y="223"/>
                    <a:pt x="102" y="210"/>
                    <a:pt x="109" y="201"/>
                  </a:cubicBezTo>
                  <a:cubicBezTo>
                    <a:pt x="187" y="105"/>
                    <a:pt x="187" y="105"/>
                    <a:pt x="187" y="105"/>
                  </a:cubicBezTo>
                  <a:cubicBezTo>
                    <a:pt x="189" y="103"/>
                    <a:pt x="188" y="100"/>
                    <a:pt x="187" y="99"/>
                  </a:cubicBezTo>
                  <a:cubicBezTo>
                    <a:pt x="185" y="98"/>
                    <a:pt x="182" y="98"/>
                    <a:pt x="181" y="100"/>
                  </a:cubicBezTo>
                  <a:cubicBezTo>
                    <a:pt x="79" y="225"/>
                    <a:pt x="79" y="225"/>
                    <a:pt x="79" y="225"/>
                  </a:cubicBezTo>
                  <a:cubicBezTo>
                    <a:pt x="76" y="230"/>
                    <a:pt x="71" y="233"/>
                    <a:pt x="65" y="233"/>
                  </a:cubicBezTo>
                  <a:cubicBezTo>
                    <a:pt x="60" y="234"/>
                    <a:pt x="55" y="232"/>
                    <a:pt x="50" y="229"/>
                  </a:cubicBezTo>
                  <a:cubicBezTo>
                    <a:pt x="41" y="221"/>
                    <a:pt x="40" y="208"/>
                    <a:pt x="47" y="199"/>
                  </a:cubicBezTo>
                  <a:cubicBezTo>
                    <a:pt x="141" y="83"/>
                    <a:pt x="141" y="83"/>
                    <a:pt x="141" y="83"/>
                  </a:cubicBezTo>
                  <a:cubicBezTo>
                    <a:pt x="142" y="81"/>
                    <a:pt x="142" y="79"/>
                    <a:pt x="141" y="77"/>
                  </a:cubicBezTo>
                  <a:cubicBezTo>
                    <a:pt x="139" y="76"/>
                    <a:pt x="136" y="76"/>
                    <a:pt x="135" y="78"/>
                  </a:cubicBezTo>
                  <a:cubicBezTo>
                    <a:pt x="50" y="183"/>
                    <a:pt x="50" y="183"/>
                    <a:pt x="50" y="183"/>
                  </a:cubicBezTo>
                  <a:cubicBezTo>
                    <a:pt x="43" y="192"/>
                    <a:pt x="30" y="193"/>
                    <a:pt x="21" y="185"/>
                  </a:cubicBezTo>
                  <a:cubicBezTo>
                    <a:pt x="12" y="178"/>
                    <a:pt x="11" y="165"/>
                    <a:pt x="19" y="156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1" y="41"/>
                    <a:pt x="111" y="38"/>
                    <a:pt x="110" y="37"/>
                  </a:cubicBezTo>
                  <a:cubicBezTo>
                    <a:pt x="108" y="35"/>
                    <a:pt x="105" y="36"/>
                    <a:pt x="104" y="37"/>
                  </a:cubicBezTo>
                  <a:cubicBezTo>
                    <a:pt x="40" y="116"/>
                    <a:pt x="40" y="116"/>
                    <a:pt x="40" y="116"/>
                  </a:cubicBezTo>
                  <a:cubicBezTo>
                    <a:pt x="33" y="125"/>
                    <a:pt x="20" y="127"/>
                    <a:pt x="11" y="120"/>
                  </a:cubicBezTo>
                  <a:cubicBezTo>
                    <a:pt x="2" y="113"/>
                    <a:pt x="0" y="100"/>
                    <a:pt x="8" y="91"/>
                  </a:cubicBezTo>
                  <a:close/>
                </a:path>
              </a:pathLst>
            </a:custGeom>
            <a:solidFill>
              <a:srgbClr val="EED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32" name="íṣľïḋê"/>
            <p:cNvSpPr/>
            <p:nvPr/>
          </p:nvSpPr>
          <p:spPr bwMode="auto">
            <a:xfrm>
              <a:off x="7059613" y="1392238"/>
              <a:ext cx="760413" cy="766763"/>
            </a:xfrm>
            <a:custGeom>
              <a:avLst/>
              <a:gdLst>
                <a:gd name="T0" fmla="*/ 148 w 280"/>
                <a:gd name="T1" fmla="*/ 283 h 283"/>
                <a:gd name="T2" fmla="*/ 240 w 280"/>
                <a:gd name="T3" fmla="*/ 170 h 283"/>
                <a:gd name="T4" fmla="*/ 238 w 280"/>
                <a:gd name="T5" fmla="*/ 144 h 283"/>
                <a:gd name="T6" fmla="*/ 280 w 280"/>
                <a:gd name="T7" fmla="*/ 91 h 283"/>
                <a:gd name="T8" fmla="*/ 166 w 280"/>
                <a:gd name="T9" fmla="*/ 0 h 283"/>
                <a:gd name="T10" fmla="*/ 144 w 280"/>
                <a:gd name="T11" fmla="*/ 28 h 283"/>
                <a:gd name="T12" fmla="*/ 113 w 280"/>
                <a:gd name="T13" fmla="*/ 46 h 283"/>
                <a:gd name="T14" fmla="*/ 104 w 280"/>
                <a:gd name="T15" fmla="*/ 48 h 283"/>
                <a:gd name="T16" fmla="*/ 84 w 280"/>
                <a:gd name="T17" fmla="*/ 60 h 283"/>
                <a:gd name="T18" fmla="*/ 0 w 280"/>
                <a:gd name="T19" fmla="*/ 163 h 283"/>
                <a:gd name="T20" fmla="*/ 148 w 280"/>
                <a:gd name="T21" fmla="*/ 28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0" h="283">
                  <a:moveTo>
                    <a:pt x="148" y="283"/>
                  </a:moveTo>
                  <a:cubicBezTo>
                    <a:pt x="240" y="170"/>
                    <a:pt x="240" y="170"/>
                    <a:pt x="240" y="170"/>
                  </a:cubicBezTo>
                  <a:cubicBezTo>
                    <a:pt x="238" y="144"/>
                    <a:pt x="238" y="144"/>
                    <a:pt x="238" y="144"/>
                  </a:cubicBezTo>
                  <a:cubicBezTo>
                    <a:pt x="280" y="91"/>
                    <a:pt x="280" y="91"/>
                    <a:pt x="280" y="91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144" y="28"/>
                    <a:pt x="144" y="28"/>
                    <a:pt x="144" y="28"/>
                  </a:cubicBezTo>
                  <a:cubicBezTo>
                    <a:pt x="136" y="37"/>
                    <a:pt x="125" y="44"/>
                    <a:pt x="113" y="46"/>
                  </a:cubicBezTo>
                  <a:cubicBezTo>
                    <a:pt x="104" y="48"/>
                    <a:pt x="104" y="48"/>
                    <a:pt x="104" y="48"/>
                  </a:cubicBezTo>
                  <a:cubicBezTo>
                    <a:pt x="96" y="49"/>
                    <a:pt x="89" y="54"/>
                    <a:pt x="84" y="60"/>
                  </a:cubicBezTo>
                  <a:cubicBezTo>
                    <a:pt x="0" y="163"/>
                    <a:pt x="0" y="163"/>
                    <a:pt x="0" y="163"/>
                  </a:cubicBezTo>
                  <a:lnTo>
                    <a:pt x="148" y="283"/>
                  </a:lnTo>
                  <a:close/>
                </a:path>
              </a:pathLst>
            </a:custGeom>
            <a:solidFill>
              <a:srgbClr val="EED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33" name="íŝḷíďè"/>
            <p:cNvSpPr/>
            <p:nvPr/>
          </p:nvSpPr>
          <p:spPr bwMode="auto">
            <a:xfrm>
              <a:off x="7081838" y="1863726"/>
              <a:ext cx="349250" cy="284163"/>
            </a:xfrm>
            <a:custGeom>
              <a:avLst/>
              <a:gdLst>
                <a:gd name="T0" fmla="*/ 120 w 129"/>
                <a:gd name="T1" fmla="*/ 105 h 105"/>
                <a:gd name="T2" fmla="*/ 3 w 129"/>
                <a:gd name="T3" fmla="*/ 10 h 105"/>
                <a:gd name="T4" fmla="*/ 2 w 129"/>
                <a:gd name="T5" fmla="*/ 3 h 105"/>
                <a:gd name="T6" fmla="*/ 10 w 129"/>
                <a:gd name="T7" fmla="*/ 2 h 105"/>
                <a:gd name="T8" fmla="*/ 129 w 129"/>
                <a:gd name="T9" fmla="*/ 97 h 105"/>
                <a:gd name="T10" fmla="*/ 120 w 129"/>
                <a:gd name="T1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9" h="105">
                  <a:moveTo>
                    <a:pt x="120" y="105"/>
                  </a:moveTo>
                  <a:cubicBezTo>
                    <a:pt x="3" y="10"/>
                    <a:pt x="3" y="10"/>
                    <a:pt x="3" y="10"/>
                  </a:cubicBezTo>
                  <a:cubicBezTo>
                    <a:pt x="1" y="9"/>
                    <a:pt x="0" y="5"/>
                    <a:pt x="2" y="3"/>
                  </a:cubicBezTo>
                  <a:cubicBezTo>
                    <a:pt x="4" y="0"/>
                    <a:pt x="8" y="0"/>
                    <a:pt x="10" y="2"/>
                  </a:cubicBezTo>
                  <a:cubicBezTo>
                    <a:pt x="129" y="97"/>
                    <a:pt x="129" y="97"/>
                    <a:pt x="129" y="97"/>
                  </a:cubicBezTo>
                  <a:lnTo>
                    <a:pt x="120" y="105"/>
                  </a:lnTo>
                  <a:close/>
                </a:path>
              </a:pathLst>
            </a:custGeom>
            <a:solidFill>
              <a:srgbClr val="E8C8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34" name="íşľíḍe"/>
            <p:cNvSpPr/>
            <p:nvPr/>
          </p:nvSpPr>
          <p:spPr bwMode="auto">
            <a:xfrm>
              <a:off x="7353301" y="1703388"/>
              <a:ext cx="241300" cy="460375"/>
            </a:xfrm>
            <a:custGeom>
              <a:avLst/>
              <a:gdLst>
                <a:gd name="T0" fmla="*/ 23 w 89"/>
                <a:gd name="T1" fmla="*/ 136 h 170"/>
                <a:gd name="T2" fmla="*/ 0 w 89"/>
                <a:gd name="T3" fmla="*/ 164 h 170"/>
                <a:gd name="T4" fmla="*/ 22 w 89"/>
                <a:gd name="T5" fmla="*/ 170 h 170"/>
                <a:gd name="T6" fmla="*/ 64 w 89"/>
                <a:gd name="T7" fmla="*/ 137 h 170"/>
                <a:gd name="T8" fmla="*/ 65 w 89"/>
                <a:gd name="T9" fmla="*/ 138 h 170"/>
                <a:gd name="T10" fmla="*/ 89 w 89"/>
                <a:gd name="T11" fmla="*/ 115 h 170"/>
                <a:gd name="T12" fmla="*/ 88 w 89"/>
                <a:gd name="T13" fmla="*/ 31 h 170"/>
                <a:gd name="T14" fmla="*/ 38 w 89"/>
                <a:gd name="T15" fmla="*/ 0 h 170"/>
                <a:gd name="T16" fmla="*/ 41 w 89"/>
                <a:gd name="T17" fmla="*/ 82 h 170"/>
                <a:gd name="T18" fmla="*/ 23 w 89"/>
                <a:gd name="T19" fmla="*/ 136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70">
                  <a:moveTo>
                    <a:pt x="23" y="136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22" y="170"/>
                    <a:pt x="22" y="170"/>
                    <a:pt x="22" y="170"/>
                  </a:cubicBezTo>
                  <a:cubicBezTo>
                    <a:pt x="64" y="137"/>
                    <a:pt x="64" y="137"/>
                    <a:pt x="64" y="137"/>
                  </a:cubicBezTo>
                  <a:cubicBezTo>
                    <a:pt x="65" y="138"/>
                    <a:pt x="65" y="138"/>
                    <a:pt x="65" y="138"/>
                  </a:cubicBezTo>
                  <a:cubicBezTo>
                    <a:pt x="89" y="115"/>
                    <a:pt x="89" y="115"/>
                    <a:pt x="89" y="115"/>
                  </a:cubicBezTo>
                  <a:cubicBezTo>
                    <a:pt x="88" y="31"/>
                    <a:pt x="88" y="31"/>
                    <a:pt x="88" y="31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42" y="101"/>
                    <a:pt x="36" y="121"/>
                    <a:pt x="23" y="136"/>
                  </a:cubicBezTo>
                  <a:close/>
                </a:path>
              </a:pathLst>
            </a:custGeom>
            <a:solidFill>
              <a:srgbClr val="E8C8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96" name="ïṥ1íḍè"/>
            <p:cNvSpPr/>
            <p:nvPr/>
          </p:nvSpPr>
          <p:spPr bwMode="auto">
            <a:xfrm>
              <a:off x="7466013" y="1201738"/>
              <a:ext cx="744538" cy="490538"/>
            </a:xfrm>
            <a:custGeom>
              <a:avLst/>
              <a:gdLst>
                <a:gd name="T0" fmla="*/ 469 w 469"/>
                <a:gd name="T1" fmla="*/ 0 h 309"/>
                <a:gd name="T2" fmla="*/ 306 w 469"/>
                <a:gd name="T3" fmla="*/ 205 h 309"/>
                <a:gd name="T4" fmla="*/ 223 w 469"/>
                <a:gd name="T5" fmla="*/ 309 h 309"/>
                <a:gd name="T6" fmla="*/ 206 w 469"/>
                <a:gd name="T7" fmla="*/ 297 h 309"/>
                <a:gd name="T8" fmla="*/ 12 w 469"/>
                <a:gd name="T9" fmla="*/ 140 h 309"/>
                <a:gd name="T10" fmla="*/ 0 w 469"/>
                <a:gd name="T11" fmla="*/ 132 h 309"/>
                <a:gd name="T12" fmla="*/ 84 w 469"/>
                <a:gd name="T13" fmla="*/ 26 h 309"/>
                <a:gd name="T14" fmla="*/ 105 w 469"/>
                <a:gd name="T15" fmla="*/ 0 h 309"/>
                <a:gd name="T16" fmla="*/ 469 w 469"/>
                <a:gd name="T17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9" h="309">
                  <a:moveTo>
                    <a:pt x="469" y="0"/>
                  </a:moveTo>
                  <a:lnTo>
                    <a:pt x="306" y="205"/>
                  </a:lnTo>
                  <a:lnTo>
                    <a:pt x="223" y="309"/>
                  </a:lnTo>
                  <a:lnTo>
                    <a:pt x="206" y="297"/>
                  </a:lnTo>
                  <a:lnTo>
                    <a:pt x="12" y="140"/>
                  </a:lnTo>
                  <a:lnTo>
                    <a:pt x="0" y="132"/>
                  </a:lnTo>
                  <a:lnTo>
                    <a:pt x="84" y="26"/>
                  </a:lnTo>
                  <a:lnTo>
                    <a:pt x="105" y="0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E9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97" name="iṧ1ïḑè"/>
            <p:cNvSpPr/>
            <p:nvPr/>
          </p:nvSpPr>
          <p:spPr bwMode="auto">
            <a:xfrm>
              <a:off x="7445376" y="1227138"/>
              <a:ext cx="531813" cy="484188"/>
            </a:xfrm>
            <a:custGeom>
              <a:avLst/>
              <a:gdLst>
                <a:gd name="T0" fmla="*/ 85 w 335"/>
                <a:gd name="T1" fmla="*/ 0 h 305"/>
                <a:gd name="T2" fmla="*/ 335 w 335"/>
                <a:gd name="T3" fmla="*/ 201 h 305"/>
                <a:gd name="T4" fmla="*/ 249 w 335"/>
                <a:gd name="T5" fmla="*/ 305 h 305"/>
                <a:gd name="T6" fmla="*/ 0 w 335"/>
                <a:gd name="T7" fmla="*/ 104 h 305"/>
                <a:gd name="T8" fmla="*/ 85 w 335"/>
                <a:gd name="T9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5" h="305">
                  <a:moveTo>
                    <a:pt x="85" y="0"/>
                  </a:moveTo>
                  <a:lnTo>
                    <a:pt x="335" y="201"/>
                  </a:lnTo>
                  <a:lnTo>
                    <a:pt x="249" y="305"/>
                  </a:lnTo>
                  <a:lnTo>
                    <a:pt x="0" y="104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D8D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98" name="isļiḍe"/>
            <p:cNvSpPr/>
            <p:nvPr/>
          </p:nvSpPr>
          <p:spPr bwMode="auto">
            <a:xfrm>
              <a:off x="5824538" y="1716088"/>
              <a:ext cx="1617663" cy="19589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99" name="ïṥľïḋê"/>
            <p:cNvSpPr/>
            <p:nvPr/>
          </p:nvSpPr>
          <p:spPr bwMode="auto">
            <a:xfrm>
              <a:off x="6021388" y="2416176"/>
              <a:ext cx="1225550" cy="31750"/>
            </a:xfrm>
            <a:prstGeom prst="rect">
              <a:avLst/>
            </a:prstGeom>
            <a:solidFill>
              <a:srgbClr val="C7C8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00" name="işļïďê"/>
            <p:cNvSpPr/>
            <p:nvPr/>
          </p:nvSpPr>
          <p:spPr bwMode="auto">
            <a:xfrm>
              <a:off x="6021388" y="2301876"/>
              <a:ext cx="1225550" cy="31750"/>
            </a:xfrm>
            <a:prstGeom prst="rect">
              <a:avLst/>
            </a:prstGeom>
            <a:solidFill>
              <a:srgbClr val="C7C8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01" name="îšľiḑé"/>
            <p:cNvSpPr/>
            <p:nvPr/>
          </p:nvSpPr>
          <p:spPr bwMode="auto">
            <a:xfrm>
              <a:off x="6021388" y="2187576"/>
              <a:ext cx="1225550" cy="34925"/>
            </a:xfrm>
            <a:prstGeom prst="rect">
              <a:avLst/>
            </a:prstGeom>
            <a:solidFill>
              <a:srgbClr val="C7C8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02" name="íš1iḑé"/>
            <p:cNvSpPr/>
            <p:nvPr/>
          </p:nvSpPr>
          <p:spPr bwMode="auto">
            <a:xfrm>
              <a:off x="6634163" y="2076451"/>
              <a:ext cx="612775" cy="33338"/>
            </a:xfrm>
            <a:prstGeom prst="rect">
              <a:avLst/>
            </a:prstGeom>
            <a:solidFill>
              <a:srgbClr val="C7C8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03" name="îṩlîḍé"/>
            <p:cNvSpPr/>
            <p:nvPr/>
          </p:nvSpPr>
          <p:spPr bwMode="auto">
            <a:xfrm>
              <a:off x="6634163" y="1963738"/>
              <a:ext cx="612775" cy="31750"/>
            </a:xfrm>
            <a:prstGeom prst="rect">
              <a:avLst/>
            </a:prstGeom>
            <a:solidFill>
              <a:srgbClr val="C7C8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04" name="ïśļiḍê"/>
            <p:cNvSpPr/>
            <p:nvPr/>
          </p:nvSpPr>
          <p:spPr bwMode="auto">
            <a:xfrm>
              <a:off x="6634163" y="2689226"/>
              <a:ext cx="468313" cy="741363"/>
            </a:xfrm>
            <a:custGeom>
              <a:avLst/>
              <a:gdLst>
                <a:gd name="T0" fmla="*/ 0 w 173"/>
                <a:gd name="T1" fmla="*/ 119 h 274"/>
                <a:gd name="T2" fmla="*/ 97 w 173"/>
                <a:gd name="T3" fmla="*/ 0 h 274"/>
                <a:gd name="T4" fmla="*/ 120 w 173"/>
                <a:gd name="T5" fmla="*/ 216 h 274"/>
                <a:gd name="T6" fmla="*/ 0 w 173"/>
                <a:gd name="T7" fmla="*/ 274 h 274"/>
                <a:gd name="T8" fmla="*/ 0 w 173"/>
                <a:gd name="T9" fmla="*/ 119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274">
                  <a:moveTo>
                    <a:pt x="0" y="119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163" y="53"/>
                    <a:pt x="173" y="150"/>
                    <a:pt x="120" y="216"/>
                  </a:cubicBezTo>
                  <a:cubicBezTo>
                    <a:pt x="90" y="254"/>
                    <a:pt x="48" y="274"/>
                    <a:pt x="0" y="274"/>
                  </a:cubicBezTo>
                  <a:lnTo>
                    <a:pt x="0" y="119"/>
                  </a:lnTo>
                  <a:close/>
                </a:path>
              </a:pathLst>
            </a:custGeom>
            <a:solidFill>
              <a:srgbClr val="5B8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05" name="ïsliḋé"/>
            <p:cNvSpPr/>
            <p:nvPr/>
          </p:nvSpPr>
          <p:spPr bwMode="auto">
            <a:xfrm>
              <a:off x="6251576" y="2536826"/>
              <a:ext cx="646113" cy="474663"/>
            </a:xfrm>
            <a:custGeom>
              <a:avLst/>
              <a:gdLst>
                <a:gd name="T0" fmla="*/ 141 w 238"/>
                <a:gd name="T1" fmla="*/ 175 h 175"/>
                <a:gd name="T2" fmla="*/ 0 w 238"/>
                <a:gd name="T3" fmla="*/ 113 h 175"/>
                <a:gd name="T4" fmla="*/ 204 w 238"/>
                <a:gd name="T5" fmla="*/ 35 h 175"/>
                <a:gd name="T6" fmla="*/ 238 w 238"/>
                <a:gd name="T7" fmla="*/ 56 h 175"/>
                <a:gd name="T8" fmla="*/ 141 w 238"/>
                <a:gd name="T9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8" h="175">
                  <a:moveTo>
                    <a:pt x="141" y="175"/>
                  </a:moveTo>
                  <a:cubicBezTo>
                    <a:pt x="0" y="113"/>
                    <a:pt x="0" y="113"/>
                    <a:pt x="0" y="113"/>
                  </a:cubicBezTo>
                  <a:cubicBezTo>
                    <a:pt x="35" y="35"/>
                    <a:pt x="126" y="0"/>
                    <a:pt x="204" y="35"/>
                  </a:cubicBezTo>
                  <a:cubicBezTo>
                    <a:pt x="217" y="40"/>
                    <a:pt x="227" y="47"/>
                    <a:pt x="238" y="56"/>
                  </a:cubicBezTo>
                  <a:lnTo>
                    <a:pt x="141" y="175"/>
                  </a:lnTo>
                  <a:close/>
                </a:path>
              </a:pathLst>
            </a:custGeom>
            <a:solidFill>
              <a:srgbClr val="6767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06" name="ï$ḻiḋé"/>
            <p:cNvSpPr/>
            <p:nvPr/>
          </p:nvSpPr>
          <p:spPr bwMode="auto">
            <a:xfrm>
              <a:off x="6178551" y="2843213"/>
              <a:ext cx="455613" cy="474663"/>
            </a:xfrm>
            <a:custGeom>
              <a:avLst/>
              <a:gdLst>
                <a:gd name="T0" fmla="*/ 168 w 168"/>
                <a:gd name="T1" fmla="*/ 62 h 175"/>
                <a:gd name="T2" fmla="*/ 63 w 168"/>
                <a:gd name="T3" fmla="*/ 175 h 175"/>
                <a:gd name="T4" fmla="*/ 27 w 168"/>
                <a:gd name="T5" fmla="*/ 0 h 175"/>
                <a:gd name="T6" fmla="*/ 168 w 168"/>
                <a:gd name="T7" fmla="*/ 62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8" h="175">
                  <a:moveTo>
                    <a:pt x="168" y="62"/>
                  </a:moveTo>
                  <a:cubicBezTo>
                    <a:pt x="63" y="175"/>
                    <a:pt x="63" y="175"/>
                    <a:pt x="63" y="175"/>
                  </a:cubicBezTo>
                  <a:cubicBezTo>
                    <a:pt x="14" y="130"/>
                    <a:pt x="0" y="60"/>
                    <a:pt x="27" y="0"/>
                  </a:cubicBezTo>
                  <a:lnTo>
                    <a:pt x="168" y="62"/>
                  </a:lnTo>
                  <a:close/>
                </a:path>
              </a:pathLst>
            </a:custGeom>
            <a:solidFill>
              <a:srgbClr val="FA65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07" name="ïşľiḓè"/>
            <p:cNvSpPr/>
            <p:nvPr/>
          </p:nvSpPr>
          <p:spPr bwMode="auto">
            <a:xfrm>
              <a:off x="6348413" y="3011488"/>
              <a:ext cx="285750" cy="419100"/>
            </a:xfrm>
            <a:custGeom>
              <a:avLst/>
              <a:gdLst>
                <a:gd name="T0" fmla="*/ 105 w 105"/>
                <a:gd name="T1" fmla="*/ 0 h 155"/>
                <a:gd name="T2" fmla="*/ 105 w 105"/>
                <a:gd name="T3" fmla="*/ 155 h 155"/>
                <a:gd name="T4" fmla="*/ 0 w 105"/>
                <a:gd name="T5" fmla="*/ 113 h 155"/>
                <a:gd name="T6" fmla="*/ 105 w 105"/>
                <a:gd name="T7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" h="155">
                  <a:moveTo>
                    <a:pt x="105" y="0"/>
                  </a:moveTo>
                  <a:cubicBezTo>
                    <a:pt x="105" y="155"/>
                    <a:pt x="105" y="155"/>
                    <a:pt x="105" y="155"/>
                  </a:cubicBezTo>
                  <a:cubicBezTo>
                    <a:pt x="63" y="155"/>
                    <a:pt x="30" y="141"/>
                    <a:pt x="0" y="113"/>
                  </a:cubicBezTo>
                  <a:lnTo>
                    <a:pt x="105" y="0"/>
                  </a:lnTo>
                  <a:close/>
                </a:path>
              </a:pathLst>
            </a:custGeom>
            <a:solidFill>
              <a:srgbClr val="FBB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08" name="iṧḻïdê"/>
            <p:cNvSpPr/>
            <p:nvPr/>
          </p:nvSpPr>
          <p:spPr bwMode="auto">
            <a:xfrm>
              <a:off x="7327901" y="1565276"/>
              <a:ext cx="420688" cy="687388"/>
            </a:xfrm>
            <a:custGeom>
              <a:avLst/>
              <a:gdLst>
                <a:gd name="T0" fmla="*/ 50 w 155"/>
                <a:gd name="T1" fmla="*/ 68 h 254"/>
                <a:gd name="T2" fmla="*/ 78 w 155"/>
                <a:gd name="T3" fmla="*/ 146 h 254"/>
                <a:gd name="T4" fmla="*/ 55 w 155"/>
                <a:gd name="T5" fmla="*/ 189 h 254"/>
                <a:gd name="T6" fmla="*/ 16 w 155"/>
                <a:gd name="T7" fmla="*/ 209 h 254"/>
                <a:gd name="T8" fmla="*/ 6 w 155"/>
                <a:gd name="T9" fmla="*/ 239 h 254"/>
                <a:gd name="T10" fmla="*/ 35 w 155"/>
                <a:gd name="T11" fmla="*/ 248 h 254"/>
                <a:gd name="T12" fmla="*/ 80 w 155"/>
                <a:gd name="T13" fmla="*/ 226 h 254"/>
                <a:gd name="T14" fmla="*/ 82 w 155"/>
                <a:gd name="T15" fmla="*/ 225 h 254"/>
                <a:gd name="T16" fmla="*/ 87 w 155"/>
                <a:gd name="T17" fmla="*/ 220 h 254"/>
                <a:gd name="T18" fmla="*/ 146 w 155"/>
                <a:gd name="T19" fmla="*/ 171 h 254"/>
                <a:gd name="T20" fmla="*/ 154 w 155"/>
                <a:gd name="T21" fmla="*/ 149 h 254"/>
                <a:gd name="T22" fmla="*/ 153 w 155"/>
                <a:gd name="T23" fmla="*/ 139 h 254"/>
                <a:gd name="T24" fmla="*/ 139 w 155"/>
                <a:gd name="T25" fmla="*/ 46 h 254"/>
                <a:gd name="T26" fmla="*/ 137 w 155"/>
                <a:gd name="T27" fmla="*/ 36 h 254"/>
                <a:gd name="T28" fmla="*/ 77 w 155"/>
                <a:gd name="T29" fmla="*/ 8 h 254"/>
                <a:gd name="T30" fmla="*/ 50 w 155"/>
                <a:gd name="T31" fmla="*/ 68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5" h="254">
                  <a:moveTo>
                    <a:pt x="50" y="68"/>
                  </a:moveTo>
                  <a:cubicBezTo>
                    <a:pt x="78" y="146"/>
                    <a:pt x="78" y="146"/>
                    <a:pt x="78" y="146"/>
                  </a:cubicBezTo>
                  <a:cubicBezTo>
                    <a:pt x="55" y="189"/>
                    <a:pt x="55" y="189"/>
                    <a:pt x="55" y="189"/>
                  </a:cubicBezTo>
                  <a:cubicBezTo>
                    <a:pt x="16" y="209"/>
                    <a:pt x="16" y="209"/>
                    <a:pt x="16" y="209"/>
                  </a:cubicBezTo>
                  <a:cubicBezTo>
                    <a:pt x="5" y="215"/>
                    <a:pt x="0" y="228"/>
                    <a:pt x="6" y="239"/>
                  </a:cubicBezTo>
                  <a:cubicBezTo>
                    <a:pt x="11" y="250"/>
                    <a:pt x="25" y="254"/>
                    <a:pt x="35" y="248"/>
                  </a:cubicBezTo>
                  <a:cubicBezTo>
                    <a:pt x="80" y="226"/>
                    <a:pt x="80" y="226"/>
                    <a:pt x="80" y="226"/>
                  </a:cubicBezTo>
                  <a:cubicBezTo>
                    <a:pt x="81" y="225"/>
                    <a:pt x="81" y="225"/>
                    <a:pt x="82" y="225"/>
                  </a:cubicBezTo>
                  <a:cubicBezTo>
                    <a:pt x="87" y="220"/>
                    <a:pt x="87" y="220"/>
                    <a:pt x="87" y="220"/>
                  </a:cubicBezTo>
                  <a:cubicBezTo>
                    <a:pt x="146" y="171"/>
                    <a:pt x="146" y="171"/>
                    <a:pt x="146" y="171"/>
                  </a:cubicBezTo>
                  <a:cubicBezTo>
                    <a:pt x="152" y="165"/>
                    <a:pt x="155" y="157"/>
                    <a:pt x="154" y="149"/>
                  </a:cubicBezTo>
                  <a:cubicBezTo>
                    <a:pt x="153" y="139"/>
                    <a:pt x="153" y="139"/>
                    <a:pt x="153" y="139"/>
                  </a:cubicBezTo>
                  <a:cubicBezTo>
                    <a:pt x="139" y="46"/>
                    <a:pt x="139" y="46"/>
                    <a:pt x="139" y="46"/>
                  </a:cubicBezTo>
                  <a:cubicBezTo>
                    <a:pt x="139" y="42"/>
                    <a:pt x="138" y="39"/>
                    <a:pt x="137" y="36"/>
                  </a:cubicBezTo>
                  <a:cubicBezTo>
                    <a:pt x="128" y="12"/>
                    <a:pt x="101" y="0"/>
                    <a:pt x="77" y="8"/>
                  </a:cubicBezTo>
                  <a:cubicBezTo>
                    <a:pt x="53" y="17"/>
                    <a:pt x="41" y="44"/>
                    <a:pt x="50" y="68"/>
                  </a:cubicBezTo>
                  <a:close/>
                </a:path>
              </a:pathLst>
            </a:custGeom>
            <a:solidFill>
              <a:srgbClr val="EED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09" name="ïṣļïdé"/>
            <p:cNvSpPr/>
            <p:nvPr/>
          </p:nvSpPr>
          <p:spPr bwMode="auto">
            <a:xfrm>
              <a:off x="5638801" y="2133601"/>
              <a:ext cx="517525" cy="531813"/>
            </a:xfrm>
            <a:custGeom>
              <a:avLst/>
              <a:gdLst>
                <a:gd name="T0" fmla="*/ 191 w 191"/>
                <a:gd name="T1" fmla="*/ 116 h 196"/>
                <a:gd name="T2" fmla="*/ 191 w 191"/>
                <a:gd name="T3" fmla="*/ 0 h 196"/>
                <a:gd name="T4" fmla="*/ 0 w 191"/>
                <a:gd name="T5" fmla="*/ 0 h 196"/>
                <a:gd name="T6" fmla="*/ 0 w 191"/>
                <a:gd name="T7" fmla="*/ 139 h 196"/>
                <a:gd name="T8" fmla="*/ 22 w 191"/>
                <a:gd name="T9" fmla="*/ 159 h 196"/>
                <a:gd name="T10" fmla="*/ 42 w 191"/>
                <a:gd name="T11" fmla="*/ 138 h 196"/>
                <a:gd name="T12" fmla="*/ 42 w 191"/>
                <a:gd name="T13" fmla="*/ 14 h 196"/>
                <a:gd name="T14" fmla="*/ 46 w 191"/>
                <a:gd name="T15" fmla="*/ 10 h 196"/>
                <a:gd name="T16" fmla="*/ 50 w 191"/>
                <a:gd name="T17" fmla="*/ 14 h 196"/>
                <a:gd name="T18" fmla="*/ 50 w 191"/>
                <a:gd name="T19" fmla="*/ 176 h 196"/>
                <a:gd name="T20" fmla="*/ 56 w 191"/>
                <a:gd name="T21" fmla="*/ 190 h 196"/>
                <a:gd name="T22" fmla="*/ 71 w 191"/>
                <a:gd name="T23" fmla="*/ 196 h 196"/>
                <a:gd name="T24" fmla="*/ 92 w 191"/>
                <a:gd name="T25" fmla="*/ 176 h 196"/>
                <a:gd name="T26" fmla="*/ 92 w 191"/>
                <a:gd name="T27" fmla="*/ 26 h 196"/>
                <a:gd name="T28" fmla="*/ 96 w 191"/>
                <a:gd name="T29" fmla="*/ 22 h 196"/>
                <a:gd name="T30" fmla="*/ 99 w 191"/>
                <a:gd name="T31" fmla="*/ 26 h 196"/>
                <a:gd name="T32" fmla="*/ 99 w 191"/>
                <a:gd name="T33" fmla="*/ 160 h 196"/>
                <a:gd name="T34" fmla="*/ 121 w 191"/>
                <a:gd name="T35" fmla="*/ 181 h 196"/>
                <a:gd name="T36" fmla="*/ 141 w 191"/>
                <a:gd name="T37" fmla="*/ 160 h 196"/>
                <a:gd name="T38" fmla="*/ 141 w 191"/>
                <a:gd name="T39" fmla="*/ 14 h 196"/>
                <a:gd name="T40" fmla="*/ 145 w 191"/>
                <a:gd name="T41" fmla="*/ 10 h 196"/>
                <a:gd name="T42" fmla="*/ 149 w 191"/>
                <a:gd name="T43" fmla="*/ 14 h 196"/>
                <a:gd name="T44" fmla="*/ 149 w 191"/>
                <a:gd name="T45" fmla="*/ 115 h 196"/>
                <a:gd name="T46" fmla="*/ 169 w 191"/>
                <a:gd name="T47" fmla="*/ 137 h 196"/>
                <a:gd name="T48" fmla="*/ 191 w 191"/>
                <a:gd name="T49" fmla="*/ 11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1" h="196">
                  <a:moveTo>
                    <a:pt x="191" y="116"/>
                  </a:moveTo>
                  <a:cubicBezTo>
                    <a:pt x="191" y="0"/>
                    <a:pt x="191" y="0"/>
                    <a:pt x="19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0" y="150"/>
                    <a:pt x="10" y="160"/>
                    <a:pt x="22" y="159"/>
                  </a:cubicBezTo>
                  <a:cubicBezTo>
                    <a:pt x="33" y="159"/>
                    <a:pt x="42" y="149"/>
                    <a:pt x="42" y="138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2"/>
                    <a:pt x="44" y="10"/>
                    <a:pt x="46" y="10"/>
                  </a:cubicBezTo>
                  <a:cubicBezTo>
                    <a:pt x="48" y="10"/>
                    <a:pt x="50" y="12"/>
                    <a:pt x="50" y="14"/>
                  </a:cubicBezTo>
                  <a:cubicBezTo>
                    <a:pt x="50" y="176"/>
                    <a:pt x="50" y="176"/>
                    <a:pt x="50" y="176"/>
                  </a:cubicBezTo>
                  <a:cubicBezTo>
                    <a:pt x="50" y="181"/>
                    <a:pt x="52" y="187"/>
                    <a:pt x="56" y="190"/>
                  </a:cubicBezTo>
                  <a:cubicBezTo>
                    <a:pt x="60" y="194"/>
                    <a:pt x="65" y="196"/>
                    <a:pt x="71" y="196"/>
                  </a:cubicBezTo>
                  <a:cubicBezTo>
                    <a:pt x="82" y="196"/>
                    <a:pt x="92" y="187"/>
                    <a:pt x="92" y="176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2" y="24"/>
                    <a:pt x="93" y="22"/>
                    <a:pt x="96" y="22"/>
                  </a:cubicBezTo>
                  <a:cubicBezTo>
                    <a:pt x="98" y="22"/>
                    <a:pt x="99" y="24"/>
                    <a:pt x="99" y="26"/>
                  </a:cubicBezTo>
                  <a:cubicBezTo>
                    <a:pt x="99" y="160"/>
                    <a:pt x="99" y="160"/>
                    <a:pt x="99" y="160"/>
                  </a:cubicBezTo>
                  <a:cubicBezTo>
                    <a:pt x="99" y="172"/>
                    <a:pt x="109" y="182"/>
                    <a:pt x="121" y="181"/>
                  </a:cubicBezTo>
                  <a:cubicBezTo>
                    <a:pt x="132" y="181"/>
                    <a:pt x="141" y="171"/>
                    <a:pt x="141" y="160"/>
                  </a:cubicBezTo>
                  <a:cubicBezTo>
                    <a:pt x="141" y="14"/>
                    <a:pt x="141" y="14"/>
                    <a:pt x="141" y="14"/>
                  </a:cubicBezTo>
                  <a:cubicBezTo>
                    <a:pt x="141" y="12"/>
                    <a:pt x="143" y="10"/>
                    <a:pt x="145" y="10"/>
                  </a:cubicBezTo>
                  <a:cubicBezTo>
                    <a:pt x="147" y="10"/>
                    <a:pt x="149" y="12"/>
                    <a:pt x="149" y="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9" y="126"/>
                    <a:pt x="158" y="136"/>
                    <a:pt x="169" y="137"/>
                  </a:cubicBezTo>
                  <a:cubicBezTo>
                    <a:pt x="181" y="137"/>
                    <a:pt x="191" y="128"/>
                    <a:pt x="191" y="116"/>
                  </a:cubicBezTo>
                  <a:close/>
                </a:path>
              </a:pathLst>
            </a:custGeom>
            <a:solidFill>
              <a:srgbClr val="EED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10" name="íṩľîḋé"/>
            <p:cNvSpPr/>
            <p:nvPr/>
          </p:nvSpPr>
          <p:spPr bwMode="auto">
            <a:xfrm>
              <a:off x="5638801" y="1504951"/>
              <a:ext cx="517525" cy="628650"/>
            </a:xfrm>
            <a:custGeom>
              <a:avLst/>
              <a:gdLst>
                <a:gd name="T0" fmla="*/ 0 w 191"/>
                <a:gd name="T1" fmla="*/ 232 h 232"/>
                <a:gd name="T2" fmla="*/ 0 w 191"/>
                <a:gd name="T3" fmla="*/ 86 h 232"/>
                <a:gd name="T4" fmla="*/ 18 w 191"/>
                <a:gd name="T5" fmla="*/ 68 h 232"/>
                <a:gd name="T6" fmla="*/ 18 w 191"/>
                <a:gd name="T7" fmla="*/ 0 h 232"/>
                <a:gd name="T8" fmla="*/ 164 w 191"/>
                <a:gd name="T9" fmla="*/ 0 h 232"/>
                <a:gd name="T10" fmla="*/ 164 w 191"/>
                <a:gd name="T11" fmla="*/ 37 h 232"/>
                <a:gd name="T12" fmla="*/ 177 w 191"/>
                <a:gd name="T13" fmla="*/ 70 h 232"/>
                <a:gd name="T14" fmla="*/ 182 w 191"/>
                <a:gd name="T15" fmla="*/ 77 h 232"/>
                <a:gd name="T16" fmla="*/ 191 w 191"/>
                <a:gd name="T17" fmla="*/ 99 h 232"/>
                <a:gd name="T18" fmla="*/ 191 w 191"/>
                <a:gd name="T19" fmla="*/ 232 h 232"/>
                <a:gd name="T20" fmla="*/ 0 w 191"/>
                <a:gd name="T21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1" h="231">
                  <a:moveTo>
                    <a:pt x="0" y="232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64" y="37"/>
                    <a:pt x="164" y="37"/>
                    <a:pt x="164" y="37"/>
                  </a:cubicBezTo>
                  <a:cubicBezTo>
                    <a:pt x="164" y="49"/>
                    <a:pt x="169" y="61"/>
                    <a:pt x="177" y="70"/>
                  </a:cubicBezTo>
                  <a:cubicBezTo>
                    <a:pt x="182" y="77"/>
                    <a:pt x="182" y="77"/>
                    <a:pt x="182" y="77"/>
                  </a:cubicBezTo>
                  <a:cubicBezTo>
                    <a:pt x="188" y="83"/>
                    <a:pt x="191" y="91"/>
                    <a:pt x="191" y="99"/>
                  </a:cubicBezTo>
                  <a:cubicBezTo>
                    <a:pt x="191" y="232"/>
                    <a:pt x="191" y="232"/>
                    <a:pt x="191" y="232"/>
                  </a:cubicBezTo>
                  <a:lnTo>
                    <a:pt x="0" y="232"/>
                  </a:lnTo>
                  <a:close/>
                </a:path>
              </a:pathLst>
            </a:custGeom>
            <a:solidFill>
              <a:srgbClr val="EED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11" name="íśļîḋè"/>
            <p:cNvSpPr/>
            <p:nvPr/>
          </p:nvSpPr>
          <p:spPr bwMode="auto">
            <a:xfrm>
              <a:off x="5689601" y="2117726"/>
              <a:ext cx="420688" cy="31750"/>
            </a:xfrm>
            <a:custGeom>
              <a:avLst/>
              <a:gdLst>
                <a:gd name="T0" fmla="*/ 6 w 155"/>
                <a:gd name="T1" fmla="*/ 12 h 12"/>
                <a:gd name="T2" fmla="*/ 150 w 155"/>
                <a:gd name="T3" fmla="*/ 12 h 12"/>
                <a:gd name="T4" fmla="*/ 155 w 155"/>
                <a:gd name="T5" fmla="*/ 6 h 12"/>
                <a:gd name="T6" fmla="*/ 150 w 155"/>
                <a:gd name="T7" fmla="*/ 0 h 12"/>
                <a:gd name="T8" fmla="*/ 6 w 155"/>
                <a:gd name="T9" fmla="*/ 0 h 12"/>
                <a:gd name="T10" fmla="*/ 0 w 155"/>
                <a:gd name="T11" fmla="*/ 6 h 12"/>
                <a:gd name="T12" fmla="*/ 6 w 155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12">
                  <a:moveTo>
                    <a:pt x="6" y="12"/>
                  </a:moveTo>
                  <a:cubicBezTo>
                    <a:pt x="150" y="12"/>
                    <a:pt x="150" y="12"/>
                    <a:pt x="150" y="12"/>
                  </a:cubicBezTo>
                  <a:cubicBezTo>
                    <a:pt x="153" y="12"/>
                    <a:pt x="155" y="9"/>
                    <a:pt x="155" y="6"/>
                  </a:cubicBezTo>
                  <a:cubicBezTo>
                    <a:pt x="155" y="3"/>
                    <a:pt x="153" y="0"/>
                    <a:pt x="15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2" y="12"/>
                    <a:pt x="6" y="12"/>
                  </a:cubicBezTo>
                  <a:close/>
                </a:path>
              </a:pathLst>
            </a:custGeom>
            <a:solidFill>
              <a:srgbClr val="E8C8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12" name="îṣlîḓè"/>
            <p:cNvSpPr/>
            <p:nvPr/>
          </p:nvSpPr>
          <p:spPr bwMode="auto">
            <a:xfrm>
              <a:off x="5638801" y="1787526"/>
              <a:ext cx="269875" cy="330200"/>
            </a:xfrm>
            <a:custGeom>
              <a:avLst/>
              <a:gdLst>
                <a:gd name="T0" fmla="*/ 2 w 100"/>
                <a:gd name="T1" fmla="*/ 115 h 122"/>
                <a:gd name="T2" fmla="*/ 0 w 100"/>
                <a:gd name="T3" fmla="*/ 122 h 122"/>
                <a:gd name="T4" fmla="*/ 0 w 100"/>
                <a:gd name="T5" fmla="*/ 33 h 122"/>
                <a:gd name="T6" fmla="*/ 45 w 100"/>
                <a:gd name="T7" fmla="*/ 0 h 122"/>
                <a:gd name="T8" fmla="*/ 100 w 100"/>
                <a:gd name="T9" fmla="*/ 20 h 122"/>
                <a:gd name="T10" fmla="*/ 33 w 100"/>
                <a:gd name="T11" fmla="*/ 67 h 122"/>
                <a:gd name="T12" fmla="*/ 2 w 100"/>
                <a:gd name="T13" fmla="*/ 11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122">
                  <a:moveTo>
                    <a:pt x="2" y="115"/>
                  </a:moveTo>
                  <a:cubicBezTo>
                    <a:pt x="0" y="122"/>
                    <a:pt x="0" y="122"/>
                    <a:pt x="0" y="12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100" y="20"/>
                    <a:pt x="100" y="20"/>
                    <a:pt x="100" y="20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17" y="79"/>
                    <a:pt x="6" y="96"/>
                    <a:pt x="2" y="115"/>
                  </a:cubicBezTo>
                  <a:close/>
                </a:path>
              </a:pathLst>
            </a:custGeom>
            <a:solidFill>
              <a:srgbClr val="E8C8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13" name="iṧļidé"/>
            <p:cNvSpPr/>
            <p:nvPr/>
          </p:nvSpPr>
          <p:spPr bwMode="auto">
            <a:xfrm>
              <a:off x="5654676" y="1201738"/>
              <a:ext cx="452438" cy="347663"/>
            </a:xfrm>
            <a:prstGeom prst="rect">
              <a:avLst/>
            </a:prstGeom>
            <a:solidFill>
              <a:srgbClr val="E9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14" name="işḻîḍé"/>
            <p:cNvSpPr/>
            <p:nvPr/>
          </p:nvSpPr>
          <p:spPr bwMode="auto">
            <a:xfrm>
              <a:off x="5624513" y="1366838"/>
              <a:ext cx="509588" cy="182563"/>
            </a:xfrm>
            <a:prstGeom prst="rect">
              <a:avLst/>
            </a:prstGeom>
            <a:solidFill>
              <a:srgbClr val="D8D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15" name="iş1iḓé"/>
            <p:cNvSpPr/>
            <p:nvPr/>
          </p:nvSpPr>
          <p:spPr bwMode="auto">
            <a:xfrm>
              <a:off x="5478463" y="1603376"/>
              <a:ext cx="493713" cy="628650"/>
            </a:xfrm>
            <a:custGeom>
              <a:avLst/>
              <a:gdLst>
                <a:gd name="T0" fmla="*/ 144 w 182"/>
                <a:gd name="T1" fmla="*/ 96 h 232"/>
                <a:gd name="T2" fmla="*/ 65 w 182"/>
                <a:gd name="T3" fmla="*/ 121 h 232"/>
                <a:gd name="T4" fmla="*/ 45 w 182"/>
                <a:gd name="T5" fmla="*/ 166 h 232"/>
                <a:gd name="T6" fmla="*/ 41 w 182"/>
                <a:gd name="T7" fmla="*/ 203 h 232"/>
                <a:gd name="T8" fmla="*/ 20 w 182"/>
                <a:gd name="T9" fmla="*/ 229 h 232"/>
                <a:gd name="T10" fmla="*/ 0 w 182"/>
                <a:gd name="T11" fmla="*/ 211 h 232"/>
                <a:gd name="T12" fmla="*/ 1 w 182"/>
                <a:gd name="T13" fmla="*/ 169 h 232"/>
                <a:gd name="T14" fmla="*/ 0 w 182"/>
                <a:gd name="T15" fmla="*/ 167 h 232"/>
                <a:gd name="T16" fmla="*/ 1 w 182"/>
                <a:gd name="T17" fmla="*/ 159 h 232"/>
                <a:gd name="T18" fmla="*/ 4 w 182"/>
                <a:gd name="T19" fmla="*/ 83 h 232"/>
                <a:gd name="T20" fmla="*/ 16 w 182"/>
                <a:gd name="T21" fmla="*/ 63 h 232"/>
                <a:gd name="T22" fmla="*/ 25 w 182"/>
                <a:gd name="T23" fmla="*/ 58 h 232"/>
                <a:gd name="T24" fmla="*/ 107 w 182"/>
                <a:gd name="T25" fmla="*/ 12 h 232"/>
                <a:gd name="T26" fmla="*/ 116 w 182"/>
                <a:gd name="T27" fmla="*/ 8 h 232"/>
                <a:gd name="T28" fmla="*/ 174 w 182"/>
                <a:gd name="T29" fmla="*/ 38 h 232"/>
                <a:gd name="T30" fmla="*/ 144 w 182"/>
                <a:gd name="T31" fmla="*/ 96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2" h="231">
                  <a:moveTo>
                    <a:pt x="144" y="96"/>
                  </a:moveTo>
                  <a:cubicBezTo>
                    <a:pt x="65" y="121"/>
                    <a:pt x="65" y="121"/>
                    <a:pt x="65" y="121"/>
                  </a:cubicBezTo>
                  <a:cubicBezTo>
                    <a:pt x="45" y="166"/>
                    <a:pt x="45" y="166"/>
                    <a:pt x="45" y="166"/>
                  </a:cubicBezTo>
                  <a:cubicBezTo>
                    <a:pt x="41" y="203"/>
                    <a:pt x="41" y="203"/>
                    <a:pt x="41" y="203"/>
                  </a:cubicBezTo>
                  <a:cubicBezTo>
                    <a:pt x="40" y="215"/>
                    <a:pt x="32" y="227"/>
                    <a:pt x="20" y="229"/>
                  </a:cubicBezTo>
                  <a:cubicBezTo>
                    <a:pt x="8" y="232"/>
                    <a:pt x="2" y="222"/>
                    <a:pt x="0" y="211"/>
                  </a:cubicBezTo>
                  <a:cubicBezTo>
                    <a:pt x="1" y="169"/>
                    <a:pt x="1" y="169"/>
                    <a:pt x="1" y="169"/>
                  </a:cubicBezTo>
                  <a:cubicBezTo>
                    <a:pt x="0" y="168"/>
                    <a:pt x="0" y="167"/>
                    <a:pt x="0" y="167"/>
                  </a:cubicBezTo>
                  <a:cubicBezTo>
                    <a:pt x="1" y="159"/>
                    <a:pt x="1" y="159"/>
                    <a:pt x="1" y="159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5" y="75"/>
                    <a:pt x="9" y="67"/>
                    <a:pt x="16" y="63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9" y="10"/>
                    <a:pt x="113" y="9"/>
                    <a:pt x="116" y="8"/>
                  </a:cubicBezTo>
                  <a:cubicBezTo>
                    <a:pt x="140" y="0"/>
                    <a:pt x="166" y="14"/>
                    <a:pt x="174" y="38"/>
                  </a:cubicBezTo>
                  <a:cubicBezTo>
                    <a:pt x="182" y="63"/>
                    <a:pt x="168" y="89"/>
                    <a:pt x="144" y="96"/>
                  </a:cubicBezTo>
                  <a:close/>
                </a:path>
              </a:pathLst>
            </a:custGeom>
            <a:solidFill>
              <a:srgbClr val="EED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16" name="i$ḷïḓè"/>
            <p:cNvSpPr/>
            <p:nvPr/>
          </p:nvSpPr>
          <p:spPr bwMode="auto">
            <a:xfrm>
              <a:off x="5478463" y="2106613"/>
              <a:ext cx="12700" cy="100013"/>
            </a:xfrm>
            <a:custGeom>
              <a:avLst/>
              <a:gdLst>
                <a:gd name="T0" fmla="*/ 0 w 5"/>
                <a:gd name="T1" fmla="*/ 25 h 37"/>
                <a:gd name="T2" fmla="*/ 5 w 5"/>
                <a:gd name="T3" fmla="*/ 37 h 37"/>
                <a:gd name="T4" fmla="*/ 5 w 5"/>
                <a:gd name="T5" fmla="*/ 0 h 37"/>
                <a:gd name="T6" fmla="*/ 0 w 5"/>
                <a:gd name="T7" fmla="*/ 0 h 37"/>
                <a:gd name="T8" fmla="*/ 0 w 5"/>
                <a:gd name="T9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7">
                  <a:moveTo>
                    <a:pt x="0" y="25"/>
                  </a:moveTo>
                  <a:cubicBezTo>
                    <a:pt x="1" y="29"/>
                    <a:pt x="2" y="34"/>
                    <a:pt x="5" y="3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5"/>
                  </a:lnTo>
                  <a:close/>
                </a:path>
              </a:pathLst>
            </a:custGeom>
            <a:solidFill>
              <a:srgbClr val="F2E5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17" name="ïṩļíḋè"/>
            <p:cNvSpPr/>
            <p:nvPr/>
          </p:nvSpPr>
          <p:spPr bwMode="auto">
            <a:xfrm>
              <a:off x="7407276" y="2185988"/>
              <a:ext cx="73025" cy="55563"/>
            </a:xfrm>
            <a:custGeom>
              <a:avLst/>
              <a:gdLst>
                <a:gd name="T0" fmla="*/ 27 w 27"/>
                <a:gd name="T1" fmla="*/ 9 h 21"/>
                <a:gd name="T2" fmla="*/ 23 w 27"/>
                <a:gd name="T3" fmla="*/ 0 h 21"/>
                <a:gd name="T4" fmla="*/ 7 w 27"/>
                <a:gd name="T5" fmla="*/ 8 h 21"/>
                <a:gd name="T6" fmla="*/ 2 w 27"/>
                <a:gd name="T7" fmla="*/ 21 h 21"/>
                <a:gd name="T8" fmla="*/ 6 w 27"/>
                <a:gd name="T9" fmla="*/ 19 h 21"/>
                <a:gd name="T10" fmla="*/ 27 w 27"/>
                <a:gd name="T11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1">
                  <a:moveTo>
                    <a:pt x="27" y="9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2" y="11"/>
                    <a:pt x="0" y="16"/>
                    <a:pt x="2" y="21"/>
                  </a:cubicBezTo>
                  <a:cubicBezTo>
                    <a:pt x="4" y="21"/>
                    <a:pt x="5" y="20"/>
                    <a:pt x="6" y="19"/>
                  </a:cubicBezTo>
                  <a:lnTo>
                    <a:pt x="27" y="9"/>
                  </a:lnTo>
                  <a:close/>
                </a:path>
              </a:pathLst>
            </a:custGeom>
            <a:solidFill>
              <a:srgbClr val="F2E5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18" name="î$ḻiḑè"/>
            <p:cNvSpPr/>
            <p:nvPr/>
          </p:nvSpPr>
          <p:spPr bwMode="auto">
            <a:xfrm>
              <a:off x="4089401" y="2382838"/>
              <a:ext cx="650875" cy="614363"/>
            </a:xfrm>
            <a:custGeom>
              <a:avLst/>
              <a:gdLst>
                <a:gd name="T0" fmla="*/ 86 w 240"/>
                <a:gd name="T1" fmla="*/ 219 h 227"/>
                <a:gd name="T2" fmla="*/ 0 w 240"/>
                <a:gd name="T3" fmla="*/ 141 h 227"/>
                <a:gd name="T4" fmla="*/ 128 w 240"/>
                <a:gd name="T5" fmla="*/ 0 h 227"/>
                <a:gd name="T6" fmla="*/ 230 w 240"/>
                <a:gd name="T7" fmla="*/ 94 h 227"/>
                <a:gd name="T8" fmla="*/ 231 w 240"/>
                <a:gd name="T9" fmla="*/ 123 h 227"/>
                <a:gd name="T10" fmla="*/ 202 w 240"/>
                <a:gd name="T11" fmla="*/ 124 h 227"/>
                <a:gd name="T12" fmla="*/ 110 w 240"/>
                <a:gd name="T13" fmla="*/ 41 h 227"/>
                <a:gd name="T14" fmla="*/ 105 w 240"/>
                <a:gd name="T15" fmla="*/ 41 h 227"/>
                <a:gd name="T16" fmla="*/ 105 w 240"/>
                <a:gd name="T17" fmla="*/ 46 h 227"/>
                <a:gd name="T18" fmla="*/ 225 w 240"/>
                <a:gd name="T19" fmla="*/ 155 h 227"/>
                <a:gd name="T20" fmla="*/ 232 w 240"/>
                <a:gd name="T21" fmla="*/ 170 h 227"/>
                <a:gd name="T22" fmla="*/ 226 w 240"/>
                <a:gd name="T23" fmla="*/ 185 h 227"/>
                <a:gd name="T24" fmla="*/ 197 w 240"/>
                <a:gd name="T25" fmla="*/ 186 h 227"/>
                <a:gd name="T26" fmla="*/ 86 w 240"/>
                <a:gd name="T27" fmla="*/ 85 h 227"/>
                <a:gd name="T28" fmla="*/ 80 w 240"/>
                <a:gd name="T29" fmla="*/ 86 h 227"/>
                <a:gd name="T30" fmla="*/ 81 w 240"/>
                <a:gd name="T31" fmla="*/ 91 h 227"/>
                <a:gd name="T32" fmla="*/ 180 w 240"/>
                <a:gd name="T33" fmla="*/ 182 h 227"/>
                <a:gd name="T34" fmla="*/ 181 w 240"/>
                <a:gd name="T35" fmla="*/ 212 h 227"/>
                <a:gd name="T36" fmla="*/ 152 w 240"/>
                <a:gd name="T37" fmla="*/ 212 h 227"/>
                <a:gd name="T38" fmla="*/ 44 w 240"/>
                <a:gd name="T39" fmla="*/ 114 h 227"/>
                <a:gd name="T40" fmla="*/ 38 w 240"/>
                <a:gd name="T41" fmla="*/ 114 h 227"/>
                <a:gd name="T42" fmla="*/ 38 w 240"/>
                <a:gd name="T43" fmla="*/ 120 h 227"/>
                <a:gd name="T44" fmla="*/ 113 w 240"/>
                <a:gd name="T45" fmla="*/ 188 h 227"/>
                <a:gd name="T46" fmla="*/ 116 w 240"/>
                <a:gd name="T47" fmla="*/ 217 h 227"/>
                <a:gd name="T48" fmla="*/ 86 w 240"/>
                <a:gd name="T49" fmla="*/ 219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0" h="226">
                  <a:moveTo>
                    <a:pt x="86" y="219"/>
                  </a:moveTo>
                  <a:cubicBezTo>
                    <a:pt x="0" y="141"/>
                    <a:pt x="0" y="141"/>
                    <a:pt x="0" y="141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230" y="94"/>
                    <a:pt x="230" y="94"/>
                    <a:pt x="230" y="94"/>
                  </a:cubicBezTo>
                  <a:cubicBezTo>
                    <a:pt x="239" y="101"/>
                    <a:pt x="240" y="115"/>
                    <a:pt x="231" y="123"/>
                  </a:cubicBezTo>
                  <a:cubicBezTo>
                    <a:pt x="224" y="132"/>
                    <a:pt x="210" y="131"/>
                    <a:pt x="202" y="124"/>
                  </a:cubicBezTo>
                  <a:cubicBezTo>
                    <a:pt x="110" y="41"/>
                    <a:pt x="110" y="41"/>
                    <a:pt x="110" y="41"/>
                  </a:cubicBezTo>
                  <a:cubicBezTo>
                    <a:pt x="109" y="39"/>
                    <a:pt x="106" y="39"/>
                    <a:pt x="105" y="41"/>
                  </a:cubicBezTo>
                  <a:cubicBezTo>
                    <a:pt x="103" y="42"/>
                    <a:pt x="103" y="45"/>
                    <a:pt x="105" y="46"/>
                  </a:cubicBezTo>
                  <a:cubicBezTo>
                    <a:pt x="225" y="155"/>
                    <a:pt x="225" y="155"/>
                    <a:pt x="225" y="155"/>
                  </a:cubicBezTo>
                  <a:cubicBezTo>
                    <a:pt x="229" y="159"/>
                    <a:pt x="231" y="164"/>
                    <a:pt x="232" y="170"/>
                  </a:cubicBezTo>
                  <a:cubicBezTo>
                    <a:pt x="232" y="175"/>
                    <a:pt x="230" y="180"/>
                    <a:pt x="226" y="185"/>
                  </a:cubicBezTo>
                  <a:cubicBezTo>
                    <a:pt x="218" y="193"/>
                    <a:pt x="205" y="194"/>
                    <a:pt x="197" y="186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4" y="84"/>
                    <a:pt x="82" y="84"/>
                    <a:pt x="80" y="86"/>
                  </a:cubicBezTo>
                  <a:cubicBezTo>
                    <a:pt x="79" y="87"/>
                    <a:pt x="79" y="90"/>
                    <a:pt x="81" y="91"/>
                  </a:cubicBezTo>
                  <a:cubicBezTo>
                    <a:pt x="180" y="182"/>
                    <a:pt x="180" y="182"/>
                    <a:pt x="180" y="182"/>
                  </a:cubicBezTo>
                  <a:cubicBezTo>
                    <a:pt x="189" y="190"/>
                    <a:pt x="189" y="203"/>
                    <a:pt x="181" y="212"/>
                  </a:cubicBezTo>
                  <a:cubicBezTo>
                    <a:pt x="173" y="220"/>
                    <a:pt x="160" y="220"/>
                    <a:pt x="152" y="212"/>
                  </a:cubicBezTo>
                  <a:cubicBezTo>
                    <a:pt x="44" y="114"/>
                    <a:pt x="44" y="114"/>
                    <a:pt x="44" y="114"/>
                  </a:cubicBezTo>
                  <a:cubicBezTo>
                    <a:pt x="42" y="112"/>
                    <a:pt x="40" y="113"/>
                    <a:pt x="38" y="114"/>
                  </a:cubicBezTo>
                  <a:cubicBezTo>
                    <a:pt x="37" y="116"/>
                    <a:pt x="37" y="118"/>
                    <a:pt x="38" y="120"/>
                  </a:cubicBezTo>
                  <a:cubicBezTo>
                    <a:pt x="113" y="188"/>
                    <a:pt x="113" y="188"/>
                    <a:pt x="113" y="188"/>
                  </a:cubicBezTo>
                  <a:cubicBezTo>
                    <a:pt x="122" y="195"/>
                    <a:pt x="123" y="209"/>
                    <a:pt x="116" y="217"/>
                  </a:cubicBezTo>
                  <a:cubicBezTo>
                    <a:pt x="108" y="226"/>
                    <a:pt x="95" y="227"/>
                    <a:pt x="86" y="219"/>
                  </a:cubicBezTo>
                  <a:close/>
                </a:path>
              </a:pathLst>
            </a:custGeom>
            <a:solidFill>
              <a:srgbClr val="EED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19" name="iśľîḑè"/>
            <p:cNvSpPr/>
            <p:nvPr/>
          </p:nvSpPr>
          <p:spPr bwMode="auto">
            <a:xfrm>
              <a:off x="3670301" y="1998663"/>
              <a:ext cx="765175" cy="766763"/>
            </a:xfrm>
            <a:custGeom>
              <a:avLst/>
              <a:gdLst>
                <a:gd name="T0" fmla="*/ 282 w 282"/>
                <a:gd name="T1" fmla="*/ 142 h 283"/>
                <a:gd name="T2" fmla="*/ 174 w 282"/>
                <a:gd name="T3" fmla="*/ 45 h 283"/>
                <a:gd name="T4" fmla="*/ 148 w 282"/>
                <a:gd name="T5" fmla="*/ 45 h 283"/>
                <a:gd name="T6" fmla="*/ 98 w 282"/>
                <a:gd name="T7" fmla="*/ 0 h 283"/>
                <a:gd name="T8" fmla="*/ 0 w 282"/>
                <a:gd name="T9" fmla="*/ 108 h 283"/>
                <a:gd name="T10" fmla="*/ 27 w 282"/>
                <a:gd name="T11" fmla="*/ 132 h 283"/>
                <a:gd name="T12" fmla="*/ 43 w 282"/>
                <a:gd name="T13" fmla="*/ 164 h 283"/>
                <a:gd name="T14" fmla="*/ 45 w 282"/>
                <a:gd name="T15" fmla="*/ 173 h 283"/>
                <a:gd name="T16" fmla="*/ 55 w 282"/>
                <a:gd name="T17" fmla="*/ 194 h 283"/>
                <a:gd name="T18" fmla="*/ 154 w 282"/>
                <a:gd name="T19" fmla="*/ 283 h 283"/>
                <a:gd name="T20" fmla="*/ 282 w 282"/>
                <a:gd name="T21" fmla="*/ 14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2" h="283">
                  <a:moveTo>
                    <a:pt x="282" y="142"/>
                  </a:moveTo>
                  <a:cubicBezTo>
                    <a:pt x="174" y="45"/>
                    <a:pt x="174" y="45"/>
                    <a:pt x="174" y="45"/>
                  </a:cubicBezTo>
                  <a:cubicBezTo>
                    <a:pt x="148" y="45"/>
                    <a:pt x="148" y="45"/>
                    <a:pt x="148" y="45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36" y="141"/>
                    <a:pt x="42" y="152"/>
                    <a:pt x="43" y="164"/>
                  </a:cubicBezTo>
                  <a:cubicBezTo>
                    <a:pt x="45" y="173"/>
                    <a:pt x="45" y="173"/>
                    <a:pt x="45" y="173"/>
                  </a:cubicBezTo>
                  <a:cubicBezTo>
                    <a:pt x="46" y="181"/>
                    <a:pt x="49" y="188"/>
                    <a:pt x="55" y="194"/>
                  </a:cubicBezTo>
                  <a:cubicBezTo>
                    <a:pt x="154" y="283"/>
                    <a:pt x="154" y="283"/>
                    <a:pt x="154" y="283"/>
                  </a:cubicBezTo>
                  <a:lnTo>
                    <a:pt x="282" y="142"/>
                  </a:lnTo>
                  <a:close/>
                </a:path>
              </a:pathLst>
            </a:custGeom>
            <a:solidFill>
              <a:srgbClr val="EED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20" name="îṧḻiḑè"/>
            <p:cNvSpPr/>
            <p:nvPr/>
          </p:nvSpPr>
          <p:spPr bwMode="auto">
            <a:xfrm>
              <a:off x="4117976" y="2413001"/>
              <a:ext cx="301625" cy="333375"/>
            </a:xfrm>
            <a:custGeom>
              <a:avLst/>
              <a:gdLst>
                <a:gd name="T0" fmla="*/ 111 w 111"/>
                <a:gd name="T1" fmla="*/ 10 h 123"/>
                <a:gd name="T2" fmla="*/ 11 w 111"/>
                <a:gd name="T3" fmla="*/ 121 h 123"/>
                <a:gd name="T4" fmla="*/ 3 w 111"/>
                <a:gd name="T5" fmla="*/ 121 h 123"/>
                <a:gd name="T6" fmla="*/ 2 w 111"/>
                <a:gd name="T7" fmla="*/ 113 h 123"/>
                <a:gd name="T8" fmla="*/ 105 w 111"/>
                <a:gd name="T9" fmla="*/ 0 h 123"/>
                <a:gd name="T10" fmla="*/ 111 w 111"/>
                <a:gd name="T11" fmla="*/ 1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123">
                  <a:moveTo>
                    <a:pt x="111" y="10"/>
                  </a:moveTo>
                  <a:cubicBezTo>
                    <a:pt x="11" y="121"/>
                    <a:pt x="11" y="121"/>
                    <a:pt x="11" y="121"/>
                  </a:cubicBezTo>
                  <a:cubicBezTo>
                    <a:pt x="9" y="123"/>
                    <a:pt x="5" y="123"/>
                    <a:pt x="3" y="121"/>
                  </a:cubicBezTo>
                  <a:cubicBezTo>
                    <a:pt x="0" y="119"/>
                    <a:pt x="0" y="115"/>
                    <a:pt x="2" y="113"/>
                  </a:cubicBezTo>
                  <a:cubicBezTo>
                    <a:pt x="105" y="0"/>
                    <a:pt x="105" y="0"/>
                    <a:pt x="105" y="0"/>
                  </a:cubicBezTo>
                  <a:lnTo>
                    <a:pt x="111" y="10"/>
                  </a:lnTo>
                  <a:close/>
                </a:path>
              </a:pathLst>
            </a:custGeom>
            <a:solidFill>
              <a:srgbClr val="E8C8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21" name="íṡḻîḋé"/>
            <p:cNvSpPr/>
            <p:nvPr/>
          </p:nvSpPr>
          <p:spPr bwMode="auto">
            <a:xfrm>
              <a:off x="3979863" y="2233613"/>
              <a:ext cx="458788" cy="260350"/>
            </a:xfrm>
            <a:custGeom>
              <a:avLst/>
              <a:gdLst>
                <a:gd name="T0" fmla="*/ 135 w 169"/>
                <a:gd name="T1" fmla="*/ 71 h 96"/>
                <a:gd name="T2" fmla="*/ 161 w 169"/>
                <a:gd name="T3" fmla="*/ 96 h 96"/>
                <a:gd name="T4" fmla="*/ 169 w 169"/>
                <a:gd name="T5" fmla="*/ 74 h 96"/>
                <a:gd name="T6" fmla="*/ 138 w 169"/>
                <a:gd name="T7" fmla="*/ 30 h 96"/>
                <a:gd name="T8" fmla="*/ 139 w 169"/>
                <a:gd name="T9" fmla="*/ 30 h 96"/>
                <a:gd name="T10" fmla="*/ 118 w 169"/>
                <a:gd name="T11" fmla="*/ 3 h 96"/>
                <a:gd name="T12" fmla="*/ 34 w 169"/>
                <a:gd name="T13" fmla="*/ 0 h 96"/>
                <a:gd name="T14" fmla="*/ 0 w 169"/>
                <a:gd name="T15" fmla="*/ 48 h 96"/>
                <a:gd name="T16" fmla="*/ 82 w 169"/>
                <a:gd name="T17" fmla="*/ 49 h 96"/>
                <a:gd name="T18" fmla="*/ 135 w 169"/>
                <a:gd name="T19" fmla="*/ 7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9" h="96">
                  <a:moveTo>
                    <a:pt x="135" y="71"/>
                  </a:moveTo>
                  <a:cubicBezTo>
                    <a:pt x="161" y="96"/>
                    <a:pt x="161" y="96"/>
                    <a:pt x="161" y="96"/>
                  </a:cubicBezTo>
                  <a:cubicBezTo>
                    <a:pt x="169" y="74"/>
                    <a:pt x="169" y="74"/>
                    <a:pt x="169" y="74"/>
                  </a:cubicBezTo>
                  <a:cubicBezTo>
                    <a:pt x="138" y="30"/>
                    <a:pt x="138" y="30"/>
                    <a:pt x="138" y="30"/>
                  </a:cubicBezTo>
                  <a:cubicBezTo>
                    <a:pt x="139" y="30"/>
                    <a:pt x="139" y="30"/>
                    <a:pt x="139" y="30"/>
                  </a:cubicBezTo>
                  <a:cubicBezTo>
                    <a:pt x="118" y="3"/>
                    <a:pt x="118" y="3"/>
                    <a:pt x="118" y="3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82" y="49"/>
                    <a:pt x="82" y="49"/>
                    <a:pt x="82" y="49"/>
                  </a:cubicBezTo>
                  <a:cubicBezTo>
                    <a:pt x="102" y="50"/>
                    <a:pt x="121" y="57"/>
                    <a:pt x="135" y="71"/>
                  </a:cubicBezTo>
                  <a:close/>
                </a:path>
              </a:pathLst>
            </a:custGeom>
            <a:solidFill>
              <a:srgbClr val="E8C8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22" name="ïś1iḋé"/>
            <p:cNvSpPr/>
            <p:nvPr/>
          </p:nvSpPr>
          <p:spPr bwMode="auto">
            <a:xfrm>
              <a:off x="3516313" y="1573213"/>
              <a:ext cx="474663" cy="763588"/>
            </a:xfrm>
            <a:custGeom>
              <a:avLst/>
              <a:gdLst>
                <a:gd name="T0" fmla="*/ 299 w 299"/>
                <a:gd name="T1" fmla="*/ 271 h 481"/>
                <a:gd name="T2" fmla="*/ 285 w 299"/>
                <a:gd name="T3" fmla="*/ 287 h 481"/>
                <a:gd name="T4" fmla="*/ 118 w 299"/>
                <a:gd name="T5" fmla="*/ 471 h 481"/>
                <a:gd name="T6" fmla="*/ 108 w 299"/>
                <a:gd name="T7" fmla="*/ 481 h 481"/>
                <a:gd name="T8" fmla="*/ 50 w 299"/>
                <a:gd name="T9" fmla="*/ 428 h 481"/>
                <a:gd name="T10" fmla="*/ 0 w 299"/>
                <a:gd name="T11" fmla="*/ 384 h 481"/>
                <a:gd name="T12" fmla="*/ 0 w 299"/>
                <a:gd name="T13" fmla="*/ 0 h 481"/>
                <a:gd name="T14" fmla="*/ 241 w 299"/>
                <a:gd name="T15" fmla="*/ 218 h 481"/>
                <a:gd name="T16" fmla="*/ 299 w 299"/>
                <a:gd name="T17" fmla="*/ 27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9" h="481">
                  <a:moveTo>
                    <a:pt x="299" y="271"/>
                  </a:moveTo>
                  <a:lnTo>
                    <a:pt x="285" y="287"/>
                  </a:lnTo>
                  <a:lnTo>
                    <a:pt x="118" y="471"/>
                  </a:lnTo>
                  <a:lnTo>
                    <a:pt x="108" y="481"/>
                  </a:lnTo>
                  <a:lnTo>
                    <a:pt x="50" y="428"/>
                  </a:lnTo>
                  <a:lnTo>
                    <a:pt x="0" y="384"/>
                  </a:lnTo>
                  <a:lnTo>
                    <a:pt x="0" y="0"/>
                  </a:lnTo>
                  <a:lnTo>
                    <a:pt x="241" y="218"/>
                  </a:lnTo>
                  <a:lnTo>
                    <a:pt x="299" y="271"/>
                  </a:lnTo>
                  <a:close/>
                </a:path>
              </a:pathLst>
            </a:custGeom>
            <a:solidFill>
              <a:srgbClr val="5B8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23" name="iṣḷîďe"/>
            <p:cNvSpPr/>
            <p:nvPr/>
          </p:nvSpPr>
          <p:spPr bwMode="auto">
            <a:xfrm>
              <a:off x="3576638" y="1898651"/>
              <a:ext cx="433388" cy="460375"/>
            </a:xfrm>
            <a:custGeom>
              <a:avLst/>
              <a:gdLst>
                <a:gd name="T0" fmla="*/ 0 w 273"/>
                <a:gd name="T1" fmla="*/ 237 h 290"/>
                <a:gd name="T2" fmla="*/ 215 w 273"/>
                <a:gd name="T3" fmla="*/ 0 h 290"/>
                <a:gd name="T4" fmla="*/ 273 w 273"/>
                <a:gd name="T5" fmla="*/ 53 h 290"/>
                <a:gd name="T6" fmla="*/ 58 w 273"/>
                <a:gd name="T7" fmla="*/ 290 h 290"/>
                <a:gd name="T8" fmla="*/ 0 w 273"/>
                <a:gd name="T9" fmla="*/ 237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3" h="290">
                  <a:moveTo>
                    <a:pt x="0" y="237"/>
                  </a:moveTo>
                  <a:lnTo>
                    <a:pt x="215" y="0"/>
                  </a:lnTo>
                  <a:lnTo>
                    <a:pt x="273" y="53"/>
                  </a:lnTo>
                  <a:lnTo>
                    <a:pt x="58" y="290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rgbClr val="FBB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24" name="ïşľîdè"/>
            <p:cNvSpPr/>
            <p:nvPr/>
          </p:nvSpPr>
          <p:spPr bwMode="auto">
            <a:xfrm>
              <a:off x="4216401" y="3651251"/>
              <a:ext cx="515938" cy="193675"/>
            </a:xfrm>
            <a:custGeom>
              <a:avLst/>
              <a:gdLst>
                <a:gd name="T0" fmla="*/ 190 w 190"/>
                <a:gd name="T1" fmla="*/ 0 h 72"/>
                <a:gd name="T2" fmla="*/ 162 w 190"/>
                <a:gd name="T3" fmla="*/ 15 h 72"/>
                <a:gd name="T4" fmla="*/ 132 w 190"/>
                <a:gd name="T5" fmla="*/ 29 h 72"/>
                <a:gd name="T6" fmla="*/ 115 w 190"/>
                <a:gd name="T7" fmla="*/ 37 h 72"/>
                <a:gd name="T8" fmla="*/ 97 w 190"/>
                <a:gd name="T9" fmla="*/ 44 h 72"/>
                <a:gd name="T10" fmla="*/ 80 w 190"/>
                <a:gd name="T11" fmla="*/ 52 h 72"/>
                <a:gd name="T12" fmla="*/ 62 w 190"/>
                <a:gd name="T13" fmla="*/ 59 h 72"/>
                <a:gd name="T14" fmla="*/ 46 w 190"/>
                <a:gd name="T15" fmla="*/ 65 h 72"/>
                <a:gd name="T16" fmla="*/ 31 w 190"/>
                <a:gd name="T17" fmla="*/ 70 h 72"/>
                <a:gd name="T18" fmla="*/ 18 w 190"/>
                <a:gd name="T19" fmla="*/ 71 h 72"/>
                <a:gd name="T20" fmla="*/ 8 w 190"/>
                <a:gd name="T21" fmla="*/ 69 h 72"/>
                <a:gd name="T22" fmla="*/ 2 w 190"/>
                <a:gd name="T23" fmla="*/ 66 h 72"/>
                <a:gd name="T24" fmla="*/ 0 w 190"/>
                <a:gd name="T25" fmla="*/ 64 h 72"/>
                <a:gd name="T26" fmla="*/ 2 w 190"/>
                <a:gd name="T27" fmla="*/ 65 h 72"/>
                <a:gd name="T28" fmla="*/ 8 w 190"/>
                <a:gd name="T29" fmla="*/ 67 h 72"/>
                <a:gd name="T30" fmla="*/ 30 w 190"/>
                <a:gd name="T31" fmla="*/ 66 h 72"/>
                <a:gd name="T32" fmla="*/ 37 w 190"/>
                <a:gd name="T33" fmla="*/ 63 h 72"/>
                <a:gd name="T34" fmla="*/ 44 w 190"/>
                <a:gd name="T35" fmla="*/ 59 h 72"/>
                <a:gd name="T36" fmla="*/ 60 w 190"/>
                <a:gd name="T37" fmla="*/ 52 h 72"/>
                <a:gd name="T38" fmla="*/ 77 w 190"/>
                <a:gd name="T39" fmla="*/ 45 h 72"/>
                <a:gd name="T40" fmla="*/ 94 w 190"/>
                <a:gd name="T41" fmla="*/ 37 h 72"/>
                <a:gd name="T42" fmla="*/ 112 w 190"/>
                <a:gd name="T43" fmla="*/ 30 h 72"/>
                <a:gd name="T44" fmla="*/ 129 w 190"/>
                <a:gd name="T45" fmla="*/ 23 h 72"/>
                <a:gd name="T46" fmla="*/ 160 w 190"/>
                <a:gd name="T47" fmla="*/ 11 h 72"/>
                <a:gd name="T48" fmla="*/ 190 w 190"/>
                <a:gd name="T4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0" h="72">
                  <a:moveTo>
                    <a:pt x="190" y="0"/>
                  </a:moveTo>
                  <a:cubicBezTo>
                    <a:pt x="190" y="0"/>
                    <a:pt x="179" y="7"/>
                    <a:pt x="162" y="15"/>
                  </a:cubicBezTo>
                  <a:cubicBezTo>
                    <a:pt x="153" y="19"/>
                    <a:pt x="143" y="24"/>
                    <a:pt x="132" y="29"/>
                  </a:cubicBezTo>
                  <a:cubicBezTo>
                    <a:pt x="126" y="32"/>
                    <a:pt x="121" y="34"/>
                    <a:pt x="115" y="37"/>
                  </a:cubicBezTo>
                  <a:cubicBezTo>
                    <a:pt x="109" y="39"/>
                    <a:pt x="103" y="42"/>
                    <a:pt x="97" y="44"/>
                  </a:cubicBezTo>
                  <a:cubicBezTo>
                    <a:pt x="91" y="47"/>
                    <a:pt x="85" y="49"/>
                    <a:pt x="80" y="52"/>
                  </a:cubicBezTo>
                  <a:cubicBezTo>
                    <a:pt x="74" y="54"/>
                    <a:pt x="68" y="56"/>
                    <a:pt x="62" y="59"/>
                  </a:cubicBezTo>
                  <a:cubicBezTo>
                    <a:pt x="57" y="61"/>
                    <a:pt x="51" y="63"/>
                    <a:pt x="46" y="65"/>
                  </a:cubicBezTo>
                  <a:cubicBezTo>
                    <a:pt x="41" y="67"/>
                    <a:pt x="36" y="69"/>
                    <a:pt x="31" y="70"/>
                  </a:cubicBezTo>
                  <a:cubicBezTo>
                    <a:pt x="26" y="72"/>
                    <a:pt x="22" y="72"/>
                    <a:pt x="18" y="71"/>
                  </a:cubicBezTo>
                  <a:cubicBezTo>
                    <a:pt x="14" y="71"/>
                    <a:pt x="10" y="70"/>
                    <a:pt x="8" y="69"/>
                  </a:cubicBezTo>
                  <a:cubicBezTo>
                    <a:pt x="5" y="68"/>
                    <a:pt x="3" y="66"/>
                    <a:pt x="2" y="66"/>
                  </a:cubicBezTo>
                  <a:cubicBezTo>
                    <a:pt x="0" y="65"/>
                    <a:pt x="0" y="64"/>
                    <a:pt x="0" y="64"/>
                  </a:cubicBezTo>
                  <a:cubicBezTo>
                    <a:pt x="0" y="64"/>
                    <a:pt x="1" y="65"/>
                    <a:pt x="2" y="65"/>
                  </a:cubicBezTo>
                  <a:cubicBezTo>
                    <a:pt x="3" y="66"/>
                    <a:pt x="5" y="67"/>
                    <a:pt x="8" y="67"/>
                  </a:cubicBezTo>
                  <a:cubicBezTo>
                    <a:pt x="13" y="69"/>
                    <a:pt x="21" y="69"/>
                    <a:pt x="30" y="66"/>
                  </a:cubicBezTo>
                  <a:cubicBezTo>
                    <a:pt x="32" y="65"/>
                    <a:pt x="34" y="64"/>
                    <a:pt x="37" y="63"/>
                  </a:cubicBezTo>
                  <a:cubicBezTo>
                    <a:pt x="39" y="62"/>
                    <a:pt x="41" y="61"/>
                    <a:pt x="44" y="59"/>
                  </a:cubicBezTo>
                  <a:cubicBezTo>
                    <a:pt x="49" y="57"/>
                    <a:pt x="54" y="55"/>
                    <a:pt x="60" y="52"/>
                  </a:cubicBezTo>
                  <a:cubicBezTo>
                    <a:pt x="65" y="50"/>
                    <a:pt x="71" y="47"/>
                    <a:pt x="77" y="45"/>
                  </a:cubicBezTo>
                  <a:cubicBezTo>
                    <a:pt x="82" y="42"/>
                    <a:pt x="88" y="40"/>
                    <a:pt x="94" y="37"/>
                  </a:cubicBezTo>
                  <a:cubicBezTo>
                    <a:pt x="100" y="35"/>
                    <a:pt x="106" y="32"/>
                    <a:pt x="112" y="30"/>
                  </a:cubicBezTo>
                  <a:cubicBezTo>
                    <a:pt x="118" y="27"/>
                    <a:pt x="123" y="25"/>
                    <a:pt x="129" y="23"/>
                  </a:cubicBezTo>
                  <a:cubicBezTo>
                    <a:pt x="140" y="18"/>
                    <a:pt x="151" y="14"/>
                    <a:pt x="160" y="11"/>
                  </a:cubicBezTo>
                  <a:cubicBezTo>
                    <a:pt x="178" y="4"/>
                    <a:pt x="190" y="0"/>
                    <a:pt x="190" y="0"/>
                  </a:cubicBezTo>
                  <a:close/>
                </a:path>
              </a:pathLst>
            </a:custGeom>
            <a:solidFill>
              <a:srgbClr val="E8C8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25" name="íṥḷíḍê"/>
            <p:cNvSpPr/>
            <p:nvPr/>
          </p:nvSpPr>
          <p:spPr bwMode="auto">
            <a:xfrm>
              <a:off x="3516313" y="3265488"/>
              <a:ext cx="1377950" cy="574675"/>
            </a:xfrm>
            <a:custGeom>
              <a:avLst/>
              <a:gdLst>
                <a:gd name="T0" fmla="*/ 277 w 508"/>
                <a:gd name="T1" fmla="*/ 212 h 212"/>
                <a:gd name="T2" fmla="*/ 269 w 508"/>
                <a:gd name="T3" fmla="*/ 211 h 212"/>
                <a:gd name="T4" fmla="*/ 265 w 508"/>
                <a:gd name="T5" fmla="*/ 210 h 212"/>
                <a:gd name="T6" fmla="*/ 149 w 508"/>
                <a:gd name="T7" fmla="*/ 177 h 212"/>
                <a:gd name="T8" fmla="*/ 0 w 508"/>
                <a:gd name="T9" fmla="*/ 177 h 212"/>
                <a:gd name="T10" fmla="*/ 0 w 508"/>
                <a:gd name="T11" fmla="*/ 61 h 212"/>
                <a:gd name="T12" fmla="*/ 162 w 508"/>
                <a:gd name="T13" fmla="*/ 61 h 212"/>
                <a:gd name="T14" fmla="*/ 218 w 508"/>
                <a:gd name="T15" fmla="*/ 24 h 212"/>
                <a:gd name="T16" fmla="*/ 296 w 508"/>
                <a:gd name="T17" fmla="*/ 24 h 212"/>
                <a:gd name="T18" fmla="*/ 296 w 508"/>
                <a:gd name="T19" fmla="*/ 24 h 212"/>
                <a:gd name="T20" fmla="*/ 382 w 508"/>
                <a:gd name="T21" fmla="*/ 3 h 212"/>
                <a:gd name="T22" fmla="*/ 404 w 508"/>
                <a:gd name="T23" fmla="*/ 8 h 212"/>
                <a:gd name="T24" fmla="*/ 408 w 508"/>
                <a:gd name="T25" fmla="*/ 13 h 212"/>
                <a:gd name="T26" fmla="*/ 398 w 508"/>
                <a:gd name="T27" fmla="*/ 43 h 212"/>
                <a:gd name="T28" fmla="*/ 314 w 508"/>
                <a:gd name="T29" fmla="*/ 84 h 212"/>
                <a:gd name="T30" fmla="*/ 307 w 508"/>
                <a:gd name="T31" fmla="*/ 89 h 212"/>
                <a:gd name="T32" fmla="*/ 302 w 508"/>
                <a:gd name="T33" fmla="*/ 115 h 212"/>
                <a:gd name="T34" fmla="*/ 332 w 508"/>
                <a:gd name="T35" fmla="*/ 129 h 212"/>
                <a:gd name="T36" fmla="*/ 478 w 508"/>
                <a:gd name="T37" fmla="*/ 84 h 212"/>
                <a:gd name="T38" fmla="*/ 499 w 508"/>
                <a:gd name="T39" fmla="*/ 89 h 212"/>
                <a:gd name="T40" fmla="*/ 504 w 508"/>
                <a:gd name="T41" fmla="*/ 96 h 212"/>
                <a:gd name="T42" fmla="*/ 493 w 508"/>
                <a:gd name="T43" fmla="*/ 124 h 212"/>
                <a:gd name="T44" fmla="*/ 442 w 508"/>
                <a:gd name="T45" fmla="*/ 145 h 212"/>
                <a:gd name="T46" fmla="*/ 294 w 508"/>
                <a:gd name="T47" fmla="*/ 208 h 212"/>
                <a:gd name="T48" fmla="*/ 292 w 508"/>
                <a:gd name="T49" fmla="*/ 209 h 212"/>
                <a:gd name="T50" fmla="*/ 277 w 508"/>
                <a:gd name="T51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08" h="211">
                  <a:moveTo>
                    <a:pt x="277" y="212"/>
                  </a:moveTo>
                  <a:cubicBezTo>
                    <a:pt x="274" y="212"/>
                    <a:pt x="272" y="212"/>
                    <a:pt x="269" y="211"/>
                  </a:cubicBezTo>
                  <a:cubicBezTo>
                    <a:pt x="265" y="210"/>
                    <a:pt x="265" y="210"/>
                    <a:pt x="265" y="210"/>
                  </a:cubicBezTo>
                  <a:cubicBezTo>
                    <a:pt x="149" y="177"/>
                    <a:pt x="149" y="177"/>
                    <a:pt x="149" y="177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162" y="61"/>
                    <a:pt x="162" y="61"/>
                    <a:pt x="162" y="61"/>
                  </a:cubicBezTo>
                  <a:cubicBezTo>
                    <a:pt x="162" y="61"/>
                    <a:pt x="185" y="29"/>
                    <a:pt x="218" y="24"/>
                  </a:cubicBezTo>
                  <a:cubicBezTo>
                    <a:pt x="249" y="19"/>
                    <a:pt x="292" y="24"/>
                    <a:pt x="296" y="24"/>
                  </a:cubicBezTo>
                  <a:cubicBezTo>
                    <a:pt x="296" y="24"/>
                    <a:pt x="296" y="24"/>
                    <a:pt x="296" y="24"/>
                  </a:cubicBezTo>
                  <a:cubicBezTo>
                    <a:pt x="382" y="3"/>
                    <a:pt x="382" y="3"/>
                    <a:pt x="382" y="3"/>
                  </a:cubicBezTo>
                  <a:cubicBezTo>
                    <a:pt x="390" y="0"/>
                    <a:pt x="398" y="2"/>
                    <a:pt x="404" y="8"/>
                  </a:cubicBezTo>
                  <a:cubicBezTo>
                    <a:pt x="405" y="10"/>
                    <a:pt x="407" y="11"/>
                    <a:pt x="408" y="13"/>
                  </a:cubicBezTo>
                  <a:cubicBezTo>
                    <a:pt x="413" y="24"/>
                    <a:pt x="409" y="37"/>
                    <a:pt x="398" y="43"/>
                  </a:cubicBezTo>
                  <a:cubicBezTo>
                    <a:pt x="314" y="84"/>
                    <a:pt x="314" y="84"/>
                    <a:pt x="314" y="84"/>
                  </a:cubicBezTo>
                  <a:cubicBezTo>
                    <a:pt x="312" y="85"/>
                    <a:pt x="309" y="87"/>
                    <a:pt x="307" y="89"/>
                  </a:cubicBezTo>
                  <a:cubicBezTo>
                    <a:pt x="301" y="95"/>
                    <a:pt x="298" y="106"/>
                    <a:pt x="302" y="115"/>
                  </a:cubicBezTo>
                  <a:cubicBezTo>
                    <a:pt x="307" y="127"/>
                    <a:pt x="320" y="133"/>
                    <a:pt x="332" y="129"/>
                  </a:cubicBezTo>
                  <a:cubicBezTo>
                    <a:pt x="478" y="84"/>
                    <a:pt x="478" y="84"/>
                    <a:pt x="478" y="84"/>
                  </a:cubicBezTo>
                  <a:cubicBezTo>
                    <a:pt x="486" y="82"/>
                    <a:pt x="494" y="84"/>
                    <a:pt x="499" y="89"/>
                  </a:cubicBezTo>
                  <a:cubicBezTo>
                    <a:pt x="501" y="91"/>
                    <a:pt x="502" y="93"/>
                    <a:pt x="504" y="96"/>
                  </a:cubicBezTo>
                  <a:cubicBezTo>
                    <a:pt x="508" y="107"/>
                    <a:pt x="503" y="119"/>
                    <a:pt x="493" y="124"/>
                  </a:cubicBezTo>
                  <a:cubicBezTo>
                    <a:pt x="442" y="145"/>
                    <a:pt x="442" y="145"/>
                    <a:pt x="442" y="145"/>
                  </a:cubicBezTo>
                  <a:cubicBezTo>
                    <a:pt x="294" y="208"/>
                    <a:pt x="294" y="208"/>
                    <a:pt x="294" y="208"/>
                  </a:cubicBezTo>
                  <a:cubicBezTo>
                    <a:pt x="292" y="209"/>
                    <a:pt x="292" y="209"/>
                    <a:pt x="292" y="209"/>
                  </a:cubicBezTo>
                  <a:cubicBezTo>
                    <a:pt x="287" y="211"/>
                    <a:pt x="282" y="212"/>
                    <a:pt x="277" y="212"/>
                  </a:cubicBezTo>
                  <a:close/>
                </a:path>
              </a:pathLst>
            </a:custGeom>
            <a:solidFill>
              <a:srgbClr val="EED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26" name="íṧḻiďê"/>
            <p:cNvSpPr/>
            <p:nvPr/>
          </p:nvSpPr>
          <p:spPr bwMode="auto">
            <a:xfrm>
              <a:off x="3516313" y="3371851"/>
              <a:ext cx="330200" cy="449263"/>
            </a:xfrm>
            <a:prstGeom prst="rect">
              <a:avLst/>
            </a:prstGeom>
            <a:solidFill>
              <a:srgbClr val="5B8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27" name="îSḻíḋè"/>
            <p:cNvSpPr/>
            <p:nvPr/>
          </p:nvSpPr>
          <p:spPr bwMode="auto">
            <a:xfrm>
              <a:off x="3725863" y="3341688"/>
              <a:ext cx="120650" cy="509588"/>
            </a:xfrm>
            <a:prstGeom prst="rect">
              <a:avLst/>
            </a:prstGeom>
            <a:solidFill>
              <a:srgbClr val="FBB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28" name="íš1ïḑê"/>
            <p:cNvSpPr/>
            <p:nvPr/>
          </p:nvSpPr>
          <p:spPr bwMode="auto">
            <a:xfrm>
              <a:off x="3898901" y="2379663"/>
              <a:ext cx="1630363" cy="1219200"/>
            </a:xfrm>
            <a:custGeom>
              <a:avLst/>
              <a:gdLst>
                <a:gd name="T0" fmla="*/ 0 w 601"/>
                <a:gd name="T1" fmla="*/ 413 h 450"/>
                <a:gd name="T2" fmla="*/ 0 w 601"/>
                <a:gd name="T3" fmla="*/ 0 h 450"/>
                <a:gd name="T4" fmla="*/ 601 w 601"/>
                <a:gd name="T5" fmla="*/ 0 h 450"/>
                <a:gd name="T6" fmla="*/ 601 w 601"/>
                <a:gd name="T7" fmla="*/ 413 h 450"/>
                <a:gd name="T8" fmla="*/ 564 w 601"/>
                <a:gd name="T9" fmla="*/ 450 h 450"/>
                <a:gd name="T10" fmla="*/ 38 w 601"/>
                <a:gd name="T11" fmla="*/ 450 h 450"/>
                <a:gd name="T12" fmla="*/ 0 w 601"/>
                <a:gd name="T13" fmla="*/ 413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1" h="450">
                  <a:moveTo>
                    <a:pt x="0" y="41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01" y="0"/>
                    <a:pt x="601" y="0"/>
                    <a:pt x="601" y="0"/>
                  </a:cubicBezTo>
                  <a:cubicBezTo>
                    <a:pt x="601" y="413"/>
                    <a:pt x="601" y="413"/>
                    <a:pt x="601" y="413"/>
                  </a:cubicBezTo>
                  <a:cubicBezTo>
                    <a:pt x="601" y="434"/>
                    <a:pt x="585" y="450"/>
                    <a:pt x="564" y="450"/>
                  </a:cubicBezTo>
                  <a:cubicBezTo>
                    <a:pt x="38" y="450"/>
                    <a:pt x="38" y="450"/>
                    <a:pt x="38" y="450"/>
                  </a:cubicBezTo>
                  <a:cubicBezTo>
                    <a:pt x="17" y="450"/>
                    <a:pt x="0" y="434"/>
                    <a:pt x="0" y="413"/>
                  </a:cubicBezTo>
                  <a:close/>
                </a:path>
              </a:pathLst>
            </a:custGeom>
            <a:solidFill>
              <a:srgbClr val="FA65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29" name="îSḻïḋé"/>
            <p:cNvSpPr/>
            <p:nvPr/>
          </p:nvSpPr>
          <p:spPr bwMode="auto">
            <a:xfrm>
              <a:off x="4105276" y="2601913"/>
              <a:ext cx="341313" cy="774700"/>
            </a:xfrm>
            <a:custGeom>
              <a:avLst/>
              <a:gdLst>
                <a:gd name="T0" fmla="*/ 0 w 126"/>
                <a:gd name="T1" fmla="*/ 271 h 286"/>
                <a:gd name="T2" fmla="*/ 0 w 126"/>
                <a:gd name="T3" fmla="*/ 15 h 286"/>
                <a:gd name="T4" fmla="*/ 14 w 126"/>
                <a:gd name="T5" fmla="*/ 0 h 286"/>
                <a:gd name="T6" fmla="*/ 112 w 126"/>
                <a:gd name="T7" fmla="*/ 0 h 286"/>
                <a:gd name="T8" fmla="*/ 126 w 126"/>
                <a:gd name="T9" fmla="*/ 15 h 286"/>
                <a:gd name="T10" fmla="*/ 126 w 126"/>
                <a:gd name="T11" fmla="*/ 271 h 286"/>
                <a:gd name="T12" fmla="*/ 112 w 126"/>
                <a:gd name="T13" fmla="*/ 286 h 286"/>
                <a:gd name="T14" fmla="*/ 14 w 126"/>
                <a:gd name="T15" fmla="*/ 286 h 286"/>
                <a:gd name="T16" fmla="*/ 0 w 126"/>
                <a:gd name="T17" fmla="*/ 271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" h="286">
                  <a:moveTo>
                    <a:pt x="0" y="271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20" y="0"/>
                    <a:pt x="126" y="7"/>
                    <a:pt x="126" y="15"/>
                  </a:cubicBezTo>
                  <a:cubicBezTo>
                    <a:pt x="126" y="271"/>
                    <a:pt x="126" y="271"/>
                    <a:pt x="126" y="271"/>
                  </a:cubicBezTo>
                  <a:cubicBezTo>
                    <a:pt x="126" y="280"/>
                    <a:pt x="120" y="286"/>
                    <a:pt x="112" y="286"/>
                  </a:cubicBezTo>
                  <a:cubicBezTo>
                    <a:pt x="14" y="286"/>
                    <a:pt x="14" y="286"/>
                    <a:pt x="14" y="286"/>
                  </a:cubicBezTo>
                  <a:cubicBezTo>
                    <a:pt x="6" y="286"/>
                    <a:pt x="0" y="280"/>
                    <a:pt x="0" y="2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30" name="ïṧlîḋê"/>
            <p:cNvSpPr/>
            <p:nvPr/>
          </p:nvSpPr>
          <p:spPr bwMode="auto">
            <a:xfrm>
              <a:off x="5089526" y="3225801"/>
              <a:ext cx="439738" cy="196850"/>
            </a:xfrm>
            <a:custGeom>
              <a:avLst/>
              <a:gdLst>
                <a:gd name="T0" fmla="*/ 0 w 277"/>
                <a:gd name="T1" fmla="*/ 124 h 124"/>
                <a:gd name="T2" fmla="*/ 45 w 277"/>
                <a:gd name="T3" fmla="*/ 61 h 124"/>
                <a:gd name="T4" fmla="*/ 0 w 277"/>
                <a:gd name="T5" fmla="*/ 0 h 124"/>
                <a:gd name="T6" fmla="*/ 277 w 277"/>
                <a:gd name="T7" fmla="*/ 0 h 124"/>
                <a:gd name="T8" fmla="*/ 277 w 277"/>
                <a:gd name="T9" fmla="*/ 124 h 124"/>
                <a:gd name="T10" fmla="*/ 0 w 277"/>
                <a:gd name="T11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7" h="124">
                  <a:moveTo>
                    <a:pt x="0" y="124"/>
                  </a:moveTo>
                  <a:lnTo>
                    <a:pt x="45" y="61"/>
                  </a:lnTo>
                  <a:lnTo>
                    <a:pt x="0" y="0"/>
                  </a:lnTo>
                  <a:lnTo>
                    <a:pt x="277" y="0"/>
                  </a:lnTo>
                  <a:lnTo>
                    <a:pt x="277" y="124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FBB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31" name="ïṡḻiḓè"/>
            <p:cNvSpPr/>
            <p:nvPr/>
          </p:nvSpPr>
          <p:spPr bwMode="auto">
            <a:xfrm>
              <a:off x="3879851" y="3265488"/>
              <a:ext cx="757238" cy="428625"/>
            </a:xfrm>
            <a:custGeom>
              <a:avLst/>
              <a:gdLst>
                <a:gd name="T0" fmla="*/ 0 w 279"/>
                <a:gd name="T1" fmla="*/ 61 h 158"/>
                <a:gd name="T2" fmla="*/ 7 w 279"/>
                <a:gd name="T3" fmla="*/ 155 h 158"/>
                <a:gd name="T4" fmla="*/ 38 w 279"/>
                <a:gd name="T5" fmla="*/ 158 h 158"/>
                <a:gd name="T6" fmla="*/ 186 w 279"/>
                <a:gd name="T7" fmla="*/ 130 h 158"/>
                <a:gd name="T8" fmla="*/ 186 w 279"/>
                <a:gd name="T9" fmla="*/ 129 h 158"/>
                <a:gd name="T10" fmla="*/ 168 w 279"/>
                <a:gd name="T11" fmla="*/ 115 h 158"/>
                <a:gd name="T12" fmla="*/ 173 w 279"/>
                <a:gd name="T13" fmla="*/ 89 h 158"/>
                <a:gd name="T14" fmla="*/ 180 w 279"/>
                <a:gd name="T15" fmla="*/ 84 h 158"/>
                <a:gd name="T16" fmla="*/ 264 w 279"/>
                <a:gd name="T17" fmla="*/ 43 h 158"/>
                <a:gd name="T18" fmla="*/ 274 w 279"/>
                <a:gd name="T19" fmla="*/ 13 h 158"/>
                <a:gd name="T20" fmla="*/ 270 w 279"/>
                <a:gd name="T21" fmla="*/ 8 h 158"/>
                <a:gd name="T22" fmla="*/ 248 w 279"/>
                <a:gd name="T23" fmla="*/ 3 h 158"/>
                <a:gd name="T24" fmla="*/ 162 w 279"/>
                <a:gd name="T25" fmla="*/ 24 h 158"/>
                <a:gd name="T26" fmla="*/ 162 w 279"/>
                <a:gd name="T27" fmla="*/ 24 h 158"/>
                <a:gd name="T28" fmla="*/ 84 w 279"/>
                <a:gd name="T29" fmla="*/ 24 h 158"/>
                <a:gd name="T30" fmla="*/ 28 w 279"/>
                <a:gd name="T31" fmla="*/ 61 h 158"/>
                <a:gd name="T32" fmla="*/ 0 w 279"/>
                <a:gd name="T33" fmla="*/ 61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9" h="158">
                  <a:moveTo>
                    <a:pt x="0" y="61"/>
                  </a:moveTo>
                  <a:cubicBezTo>
                    <a:pt x="7" y="155"/>
                    <a:pt x="7" y="155"/>
                    <a:pt x="7" y="155"/>
                  </a:cubicBezTo>
                  <a:cubicBezTo>
                    <a:pt x="38" y="158"/>
                    <a:pt x="38" y="158"/>
                    <a:pt x="38" y="158"/>
                  </a:cubicBezTo>
                  <a:cubicBezTo>
                    <a:pt x="186" y="130"/>
                    <a:pt x="186" y="130"/>
                    <a:pt x="186" y="130"/>
                  </a:cubicBezTo>
                  <a:cubicBezTo>
                    <a:pt x="186" y="129"/>
                    <a:pt x="186" y="129"/>
                    <a:pt x="186" y="129"/>
                  </a:cubicBezTo>
                  <a:cubicBezTo>
                    <a:pt x="178" y="128"/>
                    <a:pt x="172" y="123"/>
                    <a:pt x="168" y="115"/>
                  </a:cubicBezTo>
                  <a:cubicBezTo>
                    <a:pt x="164" y="106"/>
                    <a:pt x="167" y="95"/>
                    <a:pt x="173" y="89"/>
                  </a:cubicBezTo>
                  <a:cubicBezTo>
                    <a:pt x="175" y="87"/>
                    <a:pt x="178" y="85"/>
                    <a:pt x="180" y="84"/>
                  </a:cubicBezTo>
                  <a:cubicBezTo>
                    <a:pt x="264" y="43"/>
                    <a:pt x="264" y="43"/>
                    <a:pt x="264" y="43"/>
                  </a:cubicBezTo>
                  <a:cubicBezTo>
                    <a:pt x="275" y="37"/>
                    <a:pt x="279" y="24"/>
                    <a:pt x="274" y="13"/>
                  </a:cubicBezTo>
                  <a:cubicBezTo>
                    <a:pt x="273" y="11"/>
                    <a:pt x="271" y="10"/>
                    <a:pt x="270" y="8"/>
                  </a:cubicBezTo>
                  <a:cubicBezTo>
                    <a:pt x="264" y="2"/>
                    <a:pt x="256" y="0"/>
                    <a:pt x="248" y="3"/>
                  </a:cubicBezTo>
                  <a:cubicBezTo>
                    <a:pt x="162" y="24"/>
                    <a:pt x="162" y="24"/>
                    <a:pt x="162" y="24"/>
                  </a:cubicBezTo>
                  <a:cubicBezTo>
                    <a:pt x="162" y="24"/>
                    <a:pt x="162" y="24"/>
                    <a:pt x="162" y="24"/>
                  </a:cubicBezTo>
                  <a:cubicBezTo>
                    <a:pt x="158" y="24"/>
                    <a:pt x="115" y="19"/>
                    <a:pt x="84" y="24"/>
                  </a:cubicBezTo>
                  <a:cubicBezTo>
                    <a:pt x="51" y="29"/>
                    <a:pt x="28" y="61"/>
                    <a:pt x="28" y="61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EED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32" name="ïşḷïďê"/>
            <p:cNvSpPr/>
            <p:nvPr/>
          </p:nvSpPr>
          <p:spPr bwMode="auto">
            <a:xfrm>
              <a:off x="3849688" y="2087563"/>
              <a:ext cx="676275" cy="430213"/>
            </a:xfrm>
            <a:custGeom>
              <a:avLst/>
              <a:gdLst>
                <a:gd name="T0" fmla="*/ 66 w 249"/>
                <a:gd name="T1" fmla="*/ 101 h 159"/>
                <a:gd name="T2" fmla="*/ 144 w 249"/>
                <a:gd name="T3" fmla="*/ 76 h 159"/>
                <a:gd name="T4" fmla="*/ 187 w 249"/>
                <a:gd name="T5" fmla="*/ 102 h 159"/>
                <a:gd name="T6" fmla="*/ 204 w 249"/>
                <a:gd name="T7" fmla="*/ 143 h 159"/>
                <a:gd name="T8" fmla="*/ 233 w 249"/>
                <a:gd name="T9" fmla="*/ 154 h 159"/>
                <a:gd name="T10" fmla="*/ 245 w 249"/>
                <a:gd name="T11" fmla="*/ 125 h 159"/>
                <a:gd name="T12" fmla="*/ 225 w 249"/>
                <a:gd name="T13" fmla="*/ 79 h 159"/>
                <a:gd name="T14" fmla="*/ 224 w 249"/>
                <a:gd name="T15" fmla="*/ 77 h 159"/>
                <a:gd name="T16" fmla="*/ 219 w 249"/>
                <a:gd name="T17" fmla="*/ 71 h 159"/>
                <a:gd name="T18" fmla="*/ 173 w 249"/>
                <a:gd name="T19" fmla="*/ 11 h 159"/>
                <a:gd name="T20" fmla="*/ 152 w 249"/>
                <a:gd name="T21" fmla="*/ 1 h 159"/>
                <a:gd name="T22" fmla="*/ 142 w 249"/>
                <a:gd name="T23" fmla="*/ 2 h 159"/>
                <a:gd name="T24" fmla="*/ 48 w 249"/>
                <a:gd name="T25" fmla="*/ 10 h 159"/>
                <a:gd name="T26" fmla="*/ 38 w 249"/>
                <a:gd name="T27" fmla="*/ 11 h 159"/>
                <a:gd name="T28" fmla="*/ 7 w 249"/>
                <a:gd name="T29" fmla="*/ 70 h 159"/>
                <a:gd name="T30" fmla="*/ 66 w 249"/>
                <a:gd name="T31" fmla="*/ 10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9" h="159">
                  <a:moveTo>
                    <a:pt x="66" y="101"/>
                  </a:moveTo>
                  <a:cubicBezTo>
                    <a:pt x="144" y="76"/>
                    <a:pt x="144" y="76"/>
                    <a:pt x="144" y="76"/>
                  </a:cubicBezTo>
                  <a:cubicBezTo>
                    <a:pt x="187" y="102"/>
                    <a:pt x="187" y="102"/>
                    <a:pt x="187" y="102"/>
                  </a:cubicBezTo>
                  <a:cubicBezTo>
                    <a:pt x="204" y="143"/>
                    <a:pt x="204" y="143"/>
                    <a:pt x="204" y="143"/>
                  </a:cubicBezTo>
                  <a:cubicBezTo>
                    <a:pt x="209" y="154"/>
                    <a:pt x="222" y="159"/>
                    <a:pt x="233" y="154"/>
                  </a:cubicBezTo>
                  <a:cubicBezTo>
                    <a:pt x="244" y="149"/>
                    <a:pt x="249" y="136"/>
                    <a:pt x="245" y="125"/>
                  </a:cubicBezTo>
                  <a:cubicBezTo>
                    <a:pt x="225" y="79"/>
                    <a:pt x="225" y="79"/>
                    <a:pt x="225" y="79"/>
                  </a:cubicBezTo>
                  <a:cubicBezTo>
                    <a:pt x="224" y="78"/>
                    <a:pt x="224" y="78"/>
                    <a:pt x="224" y="77"/>
                  </a:cubicBezTo>
                  <a:cubicBezTo>
                    <a:pt x="219" y="71"/>
                    <a:pt x="219" y="71"/>
                    <a:pt x="219" y="71"/>
                  </a:cubicBezTo>
                  <a:cubicBezTo>
                    <a:pt x="173" y="11"/>
                    <a:pt x="173" y="11"/>
                    <a:pt x="173" y="11"/>
                  </a:cubicBezTo>
                  <a:cubicBezTo>
                    <a:pt x="168" y="4"/>
                    <a:pt x="160" y="0"/>
                    <a:pt x="152" y="1"/>
                  </a:cubicBezTo>
                  <a:cubicBezTo>
                    <a:pt x="142" y="2"/>
                    <a:pt x="142" y="2"/>
                    <a:pt x="142" y="2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5" y="10"/>
                    <a:pt x="41" y="11"/>
                    <a:pt x="38" y="11"/>
                  </a:cubicBezTo>
                  <a:cubicBezTo>
                    <a:pt x="14" y="19"/>
                    <a:pt x="0" y="45"/>
                    <a:pt x="7" y="70"/>
                  </a:cubicBezTo>
                  <a:cubicBezTo>
                    <a:pt x="15" y="94"/>
                    <a:pt x="41" y="108"/>
                    <a:pt x="66" y="101"/>
                  </a:cubicBezTo>
                  <a:close/>
                </a:path>
              </a:pathLst>
            </a:custGeom>
            <a:solidFill>
              <a:srgbClr val="EED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33" name="iṩḷiḍe"/>
            <p:cNvSpPr/>
            <p:nvPr/>
          </p:nvSpPr>
          <p:spPr bwMode="auto">
            <a:xfrm>
              <a:off x="4530726" y="3336926"/>
              <a:ext cx="84138" cy="66675"/>
            </a:xfrm>
            <a:custGeom>
              <a:avLst/>
              <a:gdLst>
                <a:gd name="T0" fmla="*/ 16 w 31"/>
                <a:gd name="T1" fmla="*/ 3 h 25"/>
                <a:gd name="T2" fmla="*/ 0 w 31"/>
                <a:gd name="T3" fmla="*/ 8 h 25"/>
                <a:gd name="T4" fmla="*/ 7 w 31"/>
                <a:gd name="T5" fmla="*/ 25 h 25"/>
                <a:gd name="T6" fmla="*/ 24 w 31"/>
                <a:gd name="T7" fmla="*/ 17 h 25"/>
                <a:gd name="T8" fmla="*/ 31 w 31"/>
                <a:gd name="T9" fmla="*/ 11 h 25"/>
                <a:gd name="T10" fmla="*/ 16 w 31"/>
                <a:gd name="T11" fmla="*/ 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25">
                  <a:moveTo>
                    <a:pt x="16" y="3"/>
                  </a:moveTo>
                  <a:cubicBezTo>
                    <a:pt x="12" y="4"/>
                    <a:pt x="0" y="8"/>
                    <a:pt x="0" y="8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7" y="15"/>
                    <a:pt x="29" y="14"/>
                    <a:pt x="31" y="11"/>
                  </a:cubicBezTo>
                  <a:cubicBezTo>
                    <a:pt x="29" y="7"/>
                    <a:pt x="24" y="0"/>
                    <a:pt x="16" y="3"/>
                  </a:cubicBezTo>
                  <a:close/>
                </a:path>
              </a:pathLst>
            </a:custGeom>
            <a:solidFill>
              <a:srgbClr val="F2E5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34" name="íṥḻïḓè"/>
            <p:cNvSpPr/>
            <p:nvPr/>
          </p:nvSpPr>
          <p:spPr bwMode="auto">
            <a:xfrm>
              <a:off x="4481513" y="2390776"/>
              <a:ext cx="38100" cy="68263"/>
            </a:xfrm>
            <a:custGeom>
              <a:avLst/>
              <a:gdLst>
                <a:gd name="T0" fmla="*/ 12 w 14"/>
                <a:gd name="T1" fmla="*/ 13 h 25"/>
                <a:gd name="T2" fmla="*/ 6 w 14"/>
                <a:gd name="T3" fmla="*/ 0 h 25"/>
                <a:gd name="T4" fmla="*/ 0 w 14"/>
                <a:gd name="T5" fmla="*/ 2 h 25"/>
                <a:gd name="T6" fmla="*/ 7 w 14"/>
                <a:gd name="T7" fmla="*/ 19 h 25"/>
                <a:gd name="T8" fmla="*/ 13 w 14"/>
                <a:gd name="T9" fmla="*/ 25 h 25"/>
                <a:gd name="T10" fmla="*/ 12 w 14"/>
                <a:gd name="T11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5">
                  <a:moveTo>
                    <a:pt x="12" y="13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22"/>
                    <a:pt x="10" y="24"/>
                    <a:pt x="13" y="25"/>
                  </a:cubicBezTo>
                  <a:cubicBezTo>
                    <a:pt x="14" y="21"/>
                    <a:pt x="13" y="17"/>
                    <a:pt x="12" y="13"/>
                  </a:cubicBezTo>
                  <a:close/>
                </a:path>
              </a:pathLst>
            </a:custGeom>
            <a:solidFill>
              <a:srgbClr val="F2E5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p:transition spd="slow" advClick="0" advTm="1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AGE NUMBER"/>
          <p:cNvSpPr txBox="1"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>
          <a:xfrm>
            <a:off x="7250907" y="4685651"/>
            <a:ext cx="281420" cy="258690"/>
          </a:xfrm>
        </p:spPr>
        <p:txBody>
          <a:bodyPr wrap="none" lIns="0" tIns="0" rIns="0" bIns="0" anchor="b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5pPr>
          </a:lstStyle>
          <a:p>
            <a:pPr lvl="0" algn="r">
              <a:buNone/>
            </a:pPr>
            <a:fld id="{9A0DB2DC-4C9A-4742-B13C-FB6460FD3503}" type="slidenum">
              <a:rPr lang="zh-TW" altLang="en-US" sz="820" dirty="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rPr>
              <a:t>2</a:t>
            </a:fld>
            <a:endParaRPr lang="zh-TW" altLang="en-US" sz="820" dirty="0">
              <a:solidFill>
                <a:schemeClr val="tx1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6147" name="Slide Number Placeholder 1"/>
          <p:cNvSpPr txBox="1">
            <a:spLocks noGrp="1"/>
          </p:cNvSpPr>
          <p:nvPr/>
        </p:nvSpPr>
        <p:spPr>
          <a:xfrm>
            <a:off x="7250907" y="4685651"/>
            <a:ext cx="281420" cy="25869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b"/>
          <a:lstStyle/>
          <a:p>
            <a:pPr algn="r" eaLnBrk="0" hangingPunct="0"/>
            <a:fld id="{9A0DB2DC-4C9A-4742-B13C-FB6460FD3503}" type="slidenum">
              <a:rPr lang="zh-TW" altLang="en-US" sz="820" dirty="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rPr>
              <a:t>2</a:t>
            </a:fld>
            <a:endParaRPr lang="zh-TW" altLang="en-US" sz="820" dirty="0">
              <a:solidFill>
                <a:schemeClr val="tx1"/>
              </a:solidFill>
              <a:latin typeface="华文细黑" pitchFamily="2" charset="-122"/>
              <a:ea typeface="华文细黑" pitchFamily="2" charset="-122"/>
            </a:endParaRPr>
          </a:p>
        </p:txBody>
      </p:sp>
      <p:grpSp>
        <p:nvGrpSpPr>
          <p:cNvPr id="6149" name="组合 91"/>
          <p:cNvGrpSpPr/>
          <p:nvPr/>
        </p:nvGrpSpPr>
        <p:grpSpPr>
          <a:xfrm>
            <a:off x="821690" y="857250"/>
            <a:ext cx="7673340" cy="3693159"/>
            <a:chOff x="533400" y="1227138"/>
            <a:chExt cx="8831263" cy="5456235"/>
          </a:xfrm>
        </p:grpSpPr>
        <p:sp>
          <p:nvSpPr>
            <p:cNvPr id="6150" name="Text Box 9"/>
            <p:cNvSpPr txBox="1"/>
            <p:nvPr/>
          </p:nvSpPr>
          <p:spPr>
            <a:xfrm>
              <a:off x="966788" y="1371600"/>
              <a:ext cx="4648200" cy="50017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涉及贸易各个阶段</a:t>
              </a:r>
              <a:r>
                <a:rPr lang="zh-CN" altLang="en-US" sz="1225" dirty="0">
                  <a:latin typeface="宋体" panose="02010600030101010101" pitchFamily="2" charset="-122"/>
                  <a:ea typeface="宋体" panose="02010600030101010101" pitchFamily="2" charset="-122"/>
                </a:rPr>
                <a:t>：</a:t>
              </a:r>
              <a:endParaRPr lang="en-US" altLang="zh-CN" sz="1225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grpSp>
          <p:nvGrpSpPr>
            <p:cNvPr id="6151" name="Group 5"/>
            <p:cNvGrpSpPr/>
            <p:nvPr/>
          </p:nvGrpSpPr>
          <p:grpSpPr>
            <a:xfrm>
              <a:off x="5056188" y="1581147"/>
              <a:ext cx="1881187" cy="5102226"/>
              <a:chOff x="3968" y="815"/>
              <a:chExt cx="1138" cy="3303"/>
            </a:xfrm>
          </p:grpSpPr>
          <p:sp>
            <p:nvSpPr>
              <p:cNvPr id="6195" name="AutoShape 6"/>
              <p:cNvSpPr/>
              <p:nvPr/>
            </p:nvSpPr>
            <p:spPr>
              <a:xfrm flipV="1">
                <a:off x="3969" y="1496"/>
                <a:ext cx="1137" cy="2622"/>
              </a:xfrm>
              <a:prstGeom prst="can">
                <a:avLst>
                  <a:gd name="adj" fmla="val 24199"/>
                </a:avLst>
              </a:prstGeom>
              <a:gradFill rotWithShape="1">
                <a:gsLst>
                  <a:gs pos="0">
                    <a:srgbClr val="959595">
                      <a:alpha val="20000"/>
                    </a:srgbClr>
                  </a:gs>
                  <a:gs pos="50000">
                    <a:srgbClr val="EAEAEA">
                      <a:alpha val="20000"/>
                    </a:srgbClr>
                  </a:gs>
                  <a:gs pos="100000">
                    <a:srgbClr val="959595">
                      <a:alpha val="20000"/>
                    </a:srgbClr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 rot="10800000" wrap="none" anchor="ctr"/>
              <a:lstStyle/>
              <a:p>
                <a:pPr eaLnBrk="0" hangingPunct="0">
                  <a:spcBef>
                    <a:spcPct val="50000"/>
                  </a:spcBef>
                </a:pPr>
                <a:endParaRPr lang="zh-CN" altLang="en-US" sz="1225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grpSp>
            <p:nvGrpSpPr>
              <p:cNvPr id="6196" name="Group 7"/>
              <p:cNvGrpSpPr/>
              <p:nvPr/>
            </p:nvGrpSpPr>
            <p:grpSpPr>
              <a:xfrm>
                <a:off x="3968" y="1484"/>
                <a:ext cx="1137" cy="370"/>
                <a:chOff x="1003" y="2400"/>
                <a:chExt cx="1089" cy="336"/>
              </a:xfrm>
            </p:grpSpPr>
            <p:sp>
              <p:nvSpPr>
                <p:cNvPr id="6204" name="Oval 8"/>
                <p:cNvSpPr/>
                <p:nvPr/>
              </p:nvSpPr>
              <p:spPr>
                <a:xfrm>
                  <a:off x="1006" y="2427"/>
                  <a:ext cx="1086" cy="309"/>
                </a:xfrm>
                <a:prstGeom prst="ellipse">
                  <a:avLst/>
                </a:prstGeom>
                <a:solidFill>
                  <a:srgbClr val="0070C0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50000"/>
                    </a:spcBef>
                  </a:pPr>
                  <a:endParaRPr lang="zh-CN" altLang="en-US" sz="1225" dirty="0">
                    <a:latin typeface="宋体" panose="02010600030101010101" pitchFamily="2" charset="-122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205" name="Oval 9"/>
                <p:cNvSpPr/>
                <p:nvPr/>
              </p:nvSpPr>
              <p:spPr>
                <a:xfrm>
                  <a:off x="1003" y="2400"/>
                  <a:ext cx="1086" cy="309"/>
                </a:xfrm>
                <a:prstGeom prst="ellipse">
                  <a:avLst/>
                </a:prstGeom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ang="5400000" scaled="0"/>
                </a:gradFill>
                <a:ln w="9525">
                  <a:noFill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50000"/>
                    </a:spcBef>
                  </a:pPr>
                  <a:endParaRPr lang="zh-CN" altLang="en-US" sz="1225" dirty="0">
                    <a:latin typeface="宋体" panose="02010600030101010101" pitchFamily="2" charset="-122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6197" name="Rectangle 10"/>
              <p:cNvSpPr/>
              <p:nvPr/>
            </p:nvSpPr>
            <p:spPr>
              <a:xfrm>
                <a:off x="4005" y="1854"/>
                <a:ext cx="1101" cy="132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eaLnBrk="0" fontAlgn="auto" hangingPunct="0">
                  <a:spcBef>
                    <a:spcPts val="0"/>
                  </a:spcBef>
                </a:pPr>
                <a:endParaRPr lang="en-US" altLang="zh-CN" sz="1400" b="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  <a:p>
                <a:pPr eaLnBrk="0" fontAlgn="auto" hangingPunct="0">
                  <a:spcBef>
                    <a:spcPts val="0"/>
                  </a:spcBef>
                </a:pPr>
                <a:r>
                  <a:rPr lang="zh-CN" altLang="en-GB" sz="1400" b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关注供应链交易中所产生的最优质资产之一</a:t>
                </a:r>
                <a:r>
                  <a:rPr lang="en-GB" altLang="zh-CN" sz="1400" b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——</a:t>
                </a:r>
                <a:r>
                  <a:rPr lang="zh-CN" altLang="en-GB" sz="1400" b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应收帐款</a:t>
                </a:r>
                <a:r>
                  <a:rPr lang="zh-CN" altLang="en-US" sz="1400" b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，如福费廷、保理等</a:t>
                </a:r>
                <a:endParaRPr lang="zh-CN" altLang="en-GB" sz="1400" b="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pic>
            <p:nvPicPr>
              <p:cNvPr id="6198" name="Picture 11" descr="shadow_1_m"/>
              <p:cNvPicPr>
                <a:picLocks noChangeAspect="1"/>
              </p:cNvPicPr>
              <p:nvPr/>
            </p:nvPicPr>
            <p:blipFill>
              <a:blip r:embed="rId3">
                <a:lum bright="12000"/>
              </a:blip>
              <a:stretch>
                <a:fillRect/>
              </a:stretch>
            </p:blipFill>
            <p:spPr>
              <a:xfrm>
                <a:off x="4102" y="1581"/>
                <a:ext cx="803" cy="159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pSp>
            <p:nvGrpSpPr>
              <p:cNvPr id="6199" name="Group 12"/>
              <p:cNvGrpSpPr/>
              <p:nvPr/>
            </p:nvGrpSpPr>
            <p:grpSpPr>
              <a:xfrm>
                <a:off x="4088" y="815"/>
                <a:ext cx="851" cy="867"/>
                <a:chOff x="887" y="2040"/>
                <a:chExt cx="434" cy="423"/>
              </a:xfrm>
            </p:grpSpPr>
            <p:pic>
              <p:nvPicPr>
                <p:cNvPr id="6201" name="Picture 13" descr="circuler_1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87" y="2040"/>
                  <a:ext cx="430" cy="42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6202" name="Oval 14"/>
                <p:cNvSpPr/>
                <p:nvPr/>
              </p:nvSpPr>
              <p:spPr>
                <a:xfrm>
                  <a:off x="888" y="2041"/>
                  <a:ext cx="433" cy="422"/>
                </a:xfrm>
                <a:prstGeom prst="ellipse">
                  <a:avLst/>
                </a:prstGeom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ang="5400000" scaled="0"/>
                </a:gradFill>
                <a:ln w="9525">
                  <a:noFill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50000"/>
                    </a:spcBef>
                  </a:pPr>
                  <a:endParaRPr lang="zh-CN" altLang="en-US" sz="1225" dirty="0">
                    <a:latin typeface="宋体" panose="02010600030101010101" pitchFamily="2" charset="-122"/>
                    <a:ea typeface="宋体" panose="02010600030101010101" pitchFamily="2" charset="-122"/>
                  </a:endParaRPr>
                </a:p>
              </p:txBody>
            </p:sp>
            <p:pic>
              <p:nvPicPr>
                <p:cNvPr id="6203" name="Picture 15" descr="Picture2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30" y="2044"/>
                  <a:ext cx="345" cy="14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grpSp>
          <p:sp>
            <p:nvSpPr>
              <p:cNvPr id="6200" name="Rectangle 16"/>
              <p:cNvSpPr/>
              <p:nvPr/>
            </p:nvSpPr>
            <p:spPr>
              <a:xfrm>
                <a:off x="4165" y="1080"/>
                <a:ext cx="757" cy="44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buClr>
                    <a:srgbClr val="FF0066"/>
                  </a:buClr>
                  <a:buSzPct val="75000"/>
                  <a:buFont typeface="Arial" panose="020B0604020202020204" pitchFamily="34" charset="0"/>
                </a:pPr>
                <a:r>
                  <a:rPr lang="zh-CN" altLang="en-GB" sz="1225" dirty="0">
                    <a:solidFill>
                      <a:schemeClr val="bg1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应收帐款</a:t>
                </a:r>
              </a:p>
              <a:p>
                <a:pPr algn="ctr">
                  <a:buClr>
                    <a:srgbClr val="FF0066"/>
                  </a:buClr>
                  <a:buSzPct val="75000"/>
                  <a:buFont typeface="Arial" panose="020B0604020202020204" pitchFamily="34" charset="0"/>
                </a:pPr>
                <a:r>
                  <a:rPr lang="zh-CN" altLang="en-GB" sz="1225" dirty="0">
                    <a:solidFill>
                      <a:schemeClr val="bg1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融资</a:t>
                </a:r>
                <a:endParaRPr lang="en-US" altLang="zh-CN" sz="1225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6152" name="Group 17"/>
            <p:cNvGrpSpPr/>
            <p:nvPr/>
          </p:nvGrpSpPr>
          <p:grpSpPr>
            <a:xfrm>
              <a:off x="2690813" y="2166938"/>
              <a:ext cx="1806575" cy="4435477"/>
              <a:chOff x="2297" y="1204"/>
              <a:chExt cx="1138" cy="2794"/>
            </a:xfrm>
          </p:grpSpPr>
          <p:sp>
            <p:nvSpPr>
              <p:cNvPr id="6182" name="AutoShape 18"/>
              <p:cNvSpPr/>
              <p:nvPr/>
            </p:nvSpPr>
            <p:spPr>
              <a:xfrm flipV="1">
                <a:off x="2297" y="1910"/>
                <a:ext cx="1138" cy="2088"/>
              </a:xfrm>
              <a:prstGeom prst="can">
                <a:avLst>
                  <a:gd name="adj" fmla="val 24565"/>
                </a:avLst>
              </a:prstGeom>
              <a:gradFill rotWithShape="1">
                <a:gsLst>
                  <a:gs pos="0">
                    <a:srgbClr val="959595">
                      <a:alpha val="20000"/>
                    </a:srgbClr>
                  </a:gs>
                  <a:gs pos="50000">
                    <a:srgbClr val="EAEAEA">
                      <a:alpha val="20000"/>
                    </a:srgbClr>
                  </a:gs>
                  <a:gs pos="100000">
                    <a:srgbClr val="959595">
                      <a:alpha val="20000"/>
                    </a:srgbClr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 rot="10800000" wrap="none" anchor="ctr"/>
              <a:lstStyle/>
              <a:p>
                <a:pPr eaLnBrk="0" hangingPunct="0">
                  <a:spcBef>
                    <a:spcPct val="50000"/>
                  </a:spcBef>
                </a:pPr>
                <a:endParaRPr lang="zh-CN" altLang="en-US" sz="1225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grpSp>
            <p:nvGrpSpPr>
              <p:cNvPr id="6183" name="Group 19"/>
              <p:cNvGrpSpPr/>
              <p:nvPr/>
            </p:nvGrpSpPr>
            <p:grpSpPr>
              <a:xfrm>
                <a:off x="2297" y="1893"/>
                <a:ext cx="1138" cy="370"/>
                <a:chOff x="1003" y="2400"/>
                <a:chExt cx="1089" cy="336"/>
              </a:xfrm>
            </p:grpSpPr>
            <p:sp>
              <p:nvSpPr>
                <p:cNvPr id="6193" name="Oval 20"/>
                <p:cNvSpPr/>
                <p:nvPr/>
              </p:nvSpPr>
              <p:spPr>
                <a:xfrm>
                  <a:off x="1006" y="2427"/>
                  <a:ext cx="1086" cy="30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25800"/>
                    </a:gs>
                    <a:gs pos="50000">
                      <a:srgbClr val="FF9900"/>
                    </a:gs>
                    <a:gs pos="100000">
                      <a:srgbClr val="925800"/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50000"/>
                    </a:spcBef>
                  </a:pPr>
                  <a:endParaRPr lang="zh-CN" altLang="en-US" sz="1225" dirty="0">
                    <a:latin typeface="宋体" panose="02010600030101010101" pitchFamily="2" charset="-122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194" name="Oval 21"/>
                <p:cNvSpPr/>
                <p:nvPr/>
              </p:nvSpPr>
              <p:spPr>
                <a:xfrm>
                  <a:off x="1003" y="2400"/>
                  <a:ext cx="1086" cy="30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BFB11"/>
                    </a:gs>
                    <a:gs pos="100000">
                      <a:srgbClr val="838309"/>
                    </a:gs>
                  </a:gsLst>
                  <a:lin ang="18900000" scaled="0"/>
                </a:gradFill>
                <a:ln w="9525">
                  <a:noFill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50000"/>
                    </a:spcBef>
                  </a:pPr>
                  <a:endParaRPr lang="zh-CN" altLang="en-US" sz="1225" dirty="0">
                    <a:latin typeface="宋体" panose="02010600030101010101" pitchFamily="2" charset="-122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6184" name="Rectangle 22"/>
              <p:cNvSpPr/>
              <p:nvPr/>
            </p:nvSpPr>
            <p:spPr>
              <a:xfrm>
                <a:off x="2309" y="2365"/>
                <a:ext cx="1103" cy="8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zh-CN" altLang="en-GB" sz="1400" b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关注供应链交易中另一优质资产</a:t>
                </a:r>
                <a:r>
                  <a:rPr lang="en-GB" altLang="zh-CN" sz="1400" b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——</a:t>
                </a:r>
                <a:r>
                  <a:rPr lang="zh-CN" altLang="en-GB" sz="1400" b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货物</a:t>
                </a:r>
                <a:r>
                  <a:rPr lang="zh-CN" altLang="en-US" sz="1400" b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，如货押融资</a:t>
                </a:r>
                <a:endParaRPr lang="zh-CN" altLang="en-GB" sz="1400" b="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pic>
            <p:nvPicPr>
              <p:cNvPr id="6185" name="Picture 23" descr="shadow_1_m"/>
              <p:cNvPicPr>
                <a:picLocks noChangeAspect="1"/>
              </p:cNvPicPr>
              <p:nvPr/>
            </p:nvPicPr>
            <p:blipFill>
              <a:blip r:embed="rId6">
                <a:lum bright="12000"/>
              </a:blip>
              <a:stretch>
                <a:fillRect/>
              </a:stretch>
            </p:blipFill>
            <p:spPr>
              <a:xfrm>
                <a:off x="2450" y="1969"/>
                <a:ext cx="802" cy="159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pSp>
            <p:nvGrpSpPr>
              <p:cNvPr id="6186" name="Group 24"/>
              <p:cNvGrpSpPr/>
              <p:nvPr/>
            </p:nvGrpSpPr>
            <p:grpSpPr>
              <a:xfrm>
                <a:off x="2436" y="1204"/>
                <a:ext cx="848" cy="865"/>
                <a:chOff x="887" y="2040"/>
                <a:chExt cx="433" cy="422"/>
              </a:xfrm>
            </p:grpSpPr>
            <p:pic>
              <p:nvPicPr>
                <p:cNvPr id="6188" name="Picture 25" descr="circuler_1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87" y="2040"/>
                  <a:ext cx="430" cy="42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46" name="Oval 26"/>
                <p:cNvSpPr>
                  <a:spLocks noChangeArrowheads="1"/>
                </p:cNvSpPr>
                <p:nvPr/>
              </p:nvSpPr>
              <p:spPr bwMode="gray">
                <a:xfrm>
                  <a:off x="887" y="2040"/>
                  <a:ext cx="433" cy="42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BFB11"/>
                    </a:gs>
                    <a:gs pos="100000">
                      <a:srgbClr val="838309"/>
                    </a:gs>
                  </a:gsLst>
                  <a:lin ang="5400000" scaled="0"/>
                </a:gradFill>
                <a:ln w="9525" algn="ctr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35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+mn-cs"/>
                  </a:endParaRPr>
                </a:p>
              </p:txBody>
            </p:sp>
            <p:pic>
              <p:nvPicPr>
                <p:cNvPr id="6192" name="Picture 27" descr="Picture2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30" y="2044"/>
                  <a:ext cx="345" cy="14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grpSp>
          <p:sp>
            <p:nvSpPr>
              <p:cNvPr id="6187" name="Rectangle 28"/>
              <p:cNvSpPr/>
              <p:nvPr/>
            </p:nvSpPr>
            <p:spPr>
              <a:xfrm>
                <a:off x="2500" y="1484"/>
                <a:ext cx="788" cy="26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buClr>
                    <a:srgbClr val="FF0066"/>
                  </a:buClr>
                  <a:buSzPct val="75000"/>
                  <a:buFont typeface="Arial" panose="020B0604020202020204" pitchFamily="34" charset="0"/>
                </a:pPr>
                <a:r>
                  <a:rPr lang="zh-CN" altLang="en-GB" sz="1225" dirty="0">
                    <a:solidFill>
                      <a:schemeClr val="bg1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货押融资</a:t>
                </a:r>
                <a:endParaRPr lang="en-US" altLang="zh-CN" sz="1225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6153" name="Group 29"/>
            <p:cNvGrpSpPr/>
            <p:nvPr/>
          </p:nvGrpSpPr>
          <p:grpSpPr>
            <a:xfrm>
              <a:off x="533400" y="2917826"/>
              <a:ext cx="1676400" cy="3594102"/>
              <a:chOff x="864" y="1800"/>
              <a:chExt cx="1145" cy="2264"/>
            </a:xfrm>
          </p:grpSpPr>
          <p:sp>
            <p:nvSpPr>
              <p:cNvPr id="6168" name="AutoShape 30"/>
              <p:cNvSpPr/>
              <p:nvPr/>
            </p:nvSpPr>
            <p:spPr>
              <a:xfrm flipV="1">
                <a:off x="864" y="2523"/>
                <a:ext cx="1145" cy="1541"/>
              </a:xfrm>
              <a:prstGeom prst="can">
                <a:avLst>
                  <a:gd name="adj" fmla="val 25083"/>
                </a:avLst>
              </a:prstGeom>
              <a:gradFill rotWithShape="1">
                <a:gsLst>
                  <a:gs pos="0">
                    <a:srgbClr val="959595">
                      <a:alpha val="20000"/>
                    </a:srgbClr>
                  </a:gs>
                  <a:gs pos="50000">
                    <a:srgbClr val="EAEAEA">
                      <a:alpha val="20000"/>
                    </a:srgbClr>
                  </a:gs>
                  <a:gs pos="100000">
                    <a:srgbClr val="959595">
                      <a:alpha val="20000"/>
                    </a:srgbClr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 rot="10800000" wrap="none" anchor="ctr"/>
              <a:lstStyle/>
              <a:p>
                <a:pPr eaLnBrk="0" hangingPunct="0">
                  <a:spcBef>
                    <a:spcPct val="50000"/>
                  </a:spcBef>
                </a:pPr>
                <a:endParaRPr lang="zh-CN" altLang="en-US" sz="1225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6169" name="Rectangle 31"/>
              <p:cNvSpPr/>
              <p:nvPr/>
            </p:nvSpPr>
            <p:spPr>
              <a:xfrm>
                <a:off x="867" y="2872"/>
                <a:ext cx="1103" cy="68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zh-CN" altLang="en-GB" sz="1400" b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关注供应链交易中订单</a:t>
                </a:r>
                <a:r>
                  <a:rPr lang="en-GB" altLang="zh-CN" sz="1400" b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/</a:t>
                </a:r>
                <a:r>
                  <a:rPr lang="zh-CN" altLang="en-GB" sz="1400" b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合同</a:t>
                </a:r>
                <a:r>
                  <a:rPr lang="zh-CN" altLang="en-US" sz="1400" b="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，如订单融资</a:t>
                </a:r>
                <a:endParaRPr lang="zh-CN" altLang="en-GB" sz="1400" b="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grpSp>
            <p:nvGrpSpPr>
              <p:cNvPr id="6170" name="Group 32"/>
              <p:cNvGrpSpPr/>
              <p:nvPr/>
            </p:nvGrpSpPr>
            <p:grpSpPr>
              <a:xfrm>
                <a:off x="864" y="1800"/>
                <a:ext cx="1137" cy="1049"/>
                <a:chOff x="852" y="2261"/>
                <a:chExt cx="1137" cy="1049"/>
              </a:xfrm>
            </p:grpSpPr>
            <p:grpSp>
              <p:nvGrpSpPr>
                <p:cNvPr id="6171" name="Group 33"/>
                <p:cNvGrpSpPr/>
                <p:nvPr/>
              </p:nvGrpSpPr>
              <p:grpSpPr>
                <a:xfrm>
                  <a:off x="852" y="2940"/>
                  <a:ext cx="1137" cy="370"/>
                  <a:chOff x="1003" y="2400"/>
                  <a:chExt cx="1089" cy="336"/>
                </a:xfrm>
              </p:grpSpPr>
              <p:sp>
                <p:nvSpPr>
                  <p:cNvPr id="6180" name="Oval 34"/>
                  <p:cNvSpPr/>
                  <p:nvPr/>
                </p:nvSpPr>
                <p:spPr>
                  <a:xfrm>
                    <a:off x="1006" y="2427"/>
                    <a:ext cx="1086" cy="30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254050"/>
                      </a:gs>
                      <a:gs pos="50000">
                        <a:srgbClr val="416F8B"/>
                      </a:gs>
                      <a:gs pos="100000">
                        <a:srgbClr val="254050"/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:endParaRPr lang="zh-CN" altLang="en-US" sz="1225" dirty="0">
                      <a:latin typeface="宋体" panose="02010600030101010101" pitchFamily="2" charset="-122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6181" name="Oval 35"/>
                  <p:cNvSpPr/>
                  <p:nvPr/>
                </p:nvSpPr>
                <p:spPr>
                  <a:xfrm>
                    <a:off x="1003" y="2400"/>
                    <a:ext cx="1086" cy="30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3D1DA"/>
                      </a:gs>
                      <a:gs pos="100000">
                        <a:srgbClr val="416F8B"/>
                      </a:gs>
                    </a:gsLst>
                    <a:lin ang="18900000" scaled="1"/>
                    <a:tileRect/>
                  </a:gradFill>
                  <a:ln w="9525">
                    <a:noFill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:endParaRPr lang="zh-CN" altLang="en-US" sz="1225" dirty="0">
                      <a:latin typeface="宋体" panose="02010600030101010101" pitchFamily="2" charset="-122"/>
                      <a:ea typeface="宋体" panose="02010600030101010101" pitchFamily="2" charset="-122"/>
                    </a:endParaRPr>
                  </a:p>
                </p:txBody>
              </p:sp>
            </p:grpSp>
            <p:pic>
              <p:nvPicPr>
                <p:cNvPr id="6172" name="Picture 36" descr="shadow_1_m"/>
                <p:cNvPicPr>
                  <a:picLocks noChangeAspect="1"/>
                </p:cNvPicPr>
                <p:nvPr/>
              </p:nvPicPr>
              <p:blipFill>
                <a:blip r:embed="rId8">
                  <a:lum bright="12000"/>
                </a:blip>
                <a:stretch>
                  <a:fillRect/>
                </a:stretch>
              </p:blipFill>
              <p:spPr>
                <a:xfrm>
                  <a:off x="1000" y="3026"/>
                  <a:ext cx="802" cy="15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grpSp>
              <p:nvGrpSpPr>
                <p:cNvPr id="6173" name="Group 37"/>
                <p:cNvGrpSpPr/>
                <p:nvPr/>
              </p:nvGrpSpPr>
              <p:grpSpPr>
                <a:xfrm>
                  <a:off x="987" y="2261"/>
                  <a:ext cx="848" cy="865"/>
                  <a:chOff x="887" y="2040"/>
                  <a:chExt cx="433" cy="422"/>
                </a:xfrm>
              </p:grpSpPr>
              <p:pic>
                <p:nvPicPr>
                  <p:cNvPr id="6175" name="Picture 38" descr="circuler_1"/>
                  <p:cNvPicPr>
                    <a:picLocks noChangeAspect="1"/>
                  </p:cNvPicPr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887" y="2040"/>
                    <a:ext cx="430" cy="42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35" name="Oval 39"/>
                  <p:cNvSpPr>
                    <a:spLocks noChangeArrowheads="1"/>
                  </p:cNvSpPr>
                  <p:nvPr/>
                </p:nvSpPr>
                <p:spPr bwMode="gray">
                  <a:xfrm>
                    <a:off x="887" y="2040"/>
                    <a:ext cx="433" cy="422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 algn="ctr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635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宋体" panose="02010600030101010101" pitchFamily="2" charset="-122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pic>
                <p:nvPicPr>
                  <p:cNvPr id="6179" name="Picture 40" descr="Picture2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930" y="2044"/>
                    <a:ext cx="345" cy="149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</p:grpSp>
            <p:sp>
              <p:nvSpPr>
                <p:cNvPr id="6174" name="Rectangle 41"/>
                <p:cNvSpPr/>
                <p:nvPr/>
              </p:nvSpPr>
              <p:spPr>
                <a:xfrm>
                  <a:off x="1062" y="2587"/>
                  <a:ext cx="690" cy="43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buClr>
                      <a:srgbClr val="FF0066"/>
                    </a:buClr>
                    <a:buSzPct val="75000"/>
                    <a:buFont typeface="Arial" panose="020B0604020202020204" pitchFamily="34" charset="0"/>
                  </a:pPr>
                  <a:r>
                    <a:rPr lang="zh-CN" altLang="en-GB" sz="1225" dirty="0">
                      <a:solidFill>
                        <a:schemeClr val="bg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rPr>
                    <a:t>装运前</a:t>
                  </a:r>
                </a:p>
                <a:p>
                  <a:pPr algn="ctr">
                    <a:buClr>
                      <a:srgbClr val="FF0066"/>
                    </a:buClr>
                    <a:buSzPct val="75000"/>
                    <a:buFont typeface="Arial" panose="020B0604020202020204" pitchFamily="34" charset="0"/>
                  </a:pPr>
                  <a:r>
                    <a:rPr lang="zh-CN" altLang="en-GB" sz="1225" dirty="0">
                      <a:solidFill>
                        <a:schemeClr val="bg1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</a:rPr>
                    <a:t>融资</a:t>
                  </a:r>
                  <a:endParaRPr lang="en-US" altLang="zh-CN" sz="1225" dirty="0">
                    <a:solidFill>
                      <a:schemeClr val="bg1"/>
                    </a:solidFill>
                    <a:latin typeface="宋体" panose="02010600030101010101" pitchFamily="2" charset="-122"/>
                    <a:ea typeface="宋体" panose="02010600030101010101" pitchFamily="2" charset="-122"/>
                  </a:endParaRPr>
                </a:p>
              </p:txBody>
            </p:sp>
          </p:grpSp>
        </p:grpSp>
        <p:grpSp>
          <p:nvGrpSpPr>
            <p:cNvPr id="6154" name="Group 5"/>
            <p:cNvGrpSpPr/>
            <p:nvPr/>
          </p:nvGrpSpPr>
          <p:grpSpPr>
            <a:xfrm>
              <a:off x="7478516" y="1227138"/>
              <a:ext cx="1886147" cy="5127409"/>
              <a:chOff x="3965" y="816"/>
              <a:chExt cx="1141" cy="3103"/>
            </a:xfrm>
          </p:grpSpPr>
          <p:sp>
            <p:nvSpPr>
              <p:cNvPr id="6155" name="AutoShape 6"/>
              <p:cNvSpPr/>
              <p:nvPr/>
            </p:nvSpPr>
            <p:spPr>
              <a:xfrm flipV="1">
                <a:off x="3965" y="1654"/>
                <a:ext cx="1137" cy="2265"/>
              </a:xfrm>
              <a:prstGeom prst="can">
                <a:avLst>
                  <a:gd name="adj" fmla="val 24199"/>
                </a:avLst>
              </a:prstGeom>
              <a:gradFill rotWithShape="1">
                <a:gsLst>
                  <a:gs pos="0">
                    <a:srgbClr val="959595">
                      <a:alpha val="20000"/>
                    </a:srgbClr>
                  </a:gs>
                  <a:gs pos="50000">
                    <a:srgbClr val="EAEAEA">
                      <a:alpha val="20000"/>
                    </a:srgbClr>
                  </a:gs>
                  <a:gs pos="100000">
                    <a:srgbClr val="959595">
                      <a:alpha val="20000"/>
                    </a:srgbClr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 rot="10800000" wrap="none" anchor="ctr"/>
              <a:lstStyle/>
              <a:p>
                <a:pPr algn="just" eaLnBrk="0" hangingPunct="0">
                  <a:spcBef>
                    <a:spcPct val="50000"/>
                  </a:spcBef>
                </a:pPr>
                <a:r>
                  <a:rPr lang="zh-CN" altLang="en-US" sz="1400" b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关注供应链交易中</a:t>
                </a:r>
              </a:p>
              <a:p>
                <a:pPr algn="just" eaLnBrk="0" hangingPunct="0">
                  <a:spcBef>
                    <a:spcPct val="50000"/>
                  </a:spcBef>
                </a:pPr>
                <a:r>
                  <a:rPr lang="zh-CN" altLang="en-US" sz="1400" b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买方所产生的应付</a:t>
                </a:r>
              </a:p>
              <a:p>
                <a:pPr algn="just" eaLnBrk="0" hangingPunct="0">
                  <a:spcBef>
                    <a:spcPct val="50000"/>
                  </a:spcBef>
                </a:pPr>
                <a:r>
                  <a:rPr lang="zh-CN" altLang="en-US" sz="1400" b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账款，如买方押汇</a:t>
                </a:r>
                <a:endParaRPr lang="zh-CN" altLang="en-US" sz="1225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 eaLnBrk="0" hangingPunct="0">
                  <a:spcBef>
                    <a:spcPct val="50000"/>
                  </a:spcBef>
                </a:pPr>
                <a:endParaRPr lang="zh-CN" altLang="en-US" sz="1225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grpSp>
            <p:nvGrpSpPr>
              <p:cNvPr id="6156" name="Group 7"/>
              <p:cNvGrpSpPr/>
              <p:nvPr/>
            </p:nvGrpSpPr>
            <p:grpSpPr>
              <a:xfrm>
                <a:off x="3968" y="1484"/>
                <a:ext cx="1137" cy="370"/>
                <a:chOff x="1003" y="2400"/>
                <a:chExt cx="1089" cy="336"/>
              </a:xfrm>
            </p:grpSpPr>
            <p:sp>
              <p:nvSpPr>
                <p:cNvPr id="6166" name="Oval 8"/>
                <p:cNvSpPr/>
                <p:nvPr/>
              </p:nvSpPr>
              <p:spPr>
                <a:xfrm>
                  <a:off x="1006" y="2427"/>
                  <a:ext cx="1086" cy="30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A5800"/>
                    </a:gs>
                    <a:gs pos="50000">
                      <a:srgbClr val="669900"/>
                    </a:gs>
                    <a:gs pos="100000">
                      <a:srgbClr val="3A5800"/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50000"/>
                    </a:spcBef>
                  </a:pPr>
                  <a:endParaRPr lang="zh-CN" altLang="en-US" sz="1225" dirty="0">
                    <a:latin typeface="宋体" panose="02010600030101010101" pitchFamily="2" charset="-122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6167" name="Oval 9"/>
                <p:cNvSpPr/>
                <p:nvPr/>
              </p:nvSpPr>
              <p:spPr>
                <a:xfrm>
                  <a:off x="1003" y="2400"/>
                  <a:ext cx="1086" cy="30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3E2B6"/>
                    </a:gs>
                    <a:gs pos="100000">
                      <a:srgbClr val="669900"/>
                    </a:gs>
                  </a:gsLst>
                  <a:lin ang="18900000" scaled="1"/>
                  <a:tileRect/>
                </a:gradFill>
                <a:ln w="9525">
                  <a:noFill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50000"/>
                    </a:spcBef>
                  </a:pPr>
                  <a:endParaRPr lang="zh-CN" altLang="en-US" sz="1225" dirty="0">
                    <a:latin typeface="宋体" panose="02010600030101010101" pitchFamily="2" charset="-122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6157" name="Rectangle 10"/>
              <p:cNvSpPr/>
              <p:nvPr/>
            </p:nvSpPr>
            <p:spPr>
              <a:xfrm>
                <a:off x="4005" y="1854"/>
                <a:ext cx="1101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endParaRPr lang="zh-CN" altLang="en-GB" sz="1225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pic>
            <p:nvPicPr>
              <p:cNvPr id="6158" name="Picture 11" descr="shadow_1_m"/>
              <p:cNvPicPr>
                <a:picLocks noChangeAspect="1"/>
              </p:cNvPicPr>
              <p:nvPr/>
            </p:nvPicPr>
            <p:blipFill>
              <a:blip r:embed="rId10">
                <a:lum bright="12000"/>
              </a:blip>
              <a:stretch>
                <a:fillRect/>
              </a:stretch>
            </p:blipFill>
            <p:spPr>
              <a:xfrm>
                <a:off x="4102" y="1581"/>
                <a:ext cx="803" cy="159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pSp>
            <p:nvGrpSpPr>
              <p:cNvPr id="6159" name="Group 12"/>
              <p:cNvGrpSpPr/>
              <p:nvPr/>
            </p:nvGrpSpPr>
            <p:grpSpPr>
              <a:xfrm>
                <a:off x="4088" y="816"/>
                <a:ext cx="849" cy="865"/>
                <a:chOff x="887" y="2040"/>
                <a:chExt cx="433" cy="422"/>
              </a:xfrm>
            </p:grpSpPr>
            <p:pic>
              <p:nvPicPr>
                <p:cNvPr id="6161" name="Picture 13" descr="circuler_1"/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87" y="2040"/>
                  <a:ext cx="430" cy="42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3" name="Oval 14"/>
                <p:cNvSpPr>
                  <a:spLocks noChangeArrowheads="1"/>
                </p:cNvSpPr>
                <p:nvPr/>
              </p:nvSpPr>
              <p:spPr bwMode="gray">
                <a:xfrm>
                  <a:off x="887" y="2040"/>
                  <a:ext cx="433" cy="42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00">
                        <a:alpha val="55000"/>
                      </a:srgbClr>
                    </a:gs>
                    <a:gs pos="50000">
                      <a:srgbClr val="99CC00">
                        <a:gamma/>
                        <a:shade val="46275"/>
                        <a:invGamma/>
                        <a:alpha val="89999"/>
                      </a:srgbClr>
                    </a:gs>
                    <a:gs pos="100000">
                      <a:srgbClr val="99CC00">
                        <a:alpha val="55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225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宋体" panose="02010600030101010101" pitchFamily="2" charset="-122"/>
                      <a:ea typeface="宋体" panose="02010600030101010101" pitchFamily="2" charset="-122"/>
                      <a:cs typeface="+mn-cs"/>
                    </a:rPr>
                    <a:t>应付账款</a:t>
                  </a:r>
                </a:p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225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宋体" panose="02010600030101010101" pitchFamily="2" charset="-122"/>
                      <a:ea typeface="宋体" panose="02010600030101010101" pitchFamily="2" charset="-122"/>
                      <a:cs typeface="+mn-cs"/>
                    </a:rPr>
                    <a:t>融资</a:t>
                  </a:r>
                </a:p>
              </p:txBody>
            </p:sp>
            <p:pic>
              <p:nvPicPr>
                <p:cNvPr id="6165" name="Picture 15" descr="Picture2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30" y="2044"/>
                  <a:ext cx="345" cy="14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grpSp>
          <p:sp>
            <p:nvSpPr>
              <p:cNvPr id="6160" name="Rectangle 16"/>
              <p:cNvSpPr/>
              <p:nvPr/>
            </p:nvSpPr>
            <p:spPr>
              <a:xfrm>
                <a:off x="4375" y="1080"/>
                <a:ext cx="290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buClr>
                    <a:srgbClr val="FF0066"/>
                  </a:buClr>
                  <a:buSzPct val="75000"/>
                  <a:buFont typeface="Arial" panose="020B0604020202020204" pitchFamily="34" charset="0"/>
                </a:pPr>
                <a:endParaRPr lang="en-US" altLang="zh-CN" sz="1225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45080" y="142369"/>
            <a:ext cx="2729865" cy="424815"/>
          </a:xfrm>
          <a:prstGeom prst="rect">
            <a:avLst/>
          </a:prstGeom>
        </p:spPr>
      </p:pic>
      <p:sp>
        <p:nvSpPr>
          <p:cNvPr id="14364" name="任意多边形: 形状 34"/>
          <p:cNvSpPr/>
          <p:nvPr/>
        </p:nvSpPr>
        <p:spPr>
          <a:xfrm>
            <a:off x="314325" y="540544"/>
            <a:ext cx="692944" cy="346472"/>
          </a:xfrm>
          <a:custGeom>
            <a:avLst/>
            <a:gdLst>
              <a:gd name="txL" fmla="*/ 0 w 923740"/>
              <a:gd name="txT" fmla="*/ 0 h 461870"/>
              <a:gd name="txR" fmla="*/ 923740 w 923740"/>
              <a:gd name="txB" fmla="*/ 461870 h 461870"/>
            </a:gdLst>
            <a:ahLst/>
            <a:cxnLst>
              <a:cxn ang="0">
                <a:pos x="0" y="0"/>
              </a:cxn>
              <a:cxn ang="0">
                <a:pos x="33227" y="0"/>
              </a:cxn>
              <a:cxn ang="0">
                <a:pos x="33227" y="428643"/>
              </a:cxn>
              <a:cxn ang="0">
                <a:pos x="890513" y="428643"/>
              </a:cxn>
              <a:cxn ang="0">
                <a:pos x="890513" y="0"/>
              </a:cxn>
              <a:cxn ang="0">
                <a:pos x="923740" y="0"/>
              </a:cxn>
              <a:cxn ang="0">
                <a:pos x="923740" y="461870"/>
              </a:cxn>
              <a:cxn ang="0">
                <a:pos x="0" y="461870"/>
              </a:cxn>
              <a:cxn ang="0">
                <a:pos x="0" y="0"/>
              </a:cxn>
            </a:cxnLst>
            <a:rect l="txL" t="txT" r="txR" b="txB"/>
            <a:pathLst>
              <a:path w="923740" h="461870">
                <a:moveTo>
                  <a:pt x="0" y="0"/>
                </a:moveTo>
                <a:lnTo>
                  <a:pt x="33227" y="0"/>
                </a:lnTo>
                <a:lnTo>
                  <a:pt x="33227" y="428643"/>
                </a:lnTo>
                <a:lnTo>
                  <a:pt x="890513" y="428643"/>
                </a:lnTo>
                <a:lnTo>
                  <a:pt x="890513" y="0"/>
                </a:lnTo>
                <a:lnTo>
                  <a:pt x="923740" y="0"/>
                </a:lnTo>
                <a:lnTo>
                  <a:pt x="923740" y="461870"/>
                </a:lnTo>
                <a:lnTo>
                  <a:pt x="0" y="461870"/>
                </a:lnTo>
                <a:lnTo>
                  <a:pt x="0" y="0"/>
                </a:lnTo>
                <a:close/>
              </a:path>
            </a:pathLst>
          </a:custGeom>
          <a:solidFill>
            <a:srgbClr val="FF9966"/>
          </a:solidFill>
          <a:ln w="12700">
            <a:noFill/>
          </a:ln>
        </p:spPr>
        <p:txBody>
          <a:bodyPr anchor="ctr"/>
          <a:lstStyle/>
          <a:p>
            <a:pPr algn="ctr"/>
            <a:endParaRPr sz="1200">
              <a:ea typeface="宋体" panose="02010600030101010101" pitchFamily="2" charset="-122"/>
            </a:endParaRPr>
          </a:p>
        </p:txBody>
      </p:sp>
      <p:sp>
        <p:nvSpPr>
          <p:cNvPr id="14365" name="任意多边形: 形状 35"/>
          <p:cNvSpPr/>
          <p:nvPr/>
        </p:nvSpPr>
        <p:spPr>
          <a:xfrm>
            <a:off x="314325" y="194072"/>
            <a:ext cx="692944" cy="346472"/>
          </a:xfrm>
          <a:custGeom>
            <a:avLst/>
            <a:gdLst>
              <a:gd name="txL" fmla="*/ 0 w 923740"/>
              <a:gd name="txT" fmla="*/ 0 h 461870"/>
              <a:gd name="txR" fmla="*/ 923740 w 923740"/>
              <a:gd name="txB" fmla="*/ 461870 h 461870"/>
            </a:gdLst>
            <a:ahLst/>
            <a:cxnLst>
              <a:cxn ang="0">
                <a:pos x="0" y="0"/>
              </a:cxn>
              <a:cxn ang="0">
                <a:pos x="923740" y="0"/>
              </a:cxn>
              <a:cxn ang="0">
                <a:pos x="923740" y="461870"/>
              </a:cxn>
              <a:cxn ang="0">
                <a:pos x="890513" y="461870"/>
              </a:cxn>
              <a:cxn ang="0">
                <a:pos x="890513" y="33227"/>
              </a:cxn>
              <a:cxn ang="0">
                <a:pos x="33227" y="33227"/>
              </a:cxn>
              <a:cxn ang="0">
                <a:pos x="33227" y="461870"/>
              </a:cxn>
              <a:cxn ang="0">
                <a:pos x="0" y="461870"/>
              </a:cxn>
              <a:cxn ang="0">
                <a:pos x="0" y="0"/>
              </a:cxn>
            </a:cxnLst>
            <a:rect l="txL" t="txT" r="txR" b="txB"/>
            <a:pathLst>
              <a:path w="923740" h="461870">
                <a:moveTo>
                  <a:pt x="0" y="0"/>
                </a:moveTo>
                <a:lnTo>
                  <a:pt x="923740" y="0"/>
                </a:lnTo>
                <a:lnTo>
                  <a:pt x="923740" y="461870"/>
                </a:lnTo>
                <a:lnTo>
                  <a:pt x="890513" y="461870"/>
                </a:lnTo>
                <a:lnTo>
                  <a:pt x="890513" y="33227"/>
                </a:lnTo>
                <a:lnTo>
                  <a:pt x="33227" y="33227"/>
                </a:lnTo>
                <a:lnTo>
                  <a:pt x="33227" y="461870"/>
                </a:lnTo>
                <a:lnTo>
                  <a:pt x="0" y="461870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 w="12700">
            <a:noFill/>
          </a:ln>
        </p:spPr>
        <p:txBody>
          <a:bodyPr anchor="ctr"/>
          <a:lstStyle/>
          <a:p>
            <a:pPr algn="ctr"/>
            <a:endParaRPr sz="1200">
              <a:ea typeface="宋体" panose="02010600030101010101" pitchFamily="2" charset="-122"/>
            </a:endParaRPr>
          </a:p>
        </p:txBody>
      </p:sp>
      <p:sp>
        <p:nvSpPr>
          <p:cNvPr id="59" name="文本框 37">
            <a:extLst>
              <a:ext uri="{FF2B5EF4-FFF2-40B4-BE49-F238E27FC236}">
                <a16:creationId xmlns:a16="http://schemas.microsoft.com/office/drawing/2014/main" id="{CF83A2FA-A049-436F-A8AE-C55798B2FA7E}"/>
              </a:ext>
            </a:extLst>
          </p:cNvPr>
          <p:cNvSpPr/>
          <p:nvPr/>
        </p:nvSpPr>
        <p:spPr>
          <a:xfrm>
            <a:off x="1104899" y="278606"/>
            <a:ext cx="3940030" cy="4062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R="0" defTabSz="1006475">
              <a:lnSpc>
                <a:spcPct val="85000"/>
              </a:lnSpc>
              <a:buClrTx/>
              <a:buSzTx/>
              <a:buFontTx/>
              <a:defRPr/>
            </a:pPr>
            <a:r>
              <a:rPr kumimoji="0" lang="zh-CN" altLang="en-US" sz="2400" kern="1200" cap="none" spc="0" normalizeH="0" baseline="0" noProof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常见供应链融资产品体系</a:t>
            </a:r>
            <a:endParaRPr kumimoji="0" lang="zh-CN" altLang="en-US" sz="2400" kern="0" cap="none" spc="0" normalizeH="0" baseline="0" noProof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</p:spTree>
  </p:cSld>
  <p:clrMapOvr>
    <a:masterClrMapping/>
  </p:clrMapOvr>
  <p:transition>
    <p:spli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966210" y="1695450"/>
            <a:ext cx="4493895" cy="2308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66700" indent="-26670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000" dirty="0">
                <a:latin typeface="华文细黑" pitchFamily="2" charset="-122"/>
                <a:ea typeface="华文细黑" pitchFamily="2" charset="-122"/>
                <a:sym typeface="+mn-ea"/>
              </a:rPr>
              <a:t>◆        企融通业务是指在以</a:t>
            </a:r>
            <a:r>
              <a:rPr lang="zh-CN" altLang="en-US" sz="2000" dirty="0">
                <a:solidFill>
                  <a:srgbClr val="FF0000"/>
                </a:solidFill>
                <a:latin typeface="华文细黑" pitchFamily="2" charset="-122"/>
                <a:ea typeface="华文细黑" pitchFamily="2" charset="-122"/>
                <a:sym typeface="+mn-ea"/>
              </a:rPr>
              <a:t>赊销</a:t>
            </a:r>
            <a:r>
              <a:rPr lang="zh-CN" altLang="en-US" sz="2000" dirty="0">
                <a:latin typeface="华文细黑" pitchFamily="2" charset="-122"/>
                <a:ea typeface="华文细黑" pitchFamily="2" charset="-122"/>
                <a:sym typeface="+mn-ea"/>
              </a:rPr>
              <a:t>为付款方式的交易中，在</a:t>
            </a:r>
            <a:r>
              <a:rPr lang="zh-CN" altLang="en-US" sz="2000" dirty="0">
                <a:solidFill>
                  <a:srgbClr val="FF0000"/>
                </a:solidFill>
                <a:latin typeface="华文细黑" pitchFamily="2" charset="-122"/>
                <a:ea typeface="华文细黑" pitchFamily="2" charset="-122"/>
                <a:sym typeface="+mn-ea"/>
              </a:rPr>
              <a:t>基础交易及应付账款无争议</a:t>
            </a:r>
            <a:r>
              <a:rPr lang="zh-CN" altLang="en-US" sz="2000" dirty="0">
                <a:latin typeface="华文细黑" pitchFamily="2" charset="-122"/>
                <a:ea typeface="华文细黑" pitchFamily="2" charset="-122"/>
                <a:sym typeface="+mn-ea"/>
              </a:rPr>
              <a:t>的前提下，我行</a:t>
            </a:r>
            <a:r>
              <a:rPr lang="zh-CN" altLang="en-US" sz="2000" dirty="0">
                <a:solidFill>
                  <a:srgbClr val="FF0000"/>
                </a:solidFill>
                <a:latin typeface="华文细黑" pitchFamily="2" charset="-122"/>
                <a:ea typeface="华文细黑" pitchFamily="2" charset="-122"/>
                <a:sym typeface="+mn-ea"/>
              </a:rPr>
              <a:t>占用买方授信额度</a:t>
            </a:r>
            <a:r>
              <a:rPr lang="en-US" altLang="zh-CN" sz="2000" dirty="0">
                <a:latin typeface="华文细黑" pitchFamily="2" charset="-122"/>
                <a:ea typeface="华文细黑" pitchFamily="2" charset="-122"/>
                <a:sym typeface="+mn-ea"/>
              </a:rPr>
              <a:t>(</a:t>
            </a:r>
            <a:r>
              <a:rPr lang="zh-CN" altLang="en-US" sz="2000" dirty="0">
                <a:latin typeface="华文细黑" pitchFamily="2" charset="-122"/>
                <a:ea typeface="华文细黑" pitchFamily="2" charset="-122"/>
                <a:sym typeface="+mn-ea"/>
              </a:rPr>
              <a:t>核心企业），为</a:t>
            </a:r>
            <a:r>
              <a:rPr lang="zh-CN" altLang="en-US" sz="2000" dirty="0">
                <a:solidFill>
                  <a:srgbClr val="FF0000"/>
                </a:solidFill>
                <a:latin typeface="华文细黑" pitchFamily="2" charset="-122"/>
                <a:ea typeface="华文细黑" pitchFamily="2" charset="-122"/>
                <a:sym typeface="+mn-ea"/>
              </a:rPr>
              <a:t>卖方</a:t>
            </a:r>
            <a:r>
              <a:rPr lang="zh-CN" altLang="en-US" sz="2000" dirty="0">
                <a:latin typeface="华文细黑" pitchFamily="2" charset="-122"/>
                <a:ea typeface="华文细黑" pitchFamily="2" charset="-122"/>
                <a:sym typeface="+mn-ea"/>
              </a:rPr>
              <a:t>提供</a:t>
            </a:r>
            <a:r>
              <a:rPr lang="zh-CN" altLang="en-US" sz="2000" dirty="0">
                <a:solidFill>
                  <a:srgbClr val="FF0000"/>
                </a:solidFill>
                <a:latin typeface="华文细黑" pitchFamily="2" charset="-122"/>
                <a:ea typeface="华文细黑" pitchFamily="2" charset="-122"/>
                <a:sym typeface="+mn-ea"/>
              </a:rPr>
              <a:t>无追索权</a:t>
            </a:r>
            <a:r>
              <a:rPr lang="zh-CN" altLang="en-US" sz="2000" dirty="0">
                <a:latin typeface="华文细黑" pitchFamily="2" charset="-122"/>
                <a:ea typeface="华文细黑" pitchFamily="2" charset="-122"/>
                <a:sym typeface="+mn-ea"/>
              </a:rPr>
              <a:t>应收账款融资。</a:t>
            </a:r>
            <a:endParaRPr lang="zh-CN" altLang="zh-CN" sz="20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51" name="57bf4807-9836-474c-901a-09f3d55ba1cf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380441" y="829811"/>
            <a:ext cx="3479648" cy="3560685"/>
            <a:chOff x="3776235" y="1329088"/>
            <a:chExt cx="4639531" cy="4747581"/>
          </a:xfrm>
        </p:grpSpPr>
        <p:sp>
          <p:nvSpPr>
            <p:cNvPr id="3" name="iṩḻídé"/>
            <p:cNvSpPr/>
            <p:nvPr/>
          </p:nvSpPr>
          <p:spPr bwMode="auto">
            <a:xfrm>
              <a:off x="3776235" y="3567481"/>
              <a:ext cx="4639531" cy="2207713"/>
            </a:xfrm>
            <a:custGeom>
              <a:avLst/>
              <a:gdLst>
                <a:gd name="T0" fmla="*/ 1738 w 3478"/>
                <a:gd name="T1" fmla="*/ 0 h 1655"/>
                <a:gd name="T2" fmla="*/ 0 w 3478"/>
                <a:gd name="T3" fmla="*/ 827 h 1655"/>
                <a:gd name="T4" fmla="*/ 1738 w 3478"/>
                <a:gd name="T5" fmla="*/ 1655 h 1655"/>
                <a:gd name="T6" fmla="*/ 3478 w 3478"/>
                <a:gd name="T7" fmla="*/ 827 h 1655"/>
                <a:gd name="T8" fmla="*/ 1738 w 3478"/>
                <a:gd name="T9" fmla="*/ 0 h 1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8" h="1655">
                  <a:moveTo>
                    <a:pt x="1738" y="0"/>
                  </a:moveTo>
                  <a:lnTo>
                    <a:pt x="0" y="827"/>
                  </a:lnTo>
                  <a:lnTo>
                    <a:pt x="1738" y="1655"/>
                  </a:lnTo>
                  <a:lnTo>
                    <a:pt x="3478" y="827"/>
                  </a:lnTo>
                  <a:lnTo>
                    <a:pt x="1738" y="0"/>
                  </a:lnTo>
                  <a:close/>
                </a:path>
              </a:pathLst>
            </a:custGeom>
            <a:solidFill>
              <a:srgbClr val="4AC8C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" name="îsḷíḍê"/>
            <p:cNvSpPr/>
            <p:nvPr/>
          </p:nvSpPr>
          <p:spPr bwMode="auto">
            <a:xfrm>
              <a:off x="3776235" y="3567481"/>
              <a:ext cx="4639531" cy="2207713"/>
            </a:xfrm>
            <a:custGeom>
              <a:avLst/>
              <a:gdLst>
                <a:gd name="T0" fmla="*/ 1738 w 3478"/>
                <a:gd name="T1" fmla="*/ 0 h 1655"/>
                <a:gd name="T2" fmla="*/ 0 w 3478"/>
                <a:gd name="T3" fmla="*/ 827 h 1655"/>
                <a:gd name="T4" fmla="*/ 1738 w 3478"/>
                <a:gd name="T5" fmla="*/ 1655 h 1655"/>
                <a:gd name="T6" fmla="*/ 3478 w 3478"/>
                <a:gd name="T7" fmla="*/ 827 h 1655"/>
                <a:gd name="T8" fmla="*/ 1738 w 3478"/>
                <a:gd name="T9" fmla="*/ 0 h 1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8" h="1655">
                  <a:moveTo>
                    <a:pt x="1738" y="0"/>
                  </a:moveTo>
                  <a:lnTo>
                    <a:pt x="0" y="827"/>
                  </a:lnTo>
                  <a:lnTo>
                    <a:pt x="1738" y="1655"/>
                  </a:lnTo>
                  <a:lnTo>
                    <a:pt x="3478" y="827"/>
                  </a:lnTo>
                  <a:lnTo>
                    <a:pt x="17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íṡļïḍe"/>
            <p:cNvSpPr/>
            <p:nvPr/>
          </p:nvSpPr>
          <p:spPr bwMode="auto">
            <a:xfrm>
              <a:off x="3776235" y="4670670"/>
              <a:ext cx="2318431" cy="1405999"/>
            </a:xfrm>
            <a:custGeom>
              <a:avLst/>
              <a:gdLst>
                <a:gd name="T0" fmla="*/ 1738 w 1738"/>
                <a:gd name="T1" fmla="*/ 1054 h 1054"/>
                <a:gd name="T2" fmla="*/ 0 w 1738"/>
                <a:gd name="T3" fmla="*/ 227 h 1054"/>
                <a:gd name="T4" fmla="*/ 0 w 1738"/>
                <a:gd name="T5" fmla="*/ 0 h 1054"/>
                <a:gd name="T6" fmla="*/ 1738 w 1738"/>
                <a:gd name="T7" fmla="*/ 828 h 1054"/>
                <a:gd name="T8" fmla="*/ 1738 w 1738"/>
                <a:gd name="T9" fmla="*/ 1054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8" h="1054">
                  <a:moveTo>
                    <a:pt x="1738" y="1054"/>
                  </a:moveTo>
                  <a:lnTo>
                    <a:pt x="0" y="227"/>
                  </a:lnTo>
                  <a:lnTo>
                    <a:pt x="0" y="0"/>
                  </a:lnTo>
                  <a:lnTo>
                    <a:pt x="1738" y="828"/>
                  </a:lnTo>
                  <a:lnTo>
                    <a:pt x="1738" y="1054"/>
                  </a:lnTo>
                  <a:close/>
                </a:path>
              </a:pathLst>
            </a:custGeom>
            <a:solidFill>
              <a:srgbClr val="005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is1íďe"/>
            <p:cNvSpPr/>
            <p:nvPr/>
          </p:nvSpPr>
          <p:spPr bwMode="auto">
            <a:xfrm>
              <a:off x="6094666" y="4670670"/>
              <a:ext cx="2321100" cy="1405999"/>
            </a:xfrm>
            <a:custGeom>
              <a:avLst/>
              <a:gdLst>
                <a:gd name="T0" fmla="*/ 0 w 1740"/>
                <a:gd name="T1" fmla="*/ 1054 h 1054"/>
                <a:gd name="T2" fmla="*/ 1740 w 1740"/>
                <a:gd name="T3" fmla="*/ 227 h 1054"/>
                <a:gd name="T4" fmla="*/ 1740 w 1740"/>
                <a:gd name="T5" fmla="*/ 0 h 1054"/>
                <a:gd name="T6" fmla="*/ 0 w 1740"/>
                <a:gd name="T7" fmla="*/ 828 h 1054"/>
                <a:gd name="T8" fmla="*/ 0 w 1740"/>
                <a:gd name="T9" fmla="*/ 1054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0" h="1054">
                  <a:moveTo>
                    <a:pt x="0" y="1054"/>
                  </a:moveTo>
                  <a:lnTo>
                    <a:pt x="1740" y="227"/>
                  </a:lnTo>
                  <a:lnTo>
                    <a:pt x="1740" y="0"/>
                  </a:lnTo>
                  <a:lnTo>
                    <a:pt x="0" y="828"/>
                  </a:lnTo>
                  <a:lnTo>
                    <a:pt x="0" y="1054"/>
                  </a:lnTo>
                  <a:close/>
                </a:path>
              </a:pathLst>
            </a:custGeom>
            <a:solidFill>
              <a:srgbClr val="0644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" name="ísļiḋè"/>
            <p:cNvSpPr/>
            <p:nvPr/>
          </p:nvSpPr>
          <p:spPr bwMode="auto">
            <a:xfrm>
              <a:off x="4579282" y="3567481"/>
              <a:ext cx="3033437" cy="1442016"/>
            </a:xfrm>
            <a:custGeom>
              <a:avLst/>
              <a:gdLst>
                <a:gd name="T0" fmla="*/ 1136 w 2274"/>
                <a:gd name="T1" fmla="*/ 0 h 1081"/>
                <a:gd name="T2" fmla="*/ 0 w 2274"/>
                <a:gd name="T3" fmla="*/ 540 h 1081"/>
                <a:gd name="T4" fmla="*/ 1136 w 2274"/>
                <a:gd name="T5" fmla="*/ 1081 h 1081"/>
                <a:gd name="T6" fmla="*/ 2274 w 2274"/>
                <a:gd name="T7" fmla="*/ 540 h 1081"/>
                <a:gd name="T8" fmla="*/ 1136 w 2274"/>
                <a:gd name="T9" fmla="*/ 0 h 1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4" h="1081">
                  <a:moveTo>
                    <a:pt x="1136" y="0"/>
                  </a:moveTo>
                  <a:lnTo>
                    <a:pt x="0" y="540"/>
                  </a:lnTo>
                  <a:lnTo>
                    <a:pt x="1136" y="1081"/>
                  </a:lnTo>
                  <a:lnTo>
                    <a:pt x="2274" y="540"/>
                  </a:lnTo>
                  <a:lnTo>
                    <a:pt x="113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ïšlïḍe"/>
            <p:cNvSpPr/>
            <p:nvPr/>
          </p:nvSpPr>
          <p:spPr bwMode="auto">
            <a:xfrm>
              <a:off x="7631394" y="4390537"/>
              <a:ext cx="556264" cy="296140"/>
            </a:xfrm>
            <a:custGeom>
              <a:avLst/>
              <a:gdLst>
                <a:gd name="T0" fmla="*/ 279 w 417"/>
                <a:gd name="T1" fmla="*/ 0 h 222"/>
                <a:gd name="T2" fmla="*/ 417 w 417"/>
                <a:gd name="T3" fmla="*/ 76 h 222"/>
                <a:gd name="T4" fmla="*/ 138 w 417"/>
                <a:gd name="T5" fmla="*/ 222 h 222"/>
                <a:gd name="T6" fmla="*/ 0 w 417"/>
                <a:gd name="T7" fmla="*/ 145 h 222"/>
                <a:gd name="T8" fmla="*/ 279 w 417"/>
                <a:gd name="T9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7" h="221">
                  <a:moveTo>
                    <a:pt x="279" y="0"/>
                  </a:moveTo>
                  <a:lnTo>
                    <a:pt x="417" y="76"/>
                  </a:lnTo>
                  <a:lnTo>
                    <a:pt x="138" y="222"/>
                  </a:lnTo>
                  <a:lnTo>
                    <a:pt x="0" y="145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E8F2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ï$líďe"/>
            <p:cNvSpPr/>
            <p:nvPr/>
          </p:nvSpPr>
          <p:spPr bwMode="auto">
            <a:xfrm>
              <a:off x="7815482" y="4491919"/>
              <a:ext cx="372177" cy="265459"/>
            </a:xfrm>
            <a:custGeom>
              <a:avLst/>
              <a:gdLst>
                <a:gd name="T0" fmla="*/ 0 w 279"/>
                <a:gd name="T1" fmla="*/ 199 h 199"/>
                <a:gd name="T2" fmla="*/ 279 w 279"/>
                <a:gd name="T3" fmla="*/ 54 h 199"/>
                <a:gd name="T4" fmla="*/ 279 w 279"/>
                <a:gd name="T5" fmla="*/ 0 h 199"/>
                <a:gd name="T6" fmla="*/ 0 w 279"/>
                <a:gd name="T7" fmla="*/ 146 h 199"/>
                <a:gd name="T8" fmla="*/ 0 w 279"/>
                <a:gd name="T9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" h="199">
                  <a:moveTo>
                    <a:pt x="0" y="199"/>
                  </a:moveTo>
                  <a:lnTo>
                    <a:pt x="279" y="54"/>
                  </a:lnTo>
                  <a:lnTo>
                    <a:pt x="279" y="0"/>
                  </a:lnTo>
                  <a:lnTo>
                    <a:pt x="0" y="146"/>
                  </a:lnTo>
                  <a:lnTo>
                    <a:pt x="0" y="199"/>
                  </a:lnTo>
                  <a:close/>
                </a:path>
              </a:pathLst>
            </a:custGeom>
            <a:solidFill>
              <a:srgbClr val="005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is1íďé"/>
            <p:cNvSpPr/>
            <p:nvPr/>
          </p:nvSpPr>
          <p:spPr bwMode="auto">
            <a:xfrm>
              <a:off x="7631394" y="4583962"/>
              <a:ext cx="184088" cy="173416"/>
            </a:xfrm>
            <a:custGeom>
              <a:avLst/>
              <a:gdLst>
                <a:gd name="T0" fmla="*/ 138 w 138"/>
                <a:gd name="T1" fmla="*/ 130 h 130"/>
                <a:gd name="T2" fmla="*/ 0 w 138"/>
                <a:gd name="T3" fmla="*/ 54 h 130"/>
                <a:gd name="T4" fmla="*/ 0 w 138"/>
                <a:gd name="T5" fmla="*/ 0 h 130"/>
                <a:gd name="T6" fmla="*/ 138 w 138"/>
                <a:gd name="T7" fmla="*/ 77 h 130"/>
                <a:gd name="T8" fmla="*/ 138 w 138"/>
                <a:gd name="T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30">
                  <a:moveTo>
                    <a:pt x="138" y="130"/>
                  </a:moveTo>
                  <a:lnTo>
                    <a:pt x="0" y="54"/>
                  </a:lnTo>
                  <a:lnTo>
                    <a:pt x="0" y="0"/>
                  </a:lnTo>
                  <a:lnTo>
                    <a:pt x="138" y="77"/>
                  </a:lnTo>
                  <a:lnTo>
                    <a:pt x="138" y="130"/>
                  </a:lnTo>
                  <a:close/>
                </a:path>
              </a:pathLst>
            </a:custGeom>
            <a:solidFill>
              <a:srgbClr val="0644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íşľïḋe"/>
            <p:cNvSpPr/>
            <p:nvPr/>
          </p:nvSpPr>
          <p:spPr bwMode="auto">
            <a:xfrm>
              <a:off x="7447307" y="4219790"/>
              <a:ext cx="556264" cy="296140"/>
            </a:xfrm>
            <a:custGeom>
              <a:avLst/>
              <a:gdLst>
                <a:gd name="T0" fmla="*/ 280 w 417"/>
                <a:gd name="T1" fmla="*/ 0 h 222"/>
                <a:gd name="T2" fmla="*/ 417 w 417"/>
                <a:gd name="T3" fmla="*/ 76 h 222"/>
                <a:gd name="T4" fmla="*/ 138 w 417"/>
                <a:gd name="T5" fmla="*/ 222 h 222"/>
                <a:gd name="T6" fmla="*/ 0 w 417"/>
                <a:gd name="T7" fmla="*/ 145 h 222"/>
                <a:gd name="T8" fmla="*/ 280 w 417"/>
                <a:gd name="T9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7" h="221">
                  <a:moveTo>
                    <a:pt x="280" y="0"/>
                  </a:moveTo>
                  <a:lnTo>
                    <a:pt x="417" y="76"/>
                  </a:lnTo>
                  <a:lnTo>
                    <a:pt x="138" y="222"/>
                  </a:lnTo>
                  <a:lnTo>
                    <a:pt x="0" y="145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rgbClr val="E8F2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ïṣļïdê"/>
            <p:cNvSpPr/>
            <p:nvPr/>
          </p:nvSpPr>
          <p:spPr bwMode="auto">
            <a:xfrm>
              <a:off x="7631394" y="4321171"/>
              <a:ext cx="372177" cy="262791"/>
            </a:xfrm>
            <a:custGeom>
              <a:avLst/>
              <a:gdLst>
                <a:gd name="T0" fmla="*/ 0 w 279"/>
                <a:gd name="T1" fmla="*/ 197 h 197"/>
                <a:gd name="T2" fmla="*/ 279 w 279"/>
                <a:gd name="T3" fmla="*/ 52 h 197"/>
                <a:gd name="T4" fmla="*/ 279 w 279"/>
                <a:gd name="T5" fmla="*/ 0 h 197"/>
                <a:gd name="T6" fmla="*/ 0 w 279"/>
                <a:gd name="T7" fmla="*/ 146 h 197"/>
                <a:gd name="T8" fmla="*/ 0 w 279"/>
                <a:gd name="T9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" h="197">
                  <a:moveTo>
                    <a:pt x="0" y="197"/>
                  </a:moveTo>
                  <a:lnTo>
                    <a:pt x="279" y="52"/>
                  </a:lnTo>
                  <a:lnTo>
                    <a:pt x="279" y="0"/>
                  </a:lnTo>
                  <a:lnTo>
                    <a:pt x="0" y="146"/>
                  </a:lnTo>
                  <a:lnTo>
                    <a:pt x="0" y="197"/>
                  </a:lnTo>
                  <a:close/>
                </a:path>
              </a:pathLst>
            </a:custGeom>
            <a:solidFill>
              <a:srgbClr val="005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iṣḻíḍé"/>
            <p:cNvSpPr/>
            <p:nvPr/>
          </p:nvSpPr>
          <p:spPr bwMode="auto">
            <a:xfrm>
              <a:off x="7447307" y="4413215"/>
              <a:ext cx="184088" cy="170748"/>
            </a:xfrm>
            <a:custGeom>
              <a:avLst/>
              <a:gdLst>
                <a:gd name="T0" fmla="*/ 138 w 138"/>
                <a:gd name="T1" fmla="*/ 128 h 128"/>
                <a:gd name="T2" fmla="*/ 0 w 138"/>
                <a:gd name="T3" fmla="*/ 52 h 128"/>
                <a:gd name="T4" fmla="*/ 0 w 138"/>
                <a:gd name="T5" fmla="*/ 0 h 128"/>
                <a:gd name="T6" fmla="*/ 138 w 138"/>
                <a:gd name="T7" fmla="*/ 77 h 128"/>
                <a:gd name="T8" fmla="*/ 138 w 138"/>
                <a:gd name="T9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28">
                  <a:moveTo>
                    <a:pt x="138" y="128"/>
                  </a:moveTo>
                  <a:lnTo>
                    <a:pt x="0" y="52"/>
                  </a:lnTo>
                  <a:lnTo>
                    <a:pt x="0" y="0"/>
                  </a:lnTo>
                  <a:lnTo>
                    <a:pt x="138" y="77"/>
                  </a:lnTo>
                  <a:lnTo>
                    <a:pt x="138" y="128"/>
                  </a:lnTo>
                  <a:close/>
                </a:path>
              </a:pathLst>
            </a:custGeom>
            <a:solidFill>
              <a:srgbClr val="0644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îŝ1íďè"/>
            <p:cNvSpPr/>
            <p:nvPr/>
          </p:nvSpPr>
          <p:spPr bwMode="auto">
            <a:xfrm>
              <a:off x="7263220" y="4046374"/>
              <a:ext cx="557597" cy="296140"/>
            </a:xfrm>
            <a:custGeom>
              <a:avLst/>
              <a:gdLst>
                <a:gd name="T0" fmla="*/ 280 w 418"/>
                <a:gd name="T1" fmla="*/ 0 h 222"/>
                <a:gd name="T2" fmla="*/ 418 w 418"/>
                <a:gd name="T3" fmla="*/ 76 h 222"/>
                <a:gd name="T4" fmla="*/ 138 w 418"/>
                <a:gd name="T5" fmla="*/ 222 h 222"/>
                <a:gd name="T6" fmla="*/ 0 w 418"/>
                <a:gd name="T7" fmla="*/ 145 h 222"/>
                <a:gd name="T8" fmla="*/ 280 w 418"/>
                <a:gd name="T9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8" h="221">
                  <a:moveTo>
                    <a:pt x="280" y="0"/>
                  </a:moveTo>
                  <a:lnTo>
                    <a:pt x="418" y="76"/>
                  </a:lnTo>
                  <a:lnTo>
                    <a:pt x="138" y="222"/>
                  </a:lnTo>
                  <a:lnTo>
                    <a:pt x="0" y="145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rgbClr val="E8F2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ïŝ1ïḋê"/>
            <p:cNvSpPr/>
            <p:nvPr/>
          </p:nvSpPr>
          <p:spPr bwMode="auto">
            <a:xfrm>
              <a:off x="7447307" y="4147755"/>
              <a:ext cx="373511" cy="265459"/>
            </a:xfrm>
            <a:custGeom>
              <a:avLst/>
              <a:gdLst>
                <a:gd name="T0" fmla="*/ 0 w 280"/>
                <a:gd name="T1" fmla="*/ 199 h 199"/>
                <a:gd name="T2" fmla="*/ 280 w 280"/>
                <a:gd name="T3" fmla="*/ 54 h 199"/>
                <a:gd name="T4" fmla="*/ 280 w 280"/>
                <a:gd name="T5" fmla="*/ 0 h 199"/>
                <a:gd name="T6" fmla="*/ 0 w 280"/>
                <a:gd name="T7" fmla="*/ 146 h 199"/>
                <a:gd name="T8" fmla="*/ 0 w 280"/>
                <a:gd name="T9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0" h="199">
                  <a:moveTo>
                    <a:pt x="0" y="199"/>
                  </a:moveTo>
                  <a:lnTo>
                    <a:pt x="280" y="54"/>
                  </a:lnTo>
                  <a:lnTo>
                    <a:pt x="280" y="0"/>
                  </a:lnTo>
                  <a:lnTo>
                    <a:pt x="0" y="146"/>
                  </a:lnTo>
                  <a:lnTo>
                    <a:pt x="0" y="199"/>
                  </a:lnTo>
                  <a:close/>
                </a:path>
              </a:pathLst>
            </a:custGeom>
            <a:solidFill>
              <a:srgbClr val="005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ïšlïḑè"/>
            <p:cNvSpPr/>
            <p:nvPr/>
          </p:nvSpPr>
          <p:spPr bwMode="auto">
            <a:xfrm>
              <a:off x="7263220" y="4239799"/>
              <a:ext cx="184088" cy="173416"/>
            </a:xfrm>
            <a:custGeom>
              <a:avLst/>
              <a:gdLst>
                <a:gd name="T0" fmla="*/ 138 w 138"/>
                <a:gd name="T1" fmla="*/ 130 h 130"/>
                <a:gd name="T2" fmla="*/ 0 w 138"/>
                <a:gd name="T3" fmla="*/ 54 h 130"/>
                <a:gd name="T4" fmla="*/ 0 w 138"/>
                <a:gd name="T5" fmla="*/ 0 h 130"/>
                <a:gd name="T6" fmla="*/ 138 w 138"/>
                <a:gd name="T7" fmla="*/ 77 h 130"/>
                <a:gd name="T8" fmla="*/ 138 w 138"/>
                <a:gd name="T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30">
                  <a:moveTo>
                    <a:pt x="138" y="130"/>
                  </a:moveTo>
                  <a:lnTo>
                    <a:pt x="0" y="54"/>
                  </a:lnTo>
                  <a:lnTo>
                    <a:pt x="0" y="0"/>
                  </a:lnTo>
                  <a:lnTo>
                    <a:pt x="138" y="77"/>
                  </a:lnTo>
                  <a:lnTo>
                    <a:pt x="138" y="130"/>
                  </a:lnTo>
                  <a:close/>
                </a:path>
              </a:pathLst>
            </a:custGeom>
            <a:solidFill>
              <a:srgbClr val="0644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işļiḓé"/>
            <p:cNvSpPr/>
            <p:nvPr/>
          </p:nvSpPr>
          <p:spPr bwMode="auto">
            <a:xfrm>
              <a:off x="7079133" y="3872958"/>
              <a:ext cx="557597" cy="296140"/>
            </a:xfrm>
            <a:custGeom>
              <a:avLst/>
              <a:gdLst>
                <a:gd name="T0" fmla="*/ 280 w 418"/>
                <a:gd name="T1" fmla="*/ 0 h 222"/>
                <a:gd name="T2" fmla="*/ 418 w 418"/>
                <a:gd name="T3" fmla="*/ 77 h 222"/>
                <a:gd name="T4" fmla="*/ 138 w 418"/>
                <a:gd name="T5" fmla="*/ 222 h 222"/>
                <a:gd name="T6" fmla="*/ 0 w 418"/>
                <a:gd name="T7" fmla="*/ 145 h 222"/>
                <a:gd name="T8" fmla="*/ 280 w 418"/>
                <a:gd name="T9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8" h="221">
                  <a:moveTo>
                    <a:pt x="280" y="0"/>
                  </a:moveTo>
                  <a:lnTo>
                    <a:pt x="418" y="77"/>
                  </a:lnTo>
                  <a:lnTo>
                    <a:pt x="138" y="222"/>
                  </a:lnTo>
                  <a:lnTo>
                    <a:pt x="0" y="145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rgbClr val="E8F2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îSlíḋè"/>
            <p:cNvSpPr/>
            <p:nvPr/>
          </p:nvSpPr>
          <p:spPr bwMode="auto">
            <a:xfrm>
              <a:off x="7263220" y="3975674"/>
              <a:ext cx="373511" cy="264125"/>
            </a:xfrm>
            <a:custGeom>
              <a:avLst/>
              <a:gdLst>
                <a:gd name="T0" fmla="*/ 0 w 280"/>
                <a:gd name="T1" fmla="*/ 198 h 198"/>
                <a:gd name="T2" fmla="*/ 280 w 280"/>
                <a:gd name="T3" fmla="*/ 53 h 198"/>
                <a:gd name="T4" fmla="*/ 280 w 280"/>
                <a:gd name="T5" fmla="*/ 0 h 198"/>
                <a:gd name="T6" fmla="*/ 0 w 280"/>
                <a:gd name="T7" fmla="*/ 145 h 198"/>
                <a:gd name="T8" fmla="*/ 0 w 280"/>
                <a:gd name="T9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0" h="198">
                  <a:moveTo>
                    <a:pt x="0" y="198"/>
                  </a:moveTo>
                  <a:lnTo>
                    <a:pt x="280" y="53"/>
                  </a:lnTo>
                  <a:lnTo>
                    <a:pt x="280" y="0"/>
                  </a:lnTo>
                  <a:lnTo>
                    <a:pt x="0" y="145"/>
                  </a:lnTo>
                  <a:lnTo>
                    <a:pt x="0" y="198"/>
                  </a:lnTo>
                  <a:close/>
                </a:path>
              </a:pathLst>
            </a:custGeom>
            <a:solidFill>
              <a:srgbClr val="005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íšḷîḓe"/>
            <p:cNvSpPr/>
            <p:nvPr/>
          </p:nvSpPr>
          <p:spPr bwMode="auto">
            <a:xfrm>
              <a:off x="7079133" y="4066384"/>
              <a:ext cx="184088" cy="173416"/>
            </a:xfrm>
            <a:custGeom>
              <a:avLst/>
              <a:gdLst>
                <a:gd name="T0" fmla="*/ 138 w 138"/>
                <a:gd name="T1" fmla="*/ 130 h 130"/>
                <a:gd name="T2" fmla="*/ 0 w 138"/>
                <a:gd name="T3" fmla="*/ 54 h 130"/>
                <a:gd name="T4" fmla="*/ 0 w 138"/>
                <a:gd name="T5" fmla="*/ 0 h 130"/>
                <a:gd name="T6" fmla="*/ 138 w 138"/>
                <a:gd name="T7" fmla="*/ 77 h 130"/>
                <a:gd name="T8" fmla="*/ 138 w 138"/>
                <a:gd name="T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30">
                  <a:moveTo>
                    <a:pt x="138" y="130"/>
                  </a:moveTo>
                  <a:lnTo>
                    <a:pt x="0" y="54"/>
                  </a:lnTo>
                  <a:lnTo>
                    <a:pt x="0" y="0"/>
                  </a:lnTo>
                  <a:lnTo>
                    <a:pt x="138" y="77"/>
                  </a:lnTo>
                  <a:lnTo>
                    <a:pt x="138" y="130"/>
                  </a:lnTo>
                  <a:close/>
                </a:path>
              </a:pathLst>
            </a:custGeom>
            <a:solidFill>
              <a:srgbClr val="0644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îS1idé"/>
            <p:cNvSpPr/>
            <p:nvPr/>
          </p:nvSpPr>
          <p:spPr bwMode="auto">
            <a:xfrm>
              <a:off x="6896380" y="3702211"/>
              <a:ext cx="556264" cy="296140"/>
            </a:xfrm>
            <a:custGeom>
              <a:avLst/>
              <a:gdLst>
                <a:gd name="T0" fmla="*/ 279 w 417"/>
                <a:gd name="T1" fmla="*/ 0 h 222"/>
                <a:gd name="T2" fmla="*/ 417 w 417"/>
                <a:gd name="T3" fmla="*/ 77 h 222"/>
                <a:gd name="T4" fmla="*/ 137 w 417"/>
                <a:gd name="T5" fmla="*/ 222 h 222"/>
                <a:gd name="T6" fmla="*/ 0 w 417"/>
                <a:gd name="T7" fmla="*/ 145 h 222"/>
                <a:gd name="T8" fmla="*/ 279 w 417"/>
                <a:gd name="T9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7" h="221">
                  <a:moveTo>
                    <a:pt x="279" y="0"/>
                  </a:moveTo>
                  <a:lnTo>
                    <a:pt x="417" y="77"/>
                  </a:lnTo>
                  <a:lnTo>
                    <a:pt x="137" y="222"/>
                  </a:lnTo>
                  <a:lnTo>
                    <a:pt x="0" y="145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E8F2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isľîďe"/>
            <p:cNvSpPr/>
            <p:nvPr/>
          </p:nvSpPr>
          <p:spPr bwMode="auto">
            <a:xfrm>
              <a:off x="7079133" y="3804927"/>
              <a:ext cx="373511" cy="261457"/>
            </a:xfrm>
            <a:custGeom>
              <a:avLst/>
              <a:gdLst>
                <a:gd name="T0" fmla="*/ 0 w 280"/>
                <a:gd name="T1" fmla="*/ 196 h 196"/>
                <a:gd name="T2" fmla="*/ 280 w 280"/>
                <a:gd name="T3" fmla="*/ 51 h 196"/>
                <a:gd name="T4" fmla="*/ 280 w 280"/>
                <a:gd name="T5" fmla="*/ 0 h 196"/>
                <a:gd name="T6" fmla="*/ 0 w 280"/>
                <a:gd name="T7" fmla="*/ 145 h 196"/>
                <a:gd name="T8" fmla="*/ 0 w 280"/>
                <a:gd name="T9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0" h="196">
                  <a:moveTo>
                    <a:pt x="0" y="196"/>
                  </a:moveTo>
                  <a:lnTo>
                    <a:pt x="280" y="51"/>
                  </a:lnTo>
                  <a:lnTo>
                    <a:pt x="280" y="0"/>
                  </a:lnTo>
                  <a:lnTo>
                    <a:pt x="0" y="145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005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ï$1îḋè"/>
            <p:cNvSpPr/>
            <p:nvPr/>
          </p:nvSpPr>
          <p:spPr bwMode="auto">
            <a:xfrm>
              <a:off x="6896380" y="3895637"/>
              <a:ext cx="182754" cy="170748"/>
            </a:xfrm>
            <a:custGeom>
              <a:avLst/>
              <a:gdLst>
                <a:gd name="T0" fmla="*/ 137 w 137"/>
                <a:gd name="T1" fmla="*/ 128 h 128"/>
                <a:gd name="T2" fmla="*/ 0 w 137"/>
                <a:gd name="T3" fmla="*/ 52 h 128"/>
                <a:gd name="T4" fmla="*/ 0 w 137"/>
                <a:gd name="T5" fmla="*/ 0 h 128"/>
                <a:gd name="T6" fmla="*/ 137 w 137"/>
                <a:gd name="T7" fmla="*/ 77 h 128"/>
                <a:gd name="T8" fmla="*/ 137 w 137"/>
                <a:gd name="T9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28">
                  <a:moveTo>
                    <a:pt x="137" y="128"/>
                  </a:moveTo>
                  <a:lnTo>
                    <a:pt x="0" y="52"/>
                  </a:lnTo>
                  <a:lnTo>
                    <a:pt x="0" y="0"/>
                  </a:lnTo>
                  <a:lnTo>
                    <a:pt x="137" y="77"/>
                  </a:lnTo>
                  <a:lnTo>
                    <a:pt x="137" y="128"/>
                  </a:lnTo>
                  <a:close/>
                </a:path>
              </a:pathLst>
            </a:custGeom>
            <a:solidFill>
              <a:srgbClr val="0644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ïṥḻíḓê"/>
            <p:cNvSpPr/>
            <p:nvPr/>
          </p:nvSpPr>
          <p:spPr bwMode="auto">
            <a:xfrm>
              <a:off x="6712293" y="3528796"/>
              <a:ext cx="556264" cy="296140"/>
            </a:xfrm>
            <a:custGeom>
              <a:avLst/>
              <a:gdLst>
                <a:gd name="T0" fmla="*/ 279 w 417"/>
                <a:gd name="T1" fmla="*/ 0 h 222"/>
                <a:gd name="T2" fmla="*/ 417 w 417"/>
                <a:gd name="T3" fmla="*/ 77 h 222"/>
                <a:gd name="T4" fmla="*/ 138 w 417"/>
                <a:gd name="T5" fmla="*/ 222 h 222"/>
                <a:gd name="T6" fmla="*/ 0 w 417"/>
                <a:gd name="T7" fmla="*/ 145 h 222"/>
                <a:gd name="T8" fmla="*/ 279 w 417"/>
                <a:gd name="T9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7" h="221">
                  <a:moveTo>
                    <a:pt x="279" y="0"/>
                  </a:moveTo>
                  <a:lnTo>
                    <a:pt x="417" y="77"/>
                  </a:lnTo>
                  <a:lnTo>
                    <a:pt x="138" y="222"/>
                  </a:lnTo>
                  <a:lnTo>
                    <a:pt x="0" y="145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E8F2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iŝļïḑè"/>
            <p:cNvSpPr/>
            <p:nvPr/>
          </p:nvSpPr>
          <p:spPr bwMode="auto">
            <a:xfrm>
              <a:off x="6896380" y="3631512"/>
              <a:ext cx="372177" cy="264125"/>
            </a:xfrm>
            <a:custGeom>
              <a:avLst/>
              <a:gdLst>
                <a:gd name="T0" fmla="*/ 0 w 279"/>
                <a:gd name="T1" fmla="*/ 198 h 198"/>
                <a:gd name="T2" fmla="*/ 279 w 279"/>
                <a:gd name="T3" fmla="*/ 53 h 198"/>
                <a:gd name="T4" fmla="*/ 279 w 279"/>
                <a:gd name="T5" fmla="*/ 0 h 198"/>
                <a:gd name="T6" fmla="*/ 0 w 279"/>
                <a:gd name="T7" fmla="*/ 145 h 198"/>
                <a:gd name="T8" fmla="*/ 0 w 279"/>
                <a:gd name="T9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" h="198">
                  <a:moveTo>
                    <a:pt x="0" y="198"/>
                  </a:moveTo>
                  <a:lnTo>
                    <a:pt x="279" y="53"/>
                  </a:lnTo>
                  <a:lnTo>
                    <a:pt x="279" y="0"/>
                  </a:lnTo>
                  <a:lnTo>
                    <a:pt x="0" y="145"/>
                  </a:lnTo>
                  <a:lnTo>
                    <a:pt x="0" y="198"/>
                  </a:lnTo>
                  <a:close/>
                </a:path>
              </a:pathLst>
            </a:custGeom>
            <a:solidFill>
              <a:srgbClr val="005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iṡ1ïḋé"/>
            <p:cNvSpPr/>
            <p:nvPr/>
          </p:nvSpPr>
          <p:spPr bwMode="auto">
            <a:xfrm>
              <a:off x="6712293" y="3722221"/>
              <a:ext cx="184088" cy="173416"/>
            </a:xfrm>
            <a:custGeom>
              <a:avLst/>
              <a:gdLst>
                <a:gd name="T0" fmla="*/ 138 w 138"/>
                <a:gd name="T1" fmla="*/ 130 h 130"/>
                <a:gd name="T2" fmla="*/ 0 w 138"/>
                <a:gd name="T3" fmla="*/ 54 h 130"/>
                <a:gd name="T4" fmla="*/ 0 w 138"/>
                <a:gd name="T5" fmla="*/ 0 h 130"/>
                <a:gd name="T6" fmla="*/ 138 w 138"/>
                <a:gd name="T7" fmla="*/ 77 h 130"/>
                <a:gd name="T8" fmla="*/ 138 w 138"/>
                <a:gd name="T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30">
                  <a:moveTo>
                    <a:pt x="138" y="130"/>
                  </a:moveTo>
                  <a:lnTo>
                    <a:pt x="0" y="54"/>
                  </a:lnTo>
                  <a:lnTo>
                    <a:pt x="0" y="0"/>
                  </a:lnTo>
                  <a:lnTo>
                    <a:pt x="138" y="77"/>
                  </a:lnTo>
                  <a:lnTo>
                    <a:pt x="138" y="130"/>
                  </a:lnTo>
                  <a:close/>
                </a:path>
              </a:pathLst>
            </a:custGeom>
            <a:solidFill>
              <a:srgbClr val="0644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íšḻïdé"/>
            <p:cNvSpPr/>
            <p:nvPr/>
          </p:nvSpPr>
          <p:spPr bwMode="auto">
            <a:xfrm>
              <a:off x="6528206" y="3358048"/>
              <a:ext cx="556264" cy="293472"/>
            </a:xfrm>
            <a:custGeom>
              <a:avLst/>
              <a:gdLst>
                <a:gd name="T0" fmla="*/ 280 w 417"/>
                <a:gd name="T1" fmla="*/ 0 h 220"/>
                <a:gd name="T2" fmla="*/ 417 w 417"/>
                <a:gd name="T3" fmla="*/ 77 h 220"/>
                <a:gd name="T4" fmla="*/ 138 w 417"/>
                <a:gd name="T5" fmla="*/ 220 h 220"/>
                <a:gd name="T6" fmla="*/ 0 w 417"/>
                <a:gd name="T7" fmla="*/ 143 h 220"/>
                <a:gd name="T8" fmla="*/ 280 w 417"/>
                <a:gd name="T9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7" h="220">
                  <a:moveTo>
                    <a:pt x="280" y="0"/>
                  </a:moveTo>
                  <a:lnTo>
                    <a:pt x="417" y="77"/>
                  </a:lnTo>
                  <a:lnTo>
                    <a:pt x="138" y="220"/>
                  </a:lnTo>
                  <a:lnTo>
                    <a:pt x="0" y="143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rgbClr val="E8F2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íşliḍê"/>
            <p:cNvSpPr/>
            <p:nvPr/>
          </p:nvSpPr>
          <p:spPr bwMode="auto">
            <a:xfrm>
              <a:off x="6528206" y="3358048"/>
              <a:ext cx="556264" cy="293472"/>
            </a:xfrm>
            <a:custGeom>
              <a:avLst/>
              <a:gdLst>
                <a:gd name="T0" fmla="*/ 280 w 417"/>
                <a:gd name="T1" fmla="*/ 0 h 220"/>
                <a:gd name="T2" fmla="*/ 417 w 417"/>
                <a:gd name="T3" fmla="*/ 77 h 220"/>
                <a:gd name="T4" fmla="*/ 138 w 417"/>
                <a:gd name="T5" fmla="*/ 220 h 220"/>
                <a:gd name="T6" fmla="*/ 0 w 417"/>
                <a:gd name="T7" fmla="*/ 143 h 220"/>
                <a:gd name="T8" fmla="*/ 280 w 417"/>
                <a:gd name="T9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7" h="220">
                  <a:moveTo>
                    <a:pt x="280" y="0"/>
                  </a:moveTo>
                  <a:lnTo>
                    <a:pt x="417" y="77"/>
                  </a:lnTo>
                  <a:lnTo>
                    <a:pt x="138" y="220"/>
                  </a:lnTo>
                  <a:lnTo>
                    <a:pt x="0" y="143"/>
                  </a:lnTo>
                  <a:lnTo>
                    <a:pt x="28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iŝļíḓe"/>
            <p:cNvSpPr/>
            <p:nvPr/>
          </p:nvSpPr>
          <p:spPr bwMode="auto">
            <a:xfrm>
              <a:off x="6712293" y="3460764"/>
              <a:ext cx="372177" cy="261457"/>
            </a:xfrm>
            <a:custGeom>
              <a:avLst/>
              <a:gdLst>
                <a:gd name="T0" fmla="*/ 0 w 279"/>
                <a:gd name="T1" fmla="*/ 196 h 196"/>
                <a:gd name="T2" fmla="*/ 279 w 279"/>
                <a:gd name="T3" fmla="*/ 51 h 196"/>
                <a:gd name="T4" fmla="*/ 279 w 279"/>
                <a:gd name="T5" fmla="*/ 0 h 196"/>
                <a:gd name="T6" fmla="*/ 0 w 279"/>
                <a:gd name="T7" fmla="*/ 143 h 196"/>
                <a:gd name="T8" fmla="*/ 0 w 279"/>
                <a:gd name="T9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" h="196">
                  <a:moveTo>
                    <a:pt x="0" y="196"/>
                  </a:moveTo>
                  <a:lnTo>
                    <a:pt x="279" y="51"/>
                  </a:lnTo>
                  <a:lnTo>
                    <a:pt x="279" y="0"/>
                  </a:lnTo>
                  <a:lnTo>
                    <a:pt x="0" y="143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005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íśľiďè"/>
            <p:cNvSpPr/>
            <p:nvPr/>
          </p:nvSpPr>
          <p:spPr bwMode="auto">
            <a:xfrm>
              <a:off x="6712293" y="3460764"/>
              <a:ext cx="372177" cy="261457"/>
            </a:xfrm>
            <a:custGeom>
              <a:avLst/>
              <a:gdLst>
                <a:gd name="T0" fmla="*/ 0 w 279"/>
                <a:gd name="T1" fmla="*/ 196 h 196"/>
                <a:gd name="T2" fmla="*/ 279 w 279"/>
                <a:gd name="T3" fmla="*/ 51 h 196"/>
                <a:gd name="T4" fmla="*/ 279 w 279"/>
                <a:gd name="T5" fmla="*/ 0 h 196"/>
                <a:gd name="T6" fmla="*/ 0 w 279"/>
                <a:gd name="T7" fmla="*/ 143 h 196"/>
                <a:gd name="T8" fmla="*/ 0 w 279"/>
                <a:gd name="T9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" h="196">
                  <a:moveTo>
                    <a:pt x="0" y="196"/>
                  </a:moveTo>
                  <a:lnTo>
                    <a:pt x="279" y="51"/>
                  </a:lnTo>
                  <a:lnTo>
                    <a:pt x="279" y="0"/>
                  </a:lnTo>
                  <a:lnTo>
                    <a:pt x="0" y="143"/>
                  </a:lnTo>
                  <a:lnTo>
                    <a:pt x="0" y="19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i$ļiḑé"/>
            <p:cNvSpPr/>
            <p:nvPr/>
          </p:nvSpPr>
          <p:spPr bwMode="auto">
            <a:xfrm>
              <a:off x="6528206" y="3548806"/>
              <a:ext cx="184088" cy="173416"/>
            </a:xfrm>
            <a:custGeom>
              <a:avLst/>
              <a:gdLst>
                <a:gd name="T0" fmla="*/ 138 w 138"/>
                <a:gd name="T1" fmla="*/ 130 h 130"/>
                <a:gd name="T2" fmla="*/ 0 w 138"/>
                <a:gd name="T3" fmla="*/ 54 h 130"/>
                <a:gd name="T4" fmla="*/ 0 w 138"/>
                <a:gd name="T5" fmla="*/ 0 h 130"/>
                <a:gd name="T6" fmla="*/ 138 w 138"/>
                <a:gd name="T7" fmla="*/ 77 h 130"/>
                <a:gd name="T8" fmla="*/ 138 w 138"/>
                <a:gd name="T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30">
                  <a:moveTo>
                    <a:pt x="138" y="130"/>
                  </a:moveTo>
                  <a:lnTo>
                    <a:pt x="0" y="54"/>
                  </a:lnTo>
                  <a:lnTo>
                    <a:pt x="0" y="0"/>
                  </a:lnTo>
                  <a:lnTo>
                    <a:pt x="138" y="77"/>
                  </a:lnTo>
                  <a:lnTo>
                    <a:pt x="138" y="130"/>
                  </a:lnTo>
                  <a:close/>
                </a:path>
              </a:pathLst>
            </a:custGeom>
            <a:solidFill>
              <a:srgbClr val="0644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iṧḻîḍè"/>
            <p:cNvSpPr/>
            <p:nvPr/>
          </p:nvSpPr>
          <p:spPr bwMode="auto">
            <a:xfrm>
              <a:off x="6528206" y="3548806"/>
              <a:ext cx="184088" cy="173416"/>
            </a:xfrm>
            <a:custGeom>
              <a:avLst/>
              <a:gdLst>
                <a:gd name="T0" fmla="*/ 138 w 138"/>
                <a:gd name="T1" fmla="*/ 130 h 130"/>
                <a:gd name="T2" fmla="*/ 0 w 138"/>
                <a:gd name="T3" fmla="*/ 54 h 130"/>
                <a:gd name="T4" fmla="*/ 0 w 138"/>
                <a:gd name="T5" fmla="*/ 0 h 130"/>
                <a:gd name="T6" fmla="*/ 138 w 138"/>
                <a:gd name="T7" fmla="*/ 77 h 130"/>
                <a:gd name="T8" fmla="*/ 138 w 138"/>
                <a:gd name="T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30">
                  <a:moveTo>
                    <a:pt x="138" y="130"/>
                  </a:moveTo>
                  <a:lnTo>
                    <a:pt x="0" y="54"/>
                  </a:lnTo>
                  <a:lnTo>
                    <a:pt x="0" y="0"/>
                  </a:lnTo>
                  <a:lnTo>
                    <a:pt x="138" y="77"/>
                  </a:lnTo>
                  <a:lnTo>
                    <a:pt x="138" y="1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8" name="íşľidé"/>
            <p:cNvSpPr/>
            <p:nvPr/>
          </p:nvSpPr>
          <p:spPr bwMode="auto">
            <a:xfrm>
              <a:off x="6344119" y="3184633"/>
              <a:ext cx="557597" cy="296140"/>
            </a:xfrm>
            <a:custGeom>
              <a:avLst/>
              <a:gdLst>
                <a:gd name="T0" fmla="*/ 280 w 418"/>
                <a:gd name="T1" fmla="*/ 0 h 222"/>
                <a:gd name="T2" fmla="*/ 418 w 418"/>
                <a:gd name="T3" fmla="*/ 77 h 222"/>
                <a:gd name="T4" fmla="*/ 138 w 418"/>
                <a:gd name="T5" fmla="*/ 222 h 222"/>
                <a:gd name="T6" fmla="*/ 0 w 418"/>
                <a:gd name="T7" fmla="*/ 145 h 222"/>
                <a:gd name="T8" fmla="*/ 280 w 418"/>
                <a:gd name="T9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8" h="221">
                  <a:moveTo>
                    <a:pt x="280" y="0"/>
                  </a:moveTo>
                  <a:lnTo>
                    <a:pt x="418" y="77"/>
                  </a:lnTo>
                  <a:lnTo>
                    <a:pt x="138" y="222"/>
                  </a:lnTo>
                  <a:lnTo>
                    <a:pt x="0" y="145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rgbClr val="E8F2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9" name="îslîḑê"/>
            <p:cNvSpPr/>
            <p:nvPr/>
          </p:nvSpPr>
          <p:spPr bwMode="auto">
            <a:xfrm>
              <a:off x="6344119" y="3184633"/>
              <a:ext cx="557597" cy="296140"/>
            </a:xfrm>
            <a:custGeom>
              <a:avLst/>
              <a:gdLst>
                <a:gd name="T0" fmla="*/ 280 w 418"/>
                <a:gd name="T1" fmla="*/ 0 h 222"/>
                <a:gd name="T2" fmla="*/ 418 w 418"/>
                <a:gd name="T3" fmla="*/ 77 h 222"/>
                <a:gd name="T4" fmla="*/ 138 w 418"/>
                <a:gd name="T5" fmla="*/ 222 h 222"/>
                <a:gd name="T6" fmla="*/ 0 w 418"/>
                <a:gd name="T7" fmla="*/ 145 h 222"/>
                <a:gd name="T8" fmla="*/ 280 w 418"/>
                <a:gd name="T9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8" h="221">
                  <a:moveTo>
                    <a:pt x="280" y="0"/>
                  </a:moveTo>
                  <a:lnTo>
                    <a:pt x="418" y="77"/>
                  </a:lnTo>
                  <a:lnTo>
                    <a:pt x="138" y="222"/>
                  </a:lnTo>
                  <a:lnTo>
                    <a:pt x="0" y="145"/>
                  </a:lnTo>
                  <a:lnTo>
                    <a:pt x="28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0" name="îṧļïḑê"/>
            <p:cNvSpPr/>
            <p:nvPr/>
          </p:nvSpPr>
          <p:spPr bwMode="auto">
            <a:xfrm>
              <a:off x="6528206" y="3287349"/>
              <a:ext cx="373511" cy="261457"/>
            </a:xfrm>
            <a:custGeom>
              <a:avLst/>
              <a:gdLst>
                <a:gd name="T0" fmla="*/ 0 w 280"/>
                <a:gd name="T1" fmla="*/ 196 h 196"/>
                <a:gd name="T2" fmla="*/ 280 w 280"/>
                <a:gd name="T3" fmla="*/ 53 h 196"/>
                <a:gd name="T4" fmla="*/ 280 w 280"/>
                <a:gd name="T5" fmla="*/ 0 h 196"/>
                <a:gd name="T6" fmla="*/ 0 w 280"/>
                <a:gd name="T7" fmla="*/ 145 h 196"/>
                <a:gd name="T8" fmla="*/ 0 w 280"/>
                <a:gd name="T9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0" h="196">
                  <a:moveTo>
                    <a:pt x="0" y="196"/>
                  </a:moveTo>
                  <a:lnTo>
                    <a:pt x="280" y="53"/>
                  </a:lnTo>
                  <a:lnTo>
                    <a:pt x="280" y="0"/>
                  </a:lnTo>
                  <a:lnTo>
                    <a:pt x="0" y="145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005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1" name="i$ḻîďê"/>
            <p:cNvSpPr/>
            <p:nvPr/>
          </p:nvSpPr>
          <p:spPr bwMode="auto">
            <a:xfrm>
              <a:off x="6528206" y="3287349"/>
              <a:ext cx="373511" cy="261457"/>
            </a:xfrm>
            <a:custGeom>
              <a:avLst/>
              <a:gdLst>
                <a:gd name="T0" fmla="*/ 0 w 280"/>
                <a:gd name="T1" fmla="*/ 196 h 196"/>
                <a:gd name="T2" fmla="*/ 280 w 280"/>
                <a:gd name="T3" fmla="*/ 53 h 196"/>
                <a:gd name="T4" fmla="*/ 280 w 280"/>
                <a:gd name="T5" fmla="*/ 0 h 196"/>
                <a:gd name="T6" fmla="*/ 0 w 280"/>
                <a:gd name="T7" fmla="*/ 145 h 196"/>
                <a:gd name="T8" fmla="*/ 0 w 280"/>
                <a:gd name="T9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0" h="196">
                  <a:moveTo>
                    <a:pt x="0" y="196"/>
                  </a:moveTo>
                  <a:lnTo>
                    <a:pt x="280" y="53"/>
                  </a:lnTo>
                  <a:lnTo>
                    <a:pt x="280" y="0"/>
                  </a:lnTo>
                  <a:lnTo>
                    <a:pt x="0" y="145"/>
                  </a:lnTo>
                  <a:lnTo>
                    <a:pt x="0" y="19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2" name="islîďé"/>
            <p:cNvSpPr/>
            <p:nvPr/>
          </p:nvSpPr>
          <p:spPr bwMode="auto">
            <a:xfrm>
              <a:off x="6344119" y="3378058"/>
              <a:ext cx="184088" cy="170748"/>
            </a:xfrm>
            <a:custGeom>
              <a:avLst/>
              <a:gdLst>
                <a:gd name="T0" fmla="*/ 138 w 138"/>
                <a:gd name="T1" fmla="*/ 128 h 128"/>
                <a:gd name="T2" fmla="*/ 0 w 138"/>
                <a:gd name="T3" fmla="*/ 52 h 128"/>
                <a:gd name="T4" fmla="*/ 0 w 138"/>
                <a:gd name="T5" fmla="*/ 0 h 128"/>
                <a:gd name="T6" fmla="*/ 138 w 138"/>
                <a:gd name="T7" fmla="*/ 77 h 128"/>
                <a:gd name="T8" fmla="*/ 138 w 138"/>
                <a:gd name="T9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28">
                  <a:moveTo>
                    <a:pt x="138" y="128"/>
                  </a:moveTo>
                  <a:lnTo>
                    <a:pt x="0" y="52"/>
                  </a:lnTo>
                  <a:lnTo>
                    <a:pt x="0" y="0"/>
                  </a:lnTo>
                  <a:lnTo>
                    <a:pt x="138" y="77"/>
                  </a:lnTo>
                  <a:lnTo>
                    <a:pt x="138" y="128"/>
                  </a:lnTo>
                  <a:close/>
                </a:path>
              </a:pathLst>
            </a:custGeom>
            <a:solidFill>
              <a:srgbClr val="0644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" name="ïŝľiḓé"/>
            <p:cNvSpPr/>
            <p:nvPr/>
          </p:nvSpPr>
          <p:spPr bwMode="auto">
            <a:xfrm>
              <a:off x="6160031" y="3011217"/>
              <a:ext cx="557597" cy="296140"/>
            </a:xfrm>
            <a:custGeom>
              <a:avLst/>
              <a:gdLst>
                <a:gd name="T0" fmla="*/ 280 w 418"/>
                <a:gd name="T1" fmla="*/ 0 h 222"/>
                <a:gd name="T2" fmla="*/ 418 w 418"/>
                <a:gd name="T3" fmla="*/ 77 h 222"/>
                <a:gd name="T4" fmla="*/ 138 w 418"/>
                <a:gd name="T5" fmla="*/ 222 h 222"/>
                <a:gd name="T6" fmla="*/ 0 w 418"/>
                <a:gd name="T7" fmla="*/ 145 h 222"/>
                <a:gd name="T8" fmla="*/ 280 w 418"/>
                <a:gd name="T9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8" h="221">
                  <a:moveTo>
                    <a:pt x="280" y="0"/>
                  </a:moveTo>
                  <a:lnTo>
                    <a:pt x="418" y="77"/>
                  </a:lnTo>
                  <a:lnTo>
                    <a:pt x="138" y="222"/>
                  </a:lnTo>
                  <a:lnTo>
                    <a:pt x="0" y="145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rgbClr val="E8F2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" name="ïSlîḍê"/>
            <p:cNvSpPr/>
            <p:nvPr/>
          </p:nvSpPr>
          <p:spPr bwMode="auto">
            <a:xfrm>
              <a:off x="6344119" y="3113933"/>
              <a:ext cx="373511" cy="264125"/>
            </a:xfrm>
            <a:custGeom>
              <a:avLst/>
              <a:gdLst>
                <a:gd name="T0" fmla="*/ 0 w 280"/>
                <a:gd name="T1" fmla="*/ 198 h 198"/>
                <a:gd name="T2" fmla="*/ 280 w 280"/>
                <a:gd name="T3" fmla="*/ 53 h 198"/>
                <a:gd name="T4" fmla="*/ 280 w 280"/>
                <a:gd name="T5" fmla="*/ 0 h 198"/>
                <a:gd name="T6" fmla="*/ 0 w 280"/>
                <a:gd name="T7" fmla="*/ 145 h 198"/>
                <a:gd name="T8" fmla="*/ 0 w 280"/>
                <a:gd name="T9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0" h="198">
                  <a:moveTo>
                    <a:pt x="0" y="198"/>
                  </a:moveTo>
                  <a:lnTo>
                    <a:pt x="280" y="53"/>
                  </a:lnTo>
                  <a:lnTo>
                    <a:pt x="280" y="0"/>
                  </a:lnTo>
                  <a:lnTo>
                    <a:pt x="0" y="145"/>
                  </a:lnTo>
                  <a:lnTo>
                    <a:pt x="0" y="198"/>
                  </a:lnTo>
                  <a:close/>
                </a:path>
              </a:pathLst>
            </a:custGeom>
            <a:solidFill>
              <a:srgbClr val="005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iṥļïḑê"/>
            <p:cNvSpPr/>
            <p:nvPr/>
          </p:nvSpPr>
          <p:spPr bwMode="auto">
            <a:xfrm>
              <a:off x="6160031" y="3204642"/>
              <a:ext cx="184088" cy="173416"/>
            </a:xfrm>
            <a:custGeom>
              <a:avLst/>
              <a:gdLst>
                <a:gd name="T0" fmla="*/ 138 w 138"/>
                <a:gd name="T1" fmla="*/ 130 h 130"/>
                <a:gd name="T2" fmla="*/ 0 w 138"/>
                <a:gd name="T3" fmla="*/ 54 h 130"/>
                <a:gd name="T4" fmla="*/ 0 w 138"/>
                <a:gd name="T5" fmla="*/ 0 h 130"/>
                <a:gd name="T6" fmla="*/ 138 w 138"/>
                <a:gd name="T7" fmla="*/ 77 h 130"/>
                <a:gd name="T8" fmla="*/ 138 w 138"/>
                <a:gd name="T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30">
                  <a:moveTo>
                    <a:pt x="138" y="130"/>
                  </a:moveTo>
                  <a:lnTo>
                    <a:pt x="0" y="54"/>
                  </a:lnTo>
                  <a:lnTo>
                    <a:pt x="0" y="0"/>
                  </a:lnTo>
                  <a:lnTo>
                    <a:pt x="138" y="77"/>
                  </a:lnTo>
                  <a:lnTo>
                    <a:pt x="138" y="130"/>
                  </a:lnTo>
                  <a:close/>
                </a:path>
              </a:pathLst>
            </a:custGeom>
            <a:solidFill>
              <a:srgbClr val="0644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ïs1iḍe"/>
            <p:cNvSpPr/>
            <p:nvPr/>
          </p:nvSpPr>
          <p:spPr bwMode="auto">
            <a:xfrm>
              <a:off x="5887902" y="2789779"/>
              <a:ext cx="645639" cy="344163"/>
            </a:xfrm>
            <a:custGeom>
              <a:avLst/>
              <a:gdLst>
                <a:gd name="T0" fmla="*/ 279 w 484"/>
                <a:gd name="T1" fmla="*/ 0 h 258"/>
                <a:gd name="T2" fmla="*/ 484 w 484"/>
                <a:gd name="T3" fmla="*/ 115 h 258"/>
                <a:gd name="T4" fmla="*/ 204 w 484"/>
                <a:gd name="T5" fmla="*/ 258 h 258"/>
                <a:gd name="T6" fmla="*/ 0 w 484"/>
                <a:gd name="T7" fmla="*/ 146 h 258"/>
                <a:gd name="T8" fmla="*/ 279 w 484"/>
                <a:gd name="T9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2" h="258">
                  <a:moveTo>
                    <a:pt x="279" y="0"/>
                  </a:moveTo>
                  <a:lnTo>
                    <a:pt x="484" y="115"/>
                  </a:lnTo>
                  <a:lnTo>
                    <a:pt x="204" y="258"/>
                  </a:lnTo>
                  <a:lnTo>
                    <a:pt x="0" y="146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E8F2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íš1ídê"/>
            <p:cNvSpPr/>
            <p:nvPr/>
          </p:nvSpPr>
          <p:spPr bwMode="auto">
            <a:xfrm>
              <a:off x="6160031" y="2943185"/>
              <a:ext cx="373511" cy="261457"/>
            </a:xfrm>
            <a:custGeom>
              <a:avLst/>
              <a:gdLst>
                <a:gd name="T0" fmla="*/ 0 w 280"/>
                <a:gd name="T1" fmla="*/ 196 h 196"/>
                <a:gd name="T2" fmla="*/ 280 w 280"/>
                <a:gd name="T3" fmla="*/ 51 h 196"/>
                <a:gd name="T4" fmla="*/ 280 w 280"/>
                <a:gd name="T5" fmla="*/ 0 h 196"/>
                <a:gd name="T6" fmla="*/ 0 w 280"/>
                <a:gd name="T7" fmla="*/ 143 h 196"/>
                <a:gd name="T8" fmla="*/ 0 w 280"/>
                <a:gd name="T9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0" h="196">
                  <a:moveTo>
                    <a:pt x="0" y="196"/>
                  </a:moveTo>
                  <a:lnTo>
                    <a:pt x="280" y="51"/>
                  </a:lnTo>
                  <a:lnTo>
                    <a:pt x="280" y="0"/>
                  </a:lnTo>
                  <a:lnTo>
                    <a:pt x="0" y="143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005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íS1íḑê"/>
            <p:cNvSpPr/>
            <p:nvPr/>
          </p:nvSpPr>
          <p:spPr bwMode="auto">
            <a:xfrm>
              <a:off x="5977277" y="3032560"/>
              <a:ext cx="182754" cy="172082"/>
            </a:xfrm>
            <a:custGeom>
              <a:avLst/>
              <a:gdLst>
                <a:gd name="T0" fmla="*/ 137 w 137"/>
                <a:gd name="T1" fmla="*/ 129 h 129"/>
                <a:gd name="T2" fmla="*/ 0 w 137"/>
                <a:gd name="T3" fmla="*/ 53 h 129"/>
                <a:gd name="T4" fmla="*/ 0 w 137"/>
                <a:gd name="T5" fmla="*/ 0 h 129"/>
                <a:gd name="T6" fmla="*/ 137 w 137"/>
                <a:gd name="T7" fmla="*/ 76 h 129"/>
                <a:gd name="T8" fmla="*/ 137 w 137"/>
                <a:gd name="T9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29">
                  <a:moveTo>
                    <a:pt x="137" y="129"/>
                  </a:moveTo>
                  <a:lnTo>
                    <a:pt x="0" y="53"/>
                  </a:lnTo>
                  <a:lnTo>
                    <a:pt x="0" y="0"/>
                  </a:lnTo>
                  <a:lnTo>
                    <a:pt x="137" y="76"/>
                  </a:lnTo>
                  <a:lnTo>
                    <a:pt x="137" y="129"/>
                  </a:lnTo>
                  <a:close/>
                </a:path>
              </a:pathLst>
            </a:custGeom>
            <a:solidFill>
              <a:srgbClr val="0644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íṩ1ïdé"/>
            <p:cNvSpPr/>
            <p:nvPr/>
          </p:nvSpPr>
          <p:spPr bwMode="auto">
            <a:xfrm>
              <a:off x="4564609" y="4329175"/>
              <a:ext cx="65364" cy="140067"/>
            </a:xfrm>
            <a:custGeom>
              <a:avLst/>
              <a:gdLst>
                <a:gd name="T0" fmla="*/ 0 w 25"/>
                <a:gd name="T1" fmla="*/ 51 h 53"/>
                <a:gd name="T2" fmla="*/ 0 w 25"/>
                <a:gd name="T3" fmla="*/ 5 h 53"/>
                <a:gd name="T4" fmla="*/ 12 w 25"/>
                <a:gd name="T5" fmla="*/ 0 h 53"/>
                <a:gd name="T6" fmla="*/ 25 w 25"/>
                <a:gd name="T7" fmla="*/ 5 h 53"/>
                <a:gd name="T8" fmla="*/ 25 w 25"/>
                <a:gd name="T9" fmla="*/ 50 h 53"/>
                <a:gd name="T10" fmla="*/ 0 w 25"/>
                <a:gd name="T11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52">
                  <a:moveTo>
                    <a:pt x="0" y="51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5" y="0"/>
                    <a:pt x="12" y="0"/>
                  </a:cubicBezTo>
                  <a:cubicBezTo>
                    <a:pt x="19" y="0"/>
                    <a:pt x="25" y="2"/>
                    <a:pt x="25" y="5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16" y="53"/>
                    <a:pt x="8" y="53"/>
                    <a:pt x="0" y="51"/>
                  </a:cubicBez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" name="îṩḷiḍè"/>
            <p:cNvSpPr/>
            <p:nvPr/>
          </p:nvSpPr>
          <p:spPr bwMode="auto">
            <a:xfrm>
              <a:off x="4564609" y="4461238"/>
              <a:ext cx="65364" cy="217437"/>
            </a:xfrm>
            <a:custGeom>
              <a:avLst/>
              <a:gdLst>
                <a:gd name="T0" fmla="*/ 25 w 25"/>
                <a:gd name="T1" fmla="*/ 0 h 83"/>
                <a:gd name="T2" fmla="*/ 25 w 25"/>
                <a:gd name="T3" fmla="*/ 77 h 83"/>
                <a:gd name="T4" fmla="*/ 12 w 25"/>
                <a:gd name="T5" fmla="*/ 83 h 83"/>
                <a:gd name="T6" fmla="*/ 0 w 25"/>
                <a:gd name="T7" fmla="*/ 77 h 83"/>
                <a:gd name="T8" fmla="*/ 0 w 25"/>
                <a:gd name="T9" fmla="*/ 1 h 83"/>
                <a:gd name="T10" fmla="*/ 25 w 25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83">
                  <a:moveTo>
                    <a:pt x="25" y="0"/>
                  </a:moveTo>
                  <a:cubicBezTo>
                    <a:pt x="25" y="77"/>
                    <a:pt x="25" y="77"/>
                    <a:pt x="25" y="77"/>
                  </a:cubicBezTo>
                  <a:cubicBezTo>
                    <a:pt x="25" y="80"/>
                    <a:pt x="19" y="83"/>
                    <a:pt x="12" y="83"/>
                  </a:cubicBezTo>
                  <a:cubicBezTo>
                    <a:pt x="5" y="83"/>
                    <a:pt x="0" y="80"/>
                    <a:pt x="0" y="7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3"/>
                    <a:pt x="16" y="3"/>
                    <a:pt x="25" y="0"/>
                  </a:cubicBezTo>
                  <a:close/>
                </a:path>
              </a:pathLst>
            </a:custGeom>
            <a:solidFill>
              <a:srgbClr val="0644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íśļîḓê"/>
            <p:cNvSpPr/>
            <p:nvPr/>
          </p:nvSpPr>
          <p:spPr bwMode="auto">
            <a:xfrm>
              <a:off x="4248458" y="4298494"/>
              <a:ext cx="66699" cy="230777"/>
            </a:xfrm>
            <a:custGeom>
              <a:avLst/>
              <a:gdLst>
                <a:gd name="T0" fmla="*/ 25 w 25"/>
                <a:gd name="T1" fmla="*/ 82 h 88"/>
                <a:gd name="T2" fmla="*/ 12 w 25"/>
                <a:gd name="T3" fmla="*/ 88 h 88"/>
                <a:gd name="T4" fmla="*/ 0 w 25"/>
                <a:gd name="T5" fmla="*/ 82 h 88"/>
                <a:gd name="T6" fmla="*/ 0 w 25"/>
                <a:gd name="T7" fmla="*/ 0 h 88"/>
                <a:gd name="T8" fmla="*/ 25 w 25"/>
                <a:gd name="T9" fmla="*/ 11 h 88"/>
                <a:gd name="T10" fmla="*/ 25 w 25"/>
                <a:gd name="T11" fmla="*/ 8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88">
                  <a:moveTo>
                    <a:pt x="25" y="82"/>
                  </a:moveTo>
                  <a:cubicBezTo>
                    <a:pt x="25" y="85"/>
                    <a:pt x="19" y="88"/>
                    <a:pt x="12" y="88"/>
                  </a:cubicBezTo>
                  <a:cubicBezTo>
                    <a:pt x="6" y="88"/>
                    <a:pt x="0" y="85"/>
                    <a:pt x="0" y="8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6"/>
                    <a:pt x="16" y="9"/>
                    <a:pt x="25" y="11"/>
                  </a:cubicBezTo>
                  <a:lnTo>
                    <a:pt x="25" y="82"/>
                  </a:lnTo>
                  <a:close/>
                </a:path>
              </a:pathLst>
            </a:custGeom>
            <a:solidFill>
              <a:srgbClr val="0644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îşliḓê"/>
            <p:cNvSpPr/>
            <p:nvPr/>
          </p:nvSpPr>
          <p:spPr bwMode="auto">
            <a:xfrm>
              <a:off x="4248458" y="4182439"/>
              <a:ext cx="66699" cy="144068"/>
            </a:xfrm>
            <a:custGeom>
              <a:avLst/>
              <a:gdLst>
                <a:gd name="T0" fmla="*/ 12 w 25"/>
                <a:gd name="T1" fmla="*/ 0 h 55"/>
                <a:gd name="T2" fmla="*/ 25 w 25"/>
                <a:gd name="T3" fmla="*/ 6 h 55"/>
                <a:gd name="T4" fmla="*/ 25 w 25"/>
                <a:gd name="T5" fmla="*/ 55 h 55"/>
                <a:gd name="T6" fmla="*/ 0 w 25"/>
                <a:gd name="T7" fmla="*/ 44 h 55"/>
                <a:gd name="T8" fmla="*/ 0 w 25"/>
                <a:gd name="T9" fmla="*/ 6 h 55"/>
                <a:gd name="T10" fmla="*/ 12 w 25"/>
                <a:gd name="T1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55">
                  <a:moveTo>
                    <a:pt x="12" y="0"/>
                  </a:moveTo>
                  <a:cubicBezTo>
                    <a:pt x="19" y="0"/>
                    <a:pt x="25" y="3"/>
                    <a:pt x="25" y="6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16" y="53"/>
                    <a:pt x="7" y="50"/>
                    <a:pt x="0" y="4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2" y="0"/>
                  </a:cubicBez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" name="îṩḻíḋè"/>
            <p:cNvSpPr/>
            <p:nvPr/>
          </p:nvSpPr>
          <p:spPr bwMode="auto">
            <a:xfrm>
              <a:off x="5346313" y="3956999"/>
              <a:ext cx="65364" cy="138733"/>
            </a:xfrm>
            <a:custGeom>
              <a:avLst/>
              <a:gdLst>
                <a:gd name="T0" fmla="*/ 0 w 25"/>
                <a:gd name="T1" fmla="*/ 51 h 53"/>
                <a:gd name="T2" fmla="*/ 0 w 25"/>
                <a:gd name="T3" fmla="*/ 6 h 53"/>
                <a:gd name="T4" fmla="*/ 13 w 25"/>
                <a:gd name="T5" fmla="*/ 0 h 53"/>
                <a:gd name="T6" fmla="*/ 25 w 25"/>
                <a:gd name="T7" fmla="*/ 6 h 53"/>
                <a:gd name="T8" fmla="*/ 25 w 25"/>
                <a:gd name="T9" fmla="*/ 51 h 53"/>
                <a:gd name="T10" fmla="*/ 0 w 25"/>
                <a:gd name="T11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52">
                  <a:moveTo>
                    <a:pt x="0" y="51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6" y="0"/>
                    <a:pt x="13" y="0"/>
                  </a:cubicBezTo>
                  <a:cubicBezTo>
                    <a:pt x="19" y="0"/>
                    <a:pt x="25" y="2"/>
                    <a:pt x="25" y="6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17" y="53"/>
                    <a:pt x="8" y="53"/>
                    <a:pt x="0" y="51"/>
                  </a:cubicBez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" name="îŝ1îḋe"/>
            <p:cNvSpPr/>
            <p:nvPr/>
          </p:nvSpPr>
          <p:spPr bwMode="auto">
            <a:xfrm>
              <a:off x="5346313" y="4090395"/>
              <a:ext cx="65364" cy="216102"/>
            </a:xfrm>
            <a:custGeom>
              <a:avLst/>
              <a:gdLst>
                <a:gd name="T0" fmla="*/ 25 w 25"/>
                <a:gd name="T1" fmla="*/ 0 h 82"/>
                <a:gd name="T2" fmla="*/ 25 w 25"/>
                <a:gd name="T3" fmla="*/ 76 h 82"/>
                <a:gd name="T4" fmla="*/ 13 w 25"/>
                <a:gd name="T5" fmla="*/ 82 h 82"/>
                <a:gd name="T6" fmla="*/ 0 w 25"/>
                <a:gd name="T7" fmla="*/ 76 h 82"/>
                <a:gd name="T8" fmla="*/ 0 w 25"/>
                <a:gd name="T9" fmla="*/ 0 h 82"/>
                <a:gd name="T10" fmla="*/ 25 w 25"/>
                <a:gd name="T11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82">
                  <a:moveTo>
                    <a:pt x="25" y="0"/>
                  </a:moveTo>
                  <a:cubicBezTo>
                    <a:pt x="25" y="76"/>
                    <a:pt x="25" y="76"/>
                    <a:pt x="25" y="76"/>
                  </a:cubicBezTo>
                  <a:cubicBezTo>
                    <a:pt x="25" y="79"/>
                    <a:pt x="19" y="82"/>
                    <a:pt x="13" y="82"/>
                  </a:cubicBezTo>
                  <a:cubicBezTo>
                    <a:pt x="6" y="82"/>
                    <a:pt x="0" y="79"/>
                    <a:pt x="0" y="7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2"/>
                    <a:pt x="17" y="2"/>
                    <a:pt x="25" y="0"/>
                  </a:cubicBezTo>
                  <a:close/>
                </a:path>
              </a:pathLst>
            </a:custGeom>
            <a:solidFill>
              <a:srgbClr val="0644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" name="ïS1îḋê"/>
            <p:cNvSpPr/>
            <p:nvPr/>
          </p:nvSpPr>
          <p:spPr bwMode="auto">
            <a:xfrm>
              <a:off x="4201770" y="3762240"/>
              <a:ext cx="1255261" cy="596283"/>
            </a:xfrm>
            <a:custGeom>
              <a:avLst/>
              <a:gdLst>
                <a:gd name="T0" fmla="*/ 646 w 941"/>
                <a:gd name="T1" fmla="*/ 0 h 447"/>
                <a:gd name="T2" fmla="*/ 941 w 941"/>
                <a:gd name="T3" fmla="*/ 140 h 447"/>
                <a:gd name="T4" fmla="*/ 295 w 941"/>
                <a:gd name="T5" fmla="*/ 447 h 447"/>
                <a:gd name="T6" fmla="*/ 0 w 941"/>
                <a:gd name="T7" fmla="*/ 307 h 447"/>
                <a:gd name="T8" fmla="*/ 646 w 941"/>
                <a:gd name="T9" fmla="*/ 0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1" h="447">
                  <a:moveTo>
                    <a:pt x="646" y="0"/>
                  </a:moveTo>
                  <a:lnTo>
                    <a:pt x="941" y="140"/>
                  </a:lnTo>
                  <a:lnTo>
                    <a:pt x="295" y="447"/>
                  </a:lnTo>
                  <a:lnTo>
                    <a:pt x="0" y="307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369D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" name="íṡľïdê"/>
            <p:cNvSpPr/>
            <p:nvPr/>
          </p:nvSpPr>
          <p:spPr bwMode="auto">
            <a:xfrm>
              <a:off x="4595289" y="3948995"/>
              <a:ext cx="861741" cy="464220"/>
            </a:xfrm>
            <a:custGeom>
              <a:avLst/>
              <a:gdLst>
                <a:gd name="T0" fmla="*/ 0 w 646"/>
                <a:gd name="T1" fmla="*/ 348 h 348"/>
                <a:gd name="T2" fmla="*/ 646 w 646"/>
                <a:gd name="T3" fmla="*/ 41 h 348"/>
                <a:gd name="T4" fmla="*/ 646 w 646"/>
                <a:gd name="T5" fmla="*/ 0 h 348"/>
                <a:gd name="T6" fmla="*/ 0 w 646"/>
                <a:gd name="T7" fmla="*/ 307 h 348"/>
                <a:gd name="T8" fmla="*/ 0 w 646"/>
                <a:gd name="T9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6" h="348">
                  <a:moveTo>
                    <a:pt x="0" y="348"/>
                  </a:moveTo>
                  <a:lnTo>
                    <a:pt x="646" y="41"/>
                  </a:lnTo>
                  <a:lnTo>
                    <a:pt x="646" y="0"/>
                  </a:lnTo>
                  <a:lnTo>
                    <a:pt x="0" y="307"/>
                  </a:lnTo>
                  <a:lnTo>
                    <a:pt x="0" y="348"/>
                  </a:lnTo>
                  <a:close/>
                </a:path>
              </a:pathLst>
            </a:custGeom>
            <a:solidFill>
              <a:srgbClr val="005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" name="íšlíďé"/>
            <p:cNvSpPr/>
            <p:nvPr/>
          </p:nvSpPr>
          <p:spPr bwMode="auto">
            <a:xfrm>
              <a:off x="4201770" y="4171767"/>
              <a:ext cx="393520" cy="241449"/>
            </a:xfrm>
            <a:custGeom>
              <a:avLst/>
              <a:gdLst>
                <a:gd name="T0" fmla="*/ 295 w 295"/>
                <a:gd name="T1" fmla="*/ 181 h 181"/>
                <a:gd name="T2" fmla="*/ 0 w 295"/>
                <a:gd name="T3" fmla="*/ 42 h 181"/>
                <a:gd name="T4" fmla="*/ 0 w 295"/>
                <a:gd name="T5" fmla="*/ 0 h 181"/>
                <a:gd name="T6" fmla="*/ 295 w 295"/>
                <a:gd name="T7" fmla="*/ 140 h 181"/>
                <a:gd name="T8" fmla="*/ 295 w 295"/>
                <a:gd name="T9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181">
                  <a:moveTo>
                    <a:pt x="295" y="181"/>
                  </a:moveTo>
                  <a:lnTo>
                    <a:pt x="0" y="42"/>
                  </a:lnTo>
                  <a:lnTo>
                    <a:pt x="0" y="0"/>
                  </a:lnTo>
                  <a:lnTo>
                    <a:pt x="295" y="140"/>
                  </a:lnTo>
                  <a:lnTo>
                    <a:pt x="295" y="181"/>
                  </a:lnTo>
                  <a:close/>
                </a:path>
              </a:pathLst>
            </a:custGeom>
            <a:solidFill>
              <a:srgbClr val="0644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" name="îṡḷiḋé"/>
            <p:cNvSpPr/>
            <p:nvPr/>
          </p:nvSpPr>
          <p:spPr bwMode="auto">
            <a:xfrm>
              <a:off x="4643313" y="3995684"/>
              <a:ext cx="228109" cy="100048"/>
            </a:xfrm>
            <a:custGeom>
              <a:avLst/>
              <a:gdLst>
                <a:gd name="T0" fmla="*/ 53 w 171"/>
                <a:gd name="T1" fmla="*/ 75 h 75"/>
                <a:gd name="T2" fmla="*/ 0 w 171"/>
                <a:gd name="T3" fmla="*/ 50 h 75"/>
                <a:gd name="T4" fmla="*/ 112 w 171"/>
                <a:gd name="T5" fmla="*/ 0 h 75"/>
                <a:gd name="T6" fmla="*/ 171 w 171"/>
                <a:gd name="T7" fmla="*/ 22 h 75"/>
                <a:gd name="T8" fmla="*/ 53 w 171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75">
                  <a:moveTo>
                    <a:pt x="53" y="75"/>
                  </a:moveTo>
                  <a:lnTo>
                    <a:pt x="0" y="50"/>
                  </a:lnTo>
                  <a:lnTo>
                    <a:pt x="112" y="0"/>
                  </a:lnTo>
                  <a:lnTo>
                    <a:pt x="171" y="22"/>
                  </a:lnTo>
                  <a:lnTo>
                    <a:pt x="53" y="75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îṡlíḍé"/>
            <p:cNvSpPr/>
            <p:nvPr/>
          </p:nvSpPr>
          <p:spPr bwMode="auto">
            <a:xfrm>
              <a:off x="4643313" y="3804927"/>
              <a:ext cx="173416" cy="257456"/>
            </a:xfrm>
            <a:custGeom>
              <a:avLst/>
              <a:gdLst>
                <a:gd name="T0" fmla="*/ 0 w 130"/>
                <a:gd name="T1" fmla="*/ 193 h 193"/>
                <a:gd name="T2" fmla="*/ 112 w 130"/>
                <a:gd name="T3" fmla="*/ 143 h 193"/>
                <a:gd name="T4" fmla="*/ 130 w 130"/>
                <a:gd name="T5" fmla="*/ 0 h 193"/>
                <a:gd name="T6" fmla="*/ 59 w 130"/>
                <a:gd name="T7" fmla="*/ 27 h 193"/>
                <a:gd name="T8" fmla="*/ 0 w 130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193">
                  <a:moveTo>
                    <a:pt x="0" y="193"/>
                  </a:moveTo>
                  <a:lnTo>
                    <a:pt x="112" y="143"/>
                  </a:lnTo>
                  <a:lnTo>
                    <a:pt x="130" y="0"/>
                  </a:lnTo>
                  <a:lnTo>
                    <a:pt x="59" y="27"/>
                  </a:lnTo>
                  <a:lnTo>
                    <a:pt x="0" y="193"/>
                  </a:lnTo>
                  <a:close/>
                </a:path>
              </a:pathLst>
            </a:custGeom>
            <a:solidFill>
              <a:srgbClr val="0644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" name="íṣ1îḓê"/>
            <p:cNvSpPr/>
            <p:nvPr/>
          </p:nvSpPr>
          <p:spPr bwMode="auto">
            <a:xfrm>
              <a:off x="4513919" y="3564813"/>
              <a:ext cx="436207" cy="497569"/>
            </a:xfrm>
            <a:custGeom>
              <a:avLst/>
              <a:gdLst>
                <a:gd name="T0" fmla="*/ 0 w 166"/>
                <a:gd name="T1" fmla="*/ 179 h 189"/>
                <a:gd name="T2" fmla="*/ 13 w 166"/>
                <a:gd name="T3" fmla="*/ 186 h 189"/>
                <a:gd name="T4" fmla="*/ 153 w 166"/>
                <a:gd name="T5" fmla="*/ 119 h 189"/>
                <a:gd name="T6" fmla="*/ 166 w 166"/>
                <a:gd name="T7" fmla="*/ 100 h 189"/>
                <a:gd name="T8" fmla="*/ 166 w 166"/>
                <a:gd name="T9" fmla="*/ 10 h 189"/>
                <a:gd name="T10" fmla="*/ 153 w 166"/>
                <a:gd name="T11" fmla="*/ 3 h 189"/>
                <a:gd name="T12" fmla="*/ 13 w 166"/>
                <a:gd name="T13" fmla="*/ 70 h 189"/>
                <a:gd name="T14" fmla="*/ 0 w 166"/>
                <a:gd name="T15" fmla="*/ 90 h 189"/>
                <a:gd name="T16" fmla="*/ 0 w 166"/>
                <a:gd name="T17" fmla="*/ 17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6" h="189">
                  <a:moveTo>
                    <a:pt x="0" y="179"/>
                  </a:moveTo>
                  <a:cubicBezTo>
                    <a:pt x="0" y="186"/>
                    <a:pt x="5" y="189"/>
                    <a:pt x="13" y="186"/>
                  </a:cubicBezTo>
                  <a:cubicBezTo>
                    <a:pt x="153" y="119"/>
                    <a:pt x="153" y="119"/>
                    <a:pt x="153" y="119"/>
                  </a:cubicBezTo>
                  <a:cubicBezTo>
                    <a:pt x="160" y="116"/>
                    <a:pt x="166" y="107"/>
                    <a:pt x="166" y="100"/>
                  </a:cubicBezTo>
                  <a:cubicBezTo>
                    <a:pt x="166" y="10"/>
                    <a:pt x="166" y="10"/>
                    <a:pt x="166" y="10"/>
                  </a:cubicBezTo>
                  <a:cubicBezTo>
                    <a:pt x="166" y="3"/>
                    <a:pt x="160" y="0"/>
                    <a:pt x="153" y="3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5" y="74"/>
                    <a:pt x="0" y="82"/>
                    <a:pt x="0" y="90"/>
                  </a:cubicBezTo>
                  <a:lnTo>
                    <a:pt x="0" y="179"/>
                  </a:lnTo>
                  <a:close/>
                </a:path>
              </a:pathLst>
            </a:custGeom>
            <a:solidFill>
              <a:srgbClr val="888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" name="îSļíḓè"/>
            <p:cNvSpPr/>
            <p:nvPr/>
          </p:nvSpPr>
          <p:spPr bwMode="auto">
            <a:xfrm>
              <a:off x="4521922" y="3570149"/>
              <a:ext cx="438875" cy="493567"/>
            </a:xfrm>
            <a:custGeom>
              <a:avLst/>
              <a:gdLst>
                <a:gd name="T0" fmla="*/ 13 w 167"/>
                <a:gd name="T1" fmla="*/ 70 h 188"/>
                <a:gd name="T2" fmla="*/ 154 w 167"/>
                <a:gd name="T3" fmla="*/ 3 h 188"/>
                <a:gd name="T4" fmla="*/ 167 w 167"/>
                <a:gd name="T5" fmla="*/ 10 h 188"/>
                <a:gd name="T6" fmla="*/ 167 w 167"/>
                <a:gd name="T7" fmla="*/ 99 h 188"/>
                <a:gd name="T8" fmla="*/ 154 w 167"/>
                <a:gd name="T9" fmla="*/ 119 h 188"/>
                <a:gd name="T10" fmla="*/ 122 w 167"/>
                <a:gd name="T11" fmla="*/ 134 h 188"/>
                <a:gd name="T12" fmla="*/ 63 w 167"/>
                <a:gd name="T13" fmla="*/ 162 h 188"/>
                <a:gd name="T14" fmla="*/ 13 w 167"/>
                <a:gd name="T15" fmla="*/ 186 h 188"/>
                <a:gd name="T16" fmla="*/ 10 w 167"/>
                <a:gd name="T17" fmla="*/ 187 h 188"/>
                <a:gd name="T18" fmla="*/ 0 w 167"/>
                <a:gd name="T19" fmla="*/ 179 h 188"/>
                <a:gd name="T20" fmla="*/ 0 w 167"/>
                <a:gd name="T21" fmla="*/ 89 h 188"/>
                <a:gd name="T22" fmla="*/ 13 w 167"/>
                <a:gd name="T23" fmla="*/ 7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7" h="188">
                  <a:moveTo>
                    <a:pt x="13" y="70"/>
                  </a:moveTo>
                  <a:cubicBezTo>
                    <a:pt x="154" y="3"/>
                    <a:pt x="154" y="3"/>
                    <a:pt x="154" y="3"/>
                  </a:cubicBezTo>
                  <a:cubicBezTo>
                    <a:pt x="161" y="0"/>
                    <a:pt x="167" y="3"/>
                    <a:pt x="167" y="10"/>
                  </a:cubicBezTo>
                  <a:cubicBezTo>
                    <a:pt x="167" y="99"/>
                    <a:pt x="167" y="99"/>
                    <a:pt x="167" y="99"/>
                  </a:cubicBezTo>
                  <a:cubicBezTo>
                    <a:pt x="167" y="107"/>
                    <a:pt x="161" y="115"/>
                    <a:pt x="154" y="119"/>
                  </a:cubicBezTo>
                  <a:cubicBezTo>
                    <a:pt x="122" y="134"/>
                    <a:pt x="122" y="134"/>
                    <a:pt x="122" y="134"/>
                  </a:cubicBezTo>
                  <a:cubicBezTo>
                    <a:pt x="63" y="162"/>
                    <a:pt x="63" y="162"/>
                    <a:pt x="63" y="162"/>
                  </a:cubicBezTo>
                  <a:cubicBezTo>
                    <a:pt x="13" y="186"/>
                    <a:pt x="13" y="186"/>
                    <a:pt x="13" y="186"/>
                  </a:cubicBezTo>
                  <a:cubicBezTo>
                    <a:pt x="12" y="186"/>
                    <a:pt x="11" y="187"/>
                    <a:pt x="10" y="187"/>
                  </a:cubicBezTo>
                  <a:cubicBezTo>
                    <a:pt x="4" y="188"/>
                    <a:pt x="0" y="185"/>
                    <a:pt x="0" y="17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2"/>
                    <a:pt x="6" y="73"/>
                    <a:pt x="13" y="70"/>
                  </a:cubicBezTo>
                  <a:close/>
                </a:path>
              </a:pathLst>
            </a:custGeom>
            <a:solidFill>
              <a:srgbClr val="BDB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2" name="íšľiďè"/>
            <p:cNvSpPr/>
            <p:nvPr/>
          </p:nvSpPr>
          <p:spPr bwMode="auto">
            <a:xfrm>
              <a:off x="4551269" y="3610168"/>
              <a:ext cx="380180" cy="380180"/>
            </a:xfrm>
            <a:custGeom>
              <a:avLst/>
              <a:gdLst>
                <a:gd name="T0" fmla="*/ 0 w 285"/>
                <a:gd name="T1" fmla="*/ 138 h 285"/>
                <a:gd name="T2" fmla="*/ 285 w 285"/>
                <a:gd name="T3" fmla="*/ 0 h 285"/>
                <a:gd name="T4" fmla="*/ 285 w 285"/>
                <a:gd name="T5" fmla="*/ 151 h 285"/>
                <a:gd name="T6" fmla="*/ 0 w 285"/>
                <a:gd name="T7" fmla="*/ 285 h 285"/>
                <a:gd name="T8" fmla="*/ 0 w 285"/>
                <a:gd name="T9" fmla="*/ 13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" h="285">
                  <a:moveTo>
                    <a:pt x="0" y="138"/>
                  </a:moveTo>
                  <a:lnTo>
                    <a:pt x="285" y="0"/>
                  </a:lnTo>
                  <a:lnTo>
                    <a:pt x="285" y="151"/>
                  </a:lnTo>
                  <a:lnTo>
                    <a:pt x="0" y="285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" name="iṡḷídê"/>
            <p:cNvSpPr/>
            <p:nvPr/>
          </p:nvSpPr>
          <p:spPr bwMode="auto">
            <a:xfrm>
              <a:off x="4790049" y="4059714"/>
              <a:ext cx="333491" cy="128061"/>
            </a:xfrm>
            <a:custGeom>
              <a:avLst/>
              <a:gdLst>
                <a:gd name="T0" fmla="*/ 0 w 250"/>
                <a:gd name="T1" fmla="*/ 57 h 96"/>
                <a:gd name="T2" fmla="*/ 0 w 250"/>
                <a:gd name="T3" fmla="*/ 51 h 96"/>
                <a:gd name="T4" fmla="*/ 250 w 250"/>
                <a:gd name="T5" fmla="*/ 0 h 96"/>
                <a:gd name="T6" fmla="*/ 250 w 250"/>
                <a:gd name="T7" fmla="*/ 7 h 96"/>
                <a:gd name="T8" fmla="*/ 75 w 250"/>
                <a:gd name="T9" fmla="*/ 96 h 96"/>
                <a:gd name="T10" fmla="*/ 0 w 250"/>
                <a:gd name="T11" fmla="*/ 5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0" h="96">
                  <a:moveTo>
                    <a:pt x="0" y="57"/>
                  </a:moveTo>
                  <a:lnTo>
                    <a:pt x="0" y="51"/>
                  </a:lnTo>
                  <a:lnTo>
                    <a:pt x="250" y="0"/>
                  </a:lnTo>
                  <a:lnTo>
                    <a:pt x="250" y="7"/>
                  </a:lnTo>
                  <a:lnTo>
                    <a:pt x="75" y="96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888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4" name="íṣḷîďê"/>
            <p:cNvSpPr/>
            <p:nvPr/>
          </p:nvSpPr>
          <p:spPr bwMode="auto">
            <a:xfrm>
              <a:off x="4790049" y="4011691"/>
              <a:ext cx="333491" cy="165411"/>
            </a:xfrm>
            <a:custGeom>
              <a:avLst/>
              <a:gdLst>
                <a:gd name="T0" fmla="*/ 0 w 250"/>
                <a:gd name="T1" fmla="*/ 87 h 124"/>
                <a:gd name="T2" fmla="*/ 171 w 250"/>
                <a:gd name="T3" fmla="*/ 0 h 124"/>
                <a:gd name="T4" fmla="*/ 250 w 250"/>
                <a:gd name="T5" fmla="*/ 36 h 124"/>
                <a:gd name="T6" fmla="*/ 75 w 250"/>
                <a:gd name="T7" fmla="*/ 124 h 124"/>
                <a:gd name="T8" fmla="*/ 0 w 250"/>
                <a:gd name="T9" fmla="*/ 8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124">
                  <a:moveTo>
                    <a:pt x="0" y="87"/>
                  </a:moveTo>
                  <a:lnTo>
                    <a:pt x="171" y="0"/>
                  </a:lnTo>
                  <a:lnTo>
                    <a:pt x="250" y="36"/>
                  </a:lnTo>
                  <a:lnTo>
                    <a:pt x="75" y="124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BDB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5" name="îš1îḍè"/>
            <p:cNvSpPr/>
            <p:nvPr/>
          </p:nvSpPr>
          <p:spPr bwMode="auto">
            <a:xfrm>
              <a:off x="4703342" y="4138418"/>
              <a:ext cx="113388" cy="98714"/>
            </a:xfrm>
            <a:custGeom>
              <a:avLst/>
              <a:gdLst>
                <a:gd name="T0" fmla="*/ 1 w 43"/>
                <a:gd name="T1" fmla="*/ 17 h 38"/>
                <a:gd name="T2" fmla="*/ 7 w 43"/>
                <a:gd name="T3" fmla="*/ 8 h 38"/>
                <a:gd name="T4" fmla="*/ 38 w 43"/>
                <a:gd name="T5" fmla="*/ 17 h 38"/>
                <a:gd name="T6" fmla="*/ 42 w 43"/>
                <a:gd name="T7" fmla="*/ 27 h 38"/>
                <a:gd name="T8" fmla="*/ 1 w 43"/>
                <a:gd name="T9" fmla="*/ 1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8">
                  <a:moveTo>
                    <a:pt x="1" y="17"/>
                  </a:moveTo>
                  <a:cubicBezTo>
                    <a:pt x="0" y="14"/>
                    <a:pt x="2" y="11"/>
                    <a:pt x="7" y="8"/>
                  </a:cubicBezTo>
                  <a:cubicBezTo>
                    <a:pt x="24" y="0"/>
                    <a:pt x="38" y="17"/>
                    <a:pt x="38" y="17"/>
                  </a:cubicBezTo>
                  <a:cubicBezTo>
                    <a:pt x="42" y="21"/>
                    <a:pt x="43" y="24"/>
                    <a:pt x="42" y="27"/>
                  </a:cubicBezTo>
                  <a:cubicBezTo>
                    <a:pt x="30" y="38"/>
                    <a:pt x="14" y="29"/>
                    <a:pt x="1" y="17"/>
                  </a:cubicBezTo>
                  <a:close/>
                </a:path>
              </a:pathLst>
            </a:custGeom>
            <a:solidFill>
              <a:srgbClr val="BDB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6" name="ïš1îḑê"/>
            <p:cNvSpPr/>
            <p:nvPr/>
          </p:nvSpPr>
          <p:spPr bwMode="auto">
            <a:xfrm>
              <a:off x="4706009" y="4182439"/>
              <a:ext cx="108051" cy="54693"/>
            </a:xfrm>
            <a:custGeom>
              <a:avLst/>
              <a:gdLst>
                <a:gd name="T0" fmla="*/ 41 w 41"/>
                <a:gd name="T1" fmla="*/ 10 h 21"/>
                <a:gd name="T2" fmla="*/ 27 w 41"/>
                <a:gd name="T3" fmla="*/ 20 h 21"/>
                <a:gd name="T4" fmla="*/ 0 w 41"/>
                <a:gd name="T5" fmla="*/ 0 h 21"/>
                <a:gd name="T6" fmla="*/ 41 w 41"/>
                <a:gd name="T7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21">
                  <a:moveTo>
                    <a:pt x="41" y="10"/>
                  </a:moveTo>
                  <a:cubicBezTo>
                    <a:pt x="40" y="15"/>
                    <a:pt x="34" y="20"/>
                    <a:pt x="27" y="20"/>
                  </a:cubicBezTo>
                  <a:cubicBezTo>
                    <a:pt x="18" y="20"/>
                    <a:pt x="1" y="9"/>
                    <a:pt x="0" y="0"/>
                  </a:cubicBezTo>
                  <a:cubicBezTo>
                    <a:pt x="13" y="12"/>
                    <a:pt x="29" y="21"/>
                    <a:pt x="41" y="10"/>
                  </a:cubicBezTo>
                  <a:close/>
                </a:path>
              </a:pathLst>
            </a:custGeom>
            <a:solidFill>
              <a:srgbClr val="888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ïśļíḓè"/>
            <p:cNvSpPr/>
            <p:nvPr/>
          </p:nvSpPr>
          <p:spPr bwMode="auto">
            <a:xfrm>
              <a:off x="5202244" y="4547945"/>
              <a:ext cx="178751" cy="102716"/>
            </a:xfrm>
            <a:custGeom>
              <a:avLst/>
              <a:gdLst>
                <a:gd name="T0" fmla="*/ 0 w 68"/>
                <a:gd name="T1" fmla="*/ 0 h 39"/>
                <a:gd name="T2" fmla="*/ 0 w 68"/>
                <a:gd name="T3" fmla="*/ 6 h 39"/>
                <a:gd name="T4" fmla="*/ 17 w 68"/>
                <a:gd name="T5" fmla="*/ 14 h 39"/>
                <a:gd name="T6" fmla="*/ 20 w 68"/>
                <a:gd name="T7" fmla="*/ 13 h 39"/>
                <a:gd name="T8" fmla="*/ 25 w 68"/>
                <a:gd name="T9" fmla="*/ 12 h 39"/>
                <a:gd name="T10" fmla="*/ 36 w 68"/>
                <a:gd name="T11" fmla="*/ 18 h 39"/>
                <a:gd name="T12" fmla="*/ 37 w 68"/>
                <a:gd name="T13" fmla="*/ 24 h 39"/>
                <a:gd name="T14" fmla="*/ 68 w 68"/>
                <a:gd name="T15" fmla="*/ 39 h 39"/>
                <a:gd name="T16" fmla="*/ 0 w 68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39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2" y="12"/>
                    <a:pt x="24" y="12"/>
                    <a:pt x="25" y="12"/>
                  </a:cubicBezTo>
                  <a:cubicBezTo>
                    <a:pt x="30" y="12"/>
                    <a:pt x="34" y="14"/>
                    <a:pt x="36" y="18"/>
                  </a:cubicBezTo>
                  <a:cubicBezTo>
                    <a:pt x="37" y="20"/>
                    <a:pt x="37" y="22"/>
                    <a:pt x="37" y="24"/>
                  </a:cubicBezTo>
                  <a:cubicBezTo>
                    <a:pt x="68" y="39"/>
                    <a:pt x="68" y="39"/>
                    <a:pt x="68" y="39"/>
                  </a:cubicBezTo>
                  <a:cubicBezTo>
                    <a:pt x="65" y="19"/>
                    <a:pt x="36" y="2"/>
                    <a:pt x="0" y="0"/>
                  </a:cubicBezTo>
                </a:path>
              </a:pathLst>
            </a:custGeom>
            <a:solidFill>
              <a:srgbClr val="85C3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8" name="iṣľïḍê"/>
            <p:cNvSpPr/>
            <p:nvPr/>
          </p:nvSpPr>
          <p:spPr bwMode="auto">
            <a:xfrm>
              <a:off x="5034164" y="4574625"/>
              <a:ext cx="270796" cy="170748"/>
            </a:xfrm>
            <a:custGeom>
              <a:avLst/>
              <a:gdLst>
                <a:gd name="T0" fmla="*/ 95 w 103"/>
                <a:gd name="T1" fmla="*/ 24 h 65"/>
                <a:gd name="T2" fmla="*/ 100 w 103"/>
                <a:gd name="T3" fmla="*/ 8 h 65"/>
                <a:gd name="T4" fmla="*/ 84 w 103"/>
                <a:gd name="T5" fmla="*/ 3 h 65"/>
                <a:gd name="T6" fmla="*/ 8 w 103"/>
                <a:gd name="T7" fmla="*/ 41 h 65"/>
                <a:gd name="T8" fmla="*/ 3 w 103"/>
                <a:gd name="T9" fmla="*/ 56 h 65"/>
                <a:gd name="T10" fmla="*/ 19 w 103"/>
                <a:gd name="T11" fmla="*/ 62 h 65"/>
                <a:gd name="T12" fmla="*/ 95 w 103"/>
                <a:gd name="T13" fmla="*/ 2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65">
                  <a:moveTo>
                    <a:pt x="95" y="24"/>
                  </a:moveTo>
                  <a:cubicBezTo>
                    <a:pt x="100" y="21"/>
                    <a:pt x="103" y="14"/>
                    <a:pt x="100" y="8"/>
                  </a:cubicBezTo>
                  <a:cubicBezTo>
                    <a:pt x="97" y="2"/>
                    <a:pt x="90" y="0"/>
                    <a:pt x="84" y="3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2" y="44"/>
                    <a:pt x="0" y="51"/>
                    <a:pt x="3" y="56"/>
                  </a:cubicBezTo>
                  <a:cubicBezTo>
                    <a:pt x="6" y="62"/>
                    <a:pt x="13" y="65"/>
                    <a:pt x="19" y="62"/>
                  </a:cubicBezTo>
                  <a:cubicBezTo>
                    <a:pt x="95" y="24"/>
                    <a:pt x="95" y="24"/>
                    <a:pt x="95" y="24"/>
                  </a:cubicBezTo>
                </a:path>
              </a:pathLst>
            </a:custGeom>
            <a:solidFill>
              <a:srgbClr val="002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ïšľiḋe"/>
            <p:cNvSpPr/>
            <p:nvPr/>
          </p:nvSpPr>
          <p:spPr bwMode="auto">
            <a:xfrm>
              <a:off x="5039501" y="4571956"/>
              <a:ext cx="268127" cy="173416"/>
            </a:xfrm>
            <a:custGeom>
              <a:avLst/>
              <a:gdLst>
                <a:gd name="T0" fmla="*/ 19 w 102"/>
                <a:gd name="T1" fmla="*/ 3 h 66"/>
                <a:gd name="T2" fmla="*/ 3 w 102"/>
                <a:gd name="T3" fmla="*/ 8 h 66"/>
                <a:gd name="T4" fmla="*/ 8 w 102"/>
                <a:gd name="T5" fmla="*/ 24 h 66"/>
                <a:gd name="T6" fmla="*/ 83 w 102"/>
                <a:gd name="T7" fmla="*/ 63 h 66"/>
                <a:gd name="T8" fmla="*/ 99 w 102"/>
                <a:gd name="T9" fmla="*/ 58 h 66"/>
                <a:gd name="T10" fmla="*/ 94 w 102"/>
                <a:gd name="T11" fmla="*/ 43 h 66"/>
                <a:gd name="T12" fmla="*/ 19 w 102"/>
                <a:gd name="T13" fmla="*/ 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" h="66">
                  <a:moveTo>
                    <a:pt x="19" y="3"/>
                  </a:moveTo>
                  <a:cubicBezTo>
                    <a:pt x="13" y="0"/>
                    <a:pt x="6" y="2"/>
                    <a:pt x="3" y="8"/>
                  </a:cubicBezTo>
                  <a:cubicBezTo>
                    <a:pt x="0" y="14"/>
                    <a:pt x="2" y="21"/>
                    <a:pt x="8" y="24"/>
                  </a:cubicBezTo>
                  <a:cubicBezTo>
                    <a:pt x="83" y="63"/>
                    <a:pt x="83" y="63"/>
                    <a:pt x="83" y="63"/>
                  </a:cubicBezTo>
                  <a:cubicBezTo>
                    <a:pt x="89" y="66"/>
                    <a:pt x="96" y="64"/>
                    <a:pt x="99" y="58"/>
                  </a:cubicBezTo>
                  <a:cubicBezTo>
                    <a:pt x="102" y="53"/>
                    <a:pt x="100" y="46"/>
                    <a:pt x="94" y="43"/>
                  </a:cubicBezTo>
                  <a:cubicBezTo>
                    <a:pt x="19" y="3"/>
                    <a:pt x="19" y="3"/>
                    <a:pt x="19" y="3"/>
                  </a:cubicBezTo>
                </a:path>
              </a:pathLst>
            </a:custGeom>
            <a:solidFill>
              <a:srgbClr val="002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0" name="ïs1îḑê"/>
            <p:cNvSpPr/>
            <p:nvPr/>
          </p:nvSpPr>
          <p:spPr bwMode="auto">
            <a:xfrm>
              <a:off x="5139548" y="4393205"/>
              <a:ext cx="62697" cy="285469"/>
            </a:xfrm>
            <a:custGeom>
              <a:avLst/>
              <a:gdLst>
                <a:gd name="T0" fmla="*/ 0 w 24"/>
                <a:gd name="T1" fmla="*/ 97 h 109"/>
                <a:gd name="T2" fmla="*/ 12 w 24"/>
                <a:gd name="T3" fmla="*/ 109 h 109"/>
                <a:gd name="T4" fmla="*/ 23 w 24"/>
                <a:gd name="T5" fmla="*/ 97 h 109"/>
                <a:gd name="T6" fmla="*/ 24 w 24"/>
                <a:gd name="T7" fmla="*/ 12 h 109"/>
                <a:gd name="T8" fmla="*/ 12 w 24"/>
                <a:gd name="T9" fmla="*/ 0 h 109"/>
                <a:gd name="T10" fmla="*/ 0 w 24"/>
                <a:gd name="T11" fmla="*/ 12 h 109"/>
                <a:gd name="T12" fmla="*/ 0 w 24"/>
                <a:gd name="T13" fmla="*/ 9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09">
                  <a:moveTo>
                    <a:pt x="0" y="97"/>
                  </a:moveTo>
                  <a:cubicBezTo>
                    <a:pt x="0" y="103"/>
                    <a:pt x="5" y="109"/>
                    <a:pt x="12" y="109"/>
                  </a:cubicBezTo>
                  <a:cubicBezTo>
                    <a:pt x="18" y="109"/>
                    <a:pt x="23" y="104"/>
                    <a:pt x="23" y="97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6"/>
                    <a:pt x="19" y="0"/>
                    <a:pt x="12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97"/>
                    <a:pt x="0" y="97"/>
                    <a:pt x="0" y="97"/>
                  </a:cubicBezTo>
                </a:path>
              </a:pathLst>
            </a:custGeom>
            <a:solidFill>
              <a:srgbClr val="002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íŝľïḋe"/>
            <p:cNvSpPr/>
            <p:nvPr/>
          </p:nvSpPr>
          <p:spPr bwMode="auto">
            <a:xfrm>
              <a:off x="4968800" y="4206450"/>
              <a:ext cx="186755" cy="312148"/>
            </a:xfrm>
            <a:custGeom>
              <a:avLst/>
              <a:gdLst>
                <a:gd name="T0" fmla="*/ 21 w 71"/>
                <a:gd name="T1" fmla="*/ 110 h 119"/>
                <a:gd name="T2" fmla="*/ 22 w 71"/>
                <a:gd name="T3" fmla="*/ 110 h 119"/>
                <a:gd name="T4" fmla="*/ 25 w 71"/>
                <a:gd name="T5" fmla="*/ 14 h 119"/>
                <a:gd name="T6" fmla="*/ 56 w 71"/>
                <a:gd name="T7" fmla="*/ 117 h 119"/>
                <a:gd name="T8" fmla="*/ 21 w 71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19">
                  <a:moveTo>
                    <a:pt x="21" y="110"/>
                  </a:moveTo>
                  <a:cubicBezTo>
                    <a:pt x="21" y="110"/>
                    <a:pt x="22" y="110"/>
                    <a:pt x="22" y="110"/>
                  </a:cubicBezTo>
                  <a:cubicBezTo>
                    <a:pt x="0" y="50"/>
                    <a:pt x="25" y="14"/>
                    <a:pt x="25" y="14"/>
                  </a:cubicBezTo>
                  <a:cubicBezTo>
                    <a:pt x="56" y="0"/>
                    <a:pt x="71" y="81"/>
                    <a:pt x="56" y="117"/>
                  </a:cubicBezTo>
                  <a:cubicBezTo>
                    <a:pt x="44" y="119"/>
                    <a:pt x="31" y="117"/>
                    <a:pt x="21" y="110"/>
                  </a:cubicBezTo>
                  <a:close/>
                </a:path>
              </a:pathLst>
            </a:custGeom>
            <a:solidFill>
              <a:srgbClr val="00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2" name="iṩḷïḍê"/>
            <p:cNvSpPr/>
            <p:nvPr/>
          </p:nvSpPr>
          <p:spPr bwMode="auto">
            <a:xfrm>
              <a:off x="4971468" y="4494586"/>
              <a:ext cx="144068" cy="74702"/>
            </a:xfrm>
            <a:custGeom>
              <a:avLst/>
              <a:gdLst>
                <a:gd name="T0" fmla="*/ 20 w 55"/>
                <a:gd name="T1" fmla="*/ 0 h 28"/>
                <a:gd name="T2" fmla="*/ 55 w 55"/>
                <a:gd name="T3" fmla="*/ 7 h 28"/>
                <a:gd name="T4" fmla="*/ 48 w 55"/>
                <a:gd name="T5" fmla="*/ 18 h 28"/>
                <a:gd name="T6" fmla="*/ 2 w 55"/>
                <a:gd name="T7" fmla="*/ 9 h 28"/>
                <a:gd name="T8" fmla="*/ 20 w 55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28">
                  <a:moveTo>
                    <a:pt x="20" y="0"/>
                  </a:moveTo>
                  <a:cubicBezTo>
                    <a:pt x="30" y="7"/>
                    <a:pt x="43" y="9"/>
                    <a:pt x="55" y="7"/>
                  </a:cubicBezTo>
                  <a:cubicBezTo>
                    <a:pt x="53" y="12"/>
                    <a:pt x="51" y="15"/>
                    <a:pt x="48" y="18"/>
                  </a:cubicBezTo>
                  <a:cubicBezTo>
                    <a:pt x="38" y="28"/>
                    <a:pt x="7" y="23"/>
                    <a:pt x="2" y="9"/>
                  </a:cubicBezTo>
                  <a:cubicBezTo>
                    <a:pt x="0" y="4"/>
                    <a:pt x="16" y="1"/>
                    <a:pt x="20" y="0"/>
                  </a:cubicBezTo>
                  <a:close/>
                </a:path>
              </a:pathLst>
            </a:custGeom>
            <a:solidFill>
              <a:srgbClr val="9956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3" name="íšḻíḍe"/>
            <p:cNvSpPr/>
            <p:nvPr/>
          </p:nvSpPr>
          <p:spPr bwMode="auto">
            <a:xfrm>
              <a:off x="4850078" y="4258475"/>
              <a:ext cx="184088" cy="313483"/>
            </a:xfrm>
            <a:custGeom>
              <a:avLst/>
              <a:gdLst>
                <a:gd name="T0" fmla="*/ 20 w 70"/>
                <a:gd name="T1" fmla="*/ 109 h 119"/>
                <a:gd name="T2" fmla="*/ 21 w 70"/>
                <a:gd name="T3" fmla="*/ 109 h 119"/>
                <a:gd name="T4" fmla="*/ 24 w 70"/>
                <a:gd name="T5" fmla="*/ 14 h 119"/>
                <a:gd name="T6" fmla="*/ 55 w 70"/>
                <a:gd name="T7" fmla="*/ 117 h 119"/>
                <a:gd name="T8" fmla="*/ 20 w 70"/>
                <a:gd name="T9" fmla="*/ 10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19">
                  <a:moveTo>
                    <a:pt x="20" y="109"/>
                  </a:moveTo>
                  <a:cubicBezTo>
                    <a:pt x="21" y="109"/>
                    <a:pt x="21" y="109"/>
                    <a:pt x="21" y="109"/>
                  </a:cubicBezTo>
                  <a:cubicBezTo>
                    <a:pt x="0" y="50"/>
                    <a:pt x="24" y="14"/>
                    <a:pt x="24" y="14"/>
                  </a:cubicBezTo>
                  <a:cubicBezTo>
                    <a:pt x="55" y="0"/>
                    <a:pt x="70" y="81"/>
                    <a:pt x="55" y="117"/>
                  </a:cubicBezTo>
                  <a:cubicBezTo>
                    <a:pt x="43" y="119"/>
                    <a:pt x="31" y="117"/>
                    <a:pt x="20" y="109"/>
                  </a:cubicBezTo>
                  <a:close/>
                </a:path>
              </a:pathLst>
            </a:custGeom>
            <a:solidFill>
              <a:srgbClr val="00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" name="îṧľiḓé"/>
            <p:cNvSpPr/>
            <p:nvPr/>
          </p:nvSpPr>
          <p:spPr bwMode="auto">
            <a:xfrm>
              <a:off x="4852745" y="4545278"/>
              <a:ext cx="141401" cy="73368"/>
            </a:xfrm>
            <a:custGeom>
              <a:avLst/>
              <a:gdLst>
                <a:gd name="T0" fmla="*/ 19 w 54"/>
                <a:gd name="T1" fmla="*/ 0 h 28"/>
                <a:gd name="T2" fmla="*/ 54 w 54"/>
                <a:gd name="T3" fmla="*/ 8 h 28"/>
                <a:gd name="T4" fmla="*/ 47 w 54"/>
                <a:gd name="T5" fmla="*/ 19 h 28"/>
                <a:gd name="T6" fmla="*/ 1 w 54"/>
                <a:gd name="T7" fmla="*/ 10 h 28"/>
                <a:gd name="T8" fmla="*/ 19 w 54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28">
                  <a:moveTo>
                    <a:pt x="19" y="0"/>
                  </a:moveTo>
                  <a:cubicBezTo>
                    <a:pt x="30" y="8"/>
                    <a:pt x="42" y="10"/>
                    <a:pt x="54" y="8"/>
                  </a:cubicBezTo>
                  <a:cubicBezTo>
                    <a:pt x="52" y="12"/>
                    <a:pt x="50" y="16"/>
                    <a:pt x="47" y="19"/>
                  </a:cubicBezTo>
                  <a:cubicBezTo>
                    <a:pt x="38" y="28"/>
                    <a:pt x="6" y="23"/>
                    <a:pt x="1" y="10"/>
                  </a:cubicBezTo>
                  <a:cubicBezTo>
                    <a:pt x="0" y="5"/>
                    <a:pt x="16" y="1"/>
                    <a:pt x="19" y="0"/>
                  </a:cubicBezTo>
                  <a:close/>
                </a:path>
              </a:pathLst>
            </a:custGeom>
            <a:solidFill>
              <a:srgbClr val="9956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5" name="ïṣḷïḑé"/>
            <p:cNvSpPr/>
            <p:nvPr/>
          </p:nvSpPr>
          <p:spPr bwMode="auto">
            <a:xfrm>
              <a:off x="4923445" y="4337178"/>
              <a:ext cx="493567" cy="216102"/>
            </a:xfrm>
            <a:custGeom>
              <a:avLst/>
              <a:gdLst>
                <a:gd name="T0" fmla="*/ 78 w 188"/>
                <a:gd name="T1" fmla="*/ 79 h 82"/>
                <a:gd name="T2" fmla="*/ 4 w 188"/>
                <a:gd name="T3" fmla="*/ 36 h 82"/>
                <a:gd name="T4" fmla="*/ 10 w 188"/>
                <a:gd name="T5" fmla="*/ 8 h 82"/>
                <a:gd name="T6" fmla="*/ 175 w 188"/>
                <a:gd name="T7" fmla="*/ 3 h 82"/>
                <a:gd name="T8" fmla="*/ 178 w 188"/>
                <a:gd name="T9" fmla="*/ 34 h 82"/>
                <a:gd name="T10" fmla="*/ 78 w 188"/>
                <a:gd name="T11" fmla="*/ 79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8" h="82">
                  <a:moveTo>
                    <a:pt x="78" y="79"/>
                  </a:moveTo>
                  <a:cubicBezTo>
                    <a:pt x="54" y="76"/>
                    <a:pt x="7" y="53"/>
                    <a:pt x="4" y="36"/>
                  </a:cubicBezTo>
                  <a:cubicBezTo>
                    <a:pt x="1" y="20"/>
                    <a:pt x="0" y="20"/>
                    <a:pt x="10" y="8"/>
                  </a:cubicBezTo>
                  <a:cubicBezTo>
                    <a:pt x="15" y="2"/>
                    <a:pt x="173" y="0"/>
                    <a:pt x="175" y="3"/>
                  </a:cubicBezTo>
                  <a:cubicBezTo>
                    <a:pt x="178" y="8"/>
                    <a:pt x="188" y="15"/>
                    <a:pt x="178" y="34"/>
                  </a:cubicBezTo>
                  <a:cubicBezTo>
                    <a:pt x="163" y="63"/>
                    <a:pt x="102" y="82"/>
                    <a:pt x="78" y="79"/>
                  </a:cubicBez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6" name="îśļïdê"/>
            <p:cNvSpPr/>
            <p:nvPr/>
          </p:nvSpPr>
          <p:spPr bwMode="auto">
            <a:xfrm>
              <a:off x="4934117" y="4239799"/>
              <a:ext cx="482895" cy="281467"/>
            </a:xfrm>
            <a:custGeom>
              <a:avLst/>
              <a:gdLst>
                <a:gd name="T0" fmla="*/ 74 w 184"/>
                <a:gd name="T1" fmla="*/ 102 h 107"/>
                <a:gd name="T2" fmla="*/ 0 w 184"/>
                <a:gd name="T3" fmla="*/ 55 h 107"/>
                <a:gd name="T4" fmla="*/ 105 w 184"/>
                <a:gd name="T5" fmla="*/ 2 h 107"/>
                <a:gd name="T6" fmla="*/ 174 w 184"/>
                <a:gd name="T7" fmla="*/ 54 h 107"/>
                <a:gd name="T8" fmla="*/ 74 w 184"/>
                <a:gd name="T9" fmla="*/ 10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107">
                  <a:moveTo>
                    <a:pt x="74" y="102"/>
                  </a:moveTo>
                  <a:cubicBezTo>
                    <a:pt x="74" y="102"/>
                    <a:pt x="0" y="75"/>
                    <a:pt x="0" y="55"/>
                  </a:cubicBezTo>
                  <a:cubicBezTo>
                    <a:pt x="0" y="36"/>
                    <a:pt x="88" y="0"/>
                    <a:pt x="105" y="2"/>
                  </a:cubicBezTo>
                  <a:cubicBezTo>
                    <a:pt x="123" y="5"/>
                    <a:pt x="184" y="35"/>
                    <a:pt x="174" y="54"/>
                  </a:cubicBezTo>
                  <a:cubicBezTo>
                    <a:pt x="159" y="82"/>
                    <a:pt x="103" y="107"/>
                    <a:pt x="74" y="102"/>
                  </a:cubicBezTo>
                  <a:close/>
                </a:path>
              </a:pathLst>
            </a:custGeom>
            <a:solidFill>
              <a:srgbClr val="0644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7" name="ïślíḓê"/>
            <p:cNvSpPr/>
            <p:nvPr/>
          </p:nvSpPr>
          <p:spPr bwMode="auto">
            <a:xfrm>
              <a:off x="5150219" y="3990347"/>
              <a:ext cx="146736" cy="69366"/>
            </a:xfrm>
            <a:custGeom>
              <a:avLst/>
              <a:gdLst>
                <a:gd name="T0" fmla="*/ 0 w 56"/>
                <a:gd name="T1" fmla="*/ 13 h 26"/>
                <a:gd name="T2" fmla="*/ 56 w 56"/>
                <a:gd name="T3" fmla="*/ 7 h 26"/>
                <a:gd name="T4" fmla="*/ 0 w 56"/>
                <a:gd name="T5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26">
                  <a:moveTo>
                    <a:pt x="0" y="13"/>
                  </a:moveTo>
                  <a:cubicBezTo>
                    <a:pt x="14" y="6"/>
                    <a:pt x="37" y="0"/>
                    <a:pt x="56" y="7"/>
                  </a:cubicBezTo>
                  <a:cubicBezTo>
                    <a:pt x="42" y="23"/>
                    <a:pt x="18" y="26"/>
                    <a:pt x="0" y="13"/>
                  </a:cubicBezTo>
                  <a:close/>
                </a:path>
              </a:pathLst>
            </a:custGeom>
            <a:solidFill>
              <a:srgbClr val="FBBF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8" name="işľîďè"/>
            <p:cNvSpPr/>
            <p:nvPr/>
          </p:nvSpPr>
          <p:spPr bwMode="auto">
            <a:xfrm>
              <a:off x="5063512" y="4009024"/>
              <a:ext cx="312148" cy="398856"/>
            </a:xfrm>
            <a:custGeom>
              <a:avLst/>
              <a:gdLst>
                <a:gd name="T0" fmla="*/ 3 w 119"/>
                <a:gd name="T1" fmla="*/ 108 h 152"/>
                <a:gd name="T2" fmla="*/ 26 w 119"/>
                <a:gd name="T3" fmla="*/ 11 h 152"/>
                <a:gd name="T4" fmla="*/ 33 w 119"/>
                <a:gd name="T5" fmla="*/ 6 h 152"/>
                <a:gd name="T6" fmla="*/ 89 w 119"/>
                <a:gd name="T7" fmla="*/ 0 h 152"/>
                <a:gd name="T8" fmla="*/ 117 w 119"/>
                <a:gd name="T9" fmla="*/ 44 h 152"/>
                <a:gd name="T10" fmla="*/ 104 w 119"/>
                <a:gd name="T11" fmla="*/ 138 h 152"/>
                <a:gd name="T12" fmla="*/ 1 w 119"/>
                <a:gd name="T13" fmla="*/ 106 h 152"/>
                <a:gd name="T14" fmla="*/ 3 w 119"/>
                <a:gd name="T15" fmla="*/ 108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9" h="152">
                  <a:moveTo>
                    <a:pt x="3" y="108"/>
                  </a:moveTo>
                  <a:cubicBezTo>
                    <a:pt x="3" y="108"/>
                    <a:pt x="0" y="33"/>
                    <a:pt x="26" y="11"/>
                  </a:cubicBezTo>
                  <a:cubicBezTo>
                    <a:pt x="28" y="9"/>
                    <a:pt x="30" y="8"/>
                    <a:pt x="33" y="6"/>
                  </a:cubicBezTo>
                  <a:cubicBezTo>
                    <a:pt x="51" y="19"/>
                    <a:pt x="75" y="16"/>
                    <a:pt x="89" y="0"/>
                  </a:cubicBezTo>
                  <a:cubicBezTo>
                    <a:pt x="104" y="5"/>
                    <a:pt x="116" y="18"/>
                    <a:pt x="117" y="44"/>
                  </a:cubicBezTo>
                  <a:cubicBezTo>
                    <a:pt x="119" y="84"/>
                    <a:pt x="118" y="116"/>
                    <a:pt x="104" y="138"/>
                  </a:cubicBezTo>
                  <a:cubicBezTo>
                    <a:pt x="62" y="152"/>
                    <a:pt x="16" y="152"/>
                    <a:pt x="1" y="106"/>
                  </a:cubicBezTo>
                  <a:cubicBezTo>
                    <a:pt x="2" y="107"/>
                    <a:pt x="3" y="108"/>
                    <a:pt x="3" y="108"/>
                  </a:cubicBezTo>
                  <a:close/>
                </a:path>
              </a:pathLst>
            </a:custGeom>
            <a:solidFill>
              <a:srgbClr val="4B8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9" name="iṩḷïdê"/>
            <p:cNvSpPr/>
            <p:nvPr/>
          </p:nvSpPr>
          <p:spPr bwMode="auto">
            <a:xfrm>
              <a:off x="4871421" y="4225125"/>
              <a:ext cx="464220" cy="244116"/>
            </a:xfrm>
            <a:custGeom>
              <a:avLst/>
              <a:gdLst>
                <a:gd name="T0" fmla="*/ 16 w 177"/>
                <a:gd name="T1" fmla="*/ 27 h 93"/>
                <a:gd name="T2" fmla="*/ 74 w 177"/>
                <a:gd name="T3" fmla="*/ 24 h 93"/>
                <a:gd name="T4" fmla="*/ 177 w 177"/>
                <a:gd name="T5" fmla="*/ 56 h 93"/>
                <a:gd name="T6" fmla="*/ 118 w 177"/>
                <a:gd name="T7" fmla="*/ 88 h 93"/>
                <a:gd name="T8" fmla="*/ 16 w 177"/>
                <a:gd name="T9" fmla="*/ 2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93">
                  <a:moveTo>
                    <a:pt x="16" y="27"/>
                  </a:moveTo>
                  <a:cubicBezTo>
                    <a:pt x="38" y="0"/>
                    <a:pt x="66" y="18"/>
                    <a:pt x="74" y="24"/>
                  </a:cubicBezTo>
                  <a:cubicBezTo>
                    <a:pt x="89" y="70"/>
                    <a:pt x="135" y="70"/>
                    <a:pt x="177" y="56"/>
                  </a:cubicBezTo>
                  <a:cubicBezTo>
                    <a:pt x="167" y="74"/>
                    <a:pt x="149" y="85"/>
                    <a:pt x="118" y="88"/>
                  </a:cubicBezTo>
                  <a:cubicBezTo>
                    <a:pt x="77" y="93"/>
                    <a:pt x="0" y="47"/>
                    <a:pt x="16" y="27"/>
                  </a:cubicBezTo>
                  <a:close/>
                </a:path>
              </a:pathLst>
            </a:custGeom>
            <a:solidFill>
              <a:srgbClr val="00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0" name="íśḻïďé"/>
            <p:cNvSpPr/>
            <p:nvPr/>
          </p:nvSpPr>
          <p:spPr bwMode="auto">
            <a:xfrm>
              <a:off x="5142215" y="4127747"/>
              <a:ext cx="309480" cy="296140"/>
            </a:xfrm>
            <a:custGeom>
              <a:avLst/>
              <a:gdLst>
                <a:gd name="T0" fmla="*/ 14 w 118"/>
                <a:gd name="T1" fmla="*/ 48 h 113"/>
                <a:gd name="T2" fmla="*/ 96 w 118"/>
                <a:gd name="T3" fmla="*/ 2 h 113"/>
                <a:gd name="T4" fmla="*/ 113 w 118"/>
                <a:gd name="T5" fmla="*/ 11 h 113"/>
                <a:gd name="T6" fmla="*/ 105 w 118"/>
                <a:gd name="T7" fmla="*/ 67 h 113"/>
                <a:gd name="T8" fmla="*/ 26 w 118"/>
                <a:gd name="T9" fmla="*/ 110 h 113"/>
                <a:gd name="T10" fmla="*/ 7 w 118"/>
                <a:gd name="T11" fmla="*/ 98 h 113"/>
                <a:gd name="T12" fmla="*/ 14 w 118"/>
                <a:gd name="T13" fmla="*/ 4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" h="113">
                  <a:moveTo>
                    <a:pt x="14" y="48"/>
                  </a:moveTo>
                  <a:cubicBezTo>
                    <a:pt x="20" y="36"/>
                    <a:pt x="76" y="0"/>
                    <a:pt x="96" y="2"/>
                  </a:cubicBezTo>
                  <a:cubicBezTo>
                    <a:pt x="104" y="1"/>
                    <a:pt x="108" y="1"/>
                    <a:pt x="113" y="11"/>
                  </a:cubicBezTo>
                  <a:cubicBezTo>
                    <a:pt x="118" y="21"/>
                    <a:pt x="115" y="50"/>
                    <a:pt x="105" y="67"/>
                  </a:cubicBezTo>
                  <a:cubicBezTo>
                    <a:pt x="95" y="85"/>
                    <a:pt x="53" y="113"/>
                    <a:pt x="26" y="110"/>
                  </a:cubicBezTo>
                  <a:cubicBezTo>
                    <a:pt x="11" y="108"/>
                    <a:pt x="9" y="103"/>
                    <a:pt x="7" y="98"/>
                  </a:cubicBezTo>
                  <a:cubicBezTo>
                    <a:pt x="0" y="83"/>
                    <a:pt x="8" y="59"/>
                    <a:pt x="14" y="48"/>
                  </a:cubicBez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1" name="í$ḻíḋe"/>
            <p:cNvSpPr/>
            <p:nvPr/>
          </p:nvSpPr>
          <p:spPr bwMode="auto">
            <a:xfrm>
              <a:off x="5262272" y="4261143"/>
              <a:ext cx="94712" cy="260124"/>
            </a:xfrm>
            <a:custGeom>
              <a:avLst/>
              <a:gdLst>
                <a:gd name="T0" fmla="*/ 0 w 36"/>
                <a:gd name="T1" fmla="*/ 98 h 99"/>
                <a:gd name="T2" fmla="*/ 14 w 36"/>
                <a:gd name="T3" fmla="*/ 66 h 99"/>
                <a:gd name="T4" fmla="*/ 14 w 36"/>
                <a:gd name="T5" fmla="*/ 18 h 99"/>
                <a:gd name="T6" fmla="*/ 24 w 36"/>
                <a:gd name="T7" fmla="*/ 1 h 99"/>
                <a:gd name="T8" fmla="*/ 34 w 36"/>
                <a:gd name="T9" fmla="*/ 18 h 99"/>
                <a:gd name="T10" fmla="*/ 30 w 36"/>
                <a:gd name="T11" fmla="*/ 83 h 99"/>
                <a:gd name="T12" fmla="*/ 0 w 36"/>
                <a:gd name="T13" fmla="*/ 9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99">
                  <a:moveTo>
                    <a:pt x="0" y="98"/>
                  </a:moveTo>
                  <a:cubicBezTo>
                    <a:pt x="0" y="98"/>
                    <a:pt x="14" y="91"/>
                    <a:pt x="14" y="66"/>
                  </a:cubicBezTo>
                  <a:cubicBezTo>
                    <a:pt x="13" y="40"/>
                    <a:pt x="14" y="18"/>
                    <a:pt x="14" y="18"/>
                  </a:cubicBezTo>
                  <a:cubicBezTo>
                    <a:pt x="14" y="18"/>
                    <a:pt x="13" y="2"/>
                    <a:pt x="24" y="1"/>
                  </a:cubicBezTo>
                  <a:cubicBezTo>
                    <a:pt x="34" y="0"/>
                    <a:pt x="33" y="7"/>
                    <a:pt x="34" y="18"/>
                  </a:cubicBezTo>
                  <a:cubicBezTo>
                    <a:pt x="35" y="29"/>
                    <a:pt x="36" y="61"/>
                    <a:pt x="30" y="83"/>
                  </a:cubicBezTo>
                  <a:cubicBezTo>
                    <a:pt x="25" y="97"/>
                    <a:pt x="8" y="99"/>
                    <a:pt x="0" y="98"/>
                  </a:cubicBezTo>
                  <a:close/>
                </a:path>
              </a:pathLst>
            </a:custGeom>
            <a:solidFill>
              <a:srgbClr val="002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2" name="iṥḷïḑe"/>
            <p:cNvSpPr/>
            <p:nvPr/>
          </p:nvSpPr>
          <p:spPr bwMode="auto">
            <a:xfrm>
              <a:off x="5039501" y="4035702"/>
              <a:ext cx="165411" cy="186755"/>
            </a:xfrm>
            <a:custGeom>
              <a:avLst/>
              <a:gdLst>
                <a:gd name="T0" fmla="*/ 39 w 63"/>
                <a:gd name="T1" fmla="*/ 71 h 71"/>
                <a:gd name="T2" fmla="*/ 52 w 63"/>
                <a:gd name="T3" fmla="*/ 38 h 71"/>
                <a:gd name="T4" fmla="*/ 40 w 63"/>
                <a:gd name="T5" fmla="*/ 3 h 71"/>
                <a:gd name="T6" fmla="*/ 0 w 63"/>
                <a:gd name="T7" fmla="*/ 51 h 71"/>
                <a:gd name="T8" fmla="*/ 39 w 63"/>
                <a:gd name="T9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71">
                  <a:moveTo>
                    <a:pt x="39" y="71"/>
                  </a:moveTo>
                  <a:cubicBezTo>
                    <a:pt x="47" y="54"/>
                    <a:pt x="52" y="38"/>
                    <a:pt x="52" y="38"/>
                  </a:cubicBezTo>
                  <a:cubicBezTo>
                    <a:pt x="52" y="38"/>
                    <a:pt x="63" y="8"/>
                    <a:pt x="40" y="3"/>
                  </a:cubicBezTo>
                  <a:cubicBezTo>
                    <a:pt x="25" y="0"/>
                    <a:pt x="10" y="29"/>
                    <a:pt x="0" y="51"/>
                  </a:cubicBezTo>
                  <a:cubicBezTo>
                    <a:pt x="15" y="54"/>
                    <a:pt x="26" y="62"/>
                    <a:pt x="39" y="71"/>
                  </a:cubicBezTo>
                  <a:close/>
                </a:path>
              </a:pathLst>
            </a:custGeom>
            <a:solidFill>
              <a:srgbClr val="316C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3" name="ïś1íďê"/>
            <p:cNvSpPr/>
            <p:nvPr/>
          </p:nvSpPr>
          <p:spPr bwMode="auto">
            <a:xfrm>
              <a:off x="4831402" y="4169099"/>
              <a:ext cx="310814" cy="178751"/>
            </a:xfrm>
            <a:custGeom>
              <a:avLst/>
              <a:gdLst>
                <a:gd name="T0" fmla="*/ 79 w 118"/>
                <a:gd name="T1" fmla="*/ 0 h 68"/>
                <a:gd name="T2" fmla="*/ 65 w 118"/>
                <a:gd name="T3" fmla="*/ 33 h 68"/>
                <a:gd name="T4" fmla="*/ 5 w 118"/>
                <a:gd name="T5" fmla="*/ 22 h 68"/>
                <a:gd name="T6" fmla="*/ 67 w 118"/>
                <a:gd name="T7" fmla="*/ 64 h 68"/>
                <a:gd name="T8" fmla="*/ 118 w 118"/>
                <a:gd name="T9" fmla="*/ 20 h 68"/>
                <a:gd name="T10" fmla="*/ 79 w 118"/>
                <a:gd name="T1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68">
                  <a:moveTo>
                    <a:pt x="79" y="0"/>
                  </a:moveTo>
                  <a:cubicBezTo>
                    <a:pt x="73" y="14"/>
                    <a:pt x="65" y="33"/>
                    <a:pt x="65" y="33"/>
                  </a:cubicBezTo>
                  <a:cubicBezTo>
                    <a:pt x="65" y="33"/>
                    <a:pt x="15" y="11"/>
                    <a:pt x="5" y="22"/>
                  </a:cubicBezTo>
                  <a:cubicBezTo>
                    <a:pt x="0" y="27"/>
                    <a:pt x="8" y="56"/>
                    <a:pt x="67" y="64"/>
                  </a:cubicBezTo>
                  <a:cubicBezTo>
                    <a:pt x="89" y="68"/>
                    <a:pt x="106" y="42"/>
                    <a:pt x="118" y="20"/>
                  </a:cubicBezTo>
                  <a:cubicBezTo>
                    <a:pt x="105" y="11"/>
                    <a:pt x="94" y="3"/>
                    <a:pt x="79" y="0"/>
                  </a:cubicBezTo>
                  <a:close/>
                </a:path>
              </a:pathLst>
            </a:custGeom>
            <a:solidFill>
              <a:srgbClr val="FED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4" name="iśḷíḓe"/>
            <p:cNvSpPr/>
            <p:nvPr/>
          </p:nvSpPr>
          <p:spPr bwMode="auto">
            <a:xfrm>
              <a:off x="4714013" y="4166431"/>
              <a:ext cx="204097" cy="94712"/>
            </a:xfrm>
            <a:custGeom>
              <a:avLst/>
              <a:gdLst>
                <a:gd name="T0" fmla="*/ 58 w 78"/>
                <a:gd name="T1" fmla="*/ 18 h 36"/>
                <a:gd name="T2" fmla="*/ 17 w 78"/>
                <a:gd name="T3" fmla="*/ 8 h 36"/>
                <a:gd name="T4" fmla="*/ 54 w 78"/>
                <a:gd name="T5" fmla="*/ 35 h 36"/>
                <a:gd name="T6" fmla="*/ 58 w 78"/>
                <a:gd name="T7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" h="36">
                  <a:moveTo>
                    <a:pt x="58" y="18"/>
                  </a:moveTo>
                  <a:cubicBezTo>
                    <a:pt x="58" y="18"/>
                    <a:pt x="33" y="0"/>
                    <a:pt x="17" y="8"/>
                  </a:cubicBezTo>
                  <a:cubicBezTo>
                    <a:pt x="0" y="17"/>
                    <a:pt x="21" y="32"/>
                    <a:pt x="54" y="35"/>
                  </a:cubicBezTo>
                  <a:cubicBezTo>
                    <a:pt x="78" y="36"/>
                    <a:pt x="58" y="18"/>
                    <a:pt x="58" y="18"/>
                  </a:cubicBezTo>
                  <a:close/>
                </a:path>
              </a:pathLst>
            </a:custGeom>
            <a:solidFill>
              <a:srgbClr val="FED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5" name="ïṧlïḍê"/>
            <p:cNvSpPr/>
            <p:nvPr/>
          </p:nvSpPr>
          <p:spPr bwMode="auto">
            <a:xfrm>
              <a:off x="5058176" y="3724889"/>
              <a:ext cx="296140" cy="344163"/>
            </a:xfrm>
            <a:custGeom>
              <a:avLst/>
              <a:gdLst>
                <a:gd name="T0" fmla="*/ 93 w 113"/>
                <a:gd name="T1" fmla="*/ 97 h 131"/>
                <a:gd name="T2" fmla="*/ 83 w 113"/>
                <a:gd name="T3" fmla="*/ 26 h 131"/>
                <a:gd name="T4" fmla="*/ 33 w 113"/>
                <a:gd name="T5" fmla="*/ 104 h 131"/>
                <a:gd name="T6" fmla="*/ 93 w 113"/>
                <a:gd name="T7" fmla="*/ 97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131">
                  <a:moveTo>
                    <a:pt x="93" y="97"/>
                  </a:moveTo>
                  <a:cubicBezTo>
                    <a:pt x="93" y="97"/>
                    <a:pt x="113" y="52"/>
                    <a:pt x="83" y="26"/>
                  </a:cubicBezTo>
                  <a:cubicBezTo>
                    <a:pt x="53" y="0"/>
                    <a:pt x="0" y="50"/>
                    <a:pt x="33" y="104"/>
                  </a:cubicBezTo>
                  <a:cubicBezTo>
                    <a:pt x="49" y="131"/>
                    <a:pt x="88" y="116"/>
                    <a:pt x="93" y="97"/>
                  </a:cubicBezTo>
                  <a:close/>
                </a:path>
              </a:pathLst>
            </a:custGeom>
            <a:solidFill>
              <a:srgbClr val="FED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6" name="iSľîďè"/>
            <p:cNvSpPr/>
            <p:nvPr/>
          </p:nvSpPr>
          <p:spPr bwMode="auto">
            <a:xfrm>
              <a:off x="5068848" y="3748901"/>
              <a:ext cx="296140" cy="320152"/>
            </a:xfrm>
            <a:custGeom>
              <a:avLst/>
              <a:gdLst>
                <a:gd name="T0" fmla="*/ 1 w 113"/>
                <a:gd name="T1" fmla="*/ 45 h 122"/>
                <a:gd name="T2" fmla="*/ 12 w 113"/>
                <a:gd name="T3" fmla="*/ 34 h 122"/>
                <a:gd name="T4" fmla="*/ 5 w 113"/>
                <a:gd name="T5" fmla="*/ 29 h 122"/>
                <a:gd name="T6" fmla="*/ 16 w 113"/>
                <a:gd name="T7" fmla="*/ 21 h 122"/>
                <a:gd name="T8" fmla="*/ 15 w 113"/>
                <a:gd name="T9" fmla="*/ 13 h 122"/>
                <a:gd name="T10" fmla="*/ 34 w 113"/>
                <a:gd name="T11" fmla="*/ 11 h 122"/>
                <a:gd name="T12" fmla="*/ 66 w 113"/>
                <a:gd name="T13" fmla="*/ 0 h 122"/>
                <a:gd name="T14" fmla="*/ 102 w 113"/>
                <a:gd name="T15" fmla="*/ 29 h 122"/>
                <a:gd name="T16" fmla="*/ 97 w 113"/>
                <a:gd name="T17" fmla="*/ 86 h 122"/>
                <a:gd name="T18" fmla="*/ 101 w 113"/>
                <a:gd name="T19" fmla="*/ 100 h 122"/>
                <a:gd name="T20" fmla="*/ 91 w 113"/>
                <a:gd name="T21" fmla="*/ 99 h 122"/>
                <a:gd name="T22" fmla="*/ 89 w 113"/>
                <a:gd name="T23" fmla="*/ 109 h 122"/>
                <a:gd name="T24" fmla="*/ 81 w 113"/>
                <a:gd name="T25" fmla="*/ 105 h 122"/>
                <a:gd name="T26" fmla="*/ 79 w 113"/>
                <a:gd name="T27" fmla="*/ 112 h 122"/>
                <a:gd name="T28" fmla="*/ 69 w 113"/>
                <a:gd name="T29" fmla="*/ 110 h 122"/>
                <a:gd name="T30" fmla="*/ 57 w 113"/>
                <a:gd name="T31" fmla="*/ 113 h 122"/>
                <a:gd name="T32" fmla="*/ 48 w 113"/>
                <a:gd name="T33" fmla="*/ 87 h 122"/>
                <a:gd name="T34" fmla="*/ 56 w 113"/>
                <a:gd name="T35" fmla="*/ 65 h 122"/>
                <a:gd name="T36" fmla="*/ 44 w 113"/>
                <a:gd name="T37" fmla="*/ 70 h 122"/>
                <a:gd name="T38" fmla="*/ 40 w 113"/>
                <a:gd name="T39" fmla="*/ 60 h 122"/>
                <a:gd name="T40" fmla="*/ 28 w 113"/>
                <a:gd name="T41" fmla="*/ 68 h 122"/>
                <a:gd name="T42" fmla="*/ 33 w 113"/>
                <a:gd name="T43" fmla="*/ 54 h 122"/>
                <a:gd name="T44" fmla="*/ 12 w 113"/>
                <a:gd name="T45" fmla="*/ 67 h 122"/>
                <a:gd name="T46" fmla="*/ 13 w 113"/>
                <a:gd name="T47" fmla="*/ 60 h 122"/>
                <a:gd name="T48" fmla="*/ 2 w 113"/>
                <a:gd name="T49" fmla="*/ 60 h 122"/>
                <a:gd name="T50" fmla="*/ 11 w 113"/>
                <a:gd name="T51" fmla="*/ 48 h 122"/>
                <a:gd name="T52" fmla="*/ 1 w 113"/>
                <a:gd name="T53" fmla="*/ 4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3" h="122">
                  <a:moveTo>
                    <a:pt x="1" y="45"/>
                  </a:moveTo>
                  <a:cubicBezTo>
                    <a:pt x="2" y="39"/>
                    <a:pt x="12" y="34"/>
                    <a:pt x="12" y="34"/>
                  </a:cubicBezTo>
                  <a:cubicBezTo>
                    <a:pt x="12" y="34"/>
                    <a:pt x="7" y="34"/>
                    <a:pt x="5" y="29"/>
                  </a:cubicBezTo>
                  <a:cubicBezTo>
                    <a:pt x="4" y="26"/>
                    <a:pt x="9" y="24"/>
                    <a:pt x="16" y="21"/>
                  </a:cubicBezTo>
                  <a:cubicBezTo>
                    <a:pt x="13" y="19"/>
                    <a:pt x="11" y="16"/>
                    <a:pt x="15" y="13"/>
                  </a:cubicBezTo>
                  <a:cubicBezTo>
                    <a:pt x="22" y="9"/>
                    <a:pt x="23" y="16"/>
                    <a:pt x="34" y="11"/>
                  </a:cubicBezTo>
                  <a:cubicBezTo>
                    <a:pt x="43" y="6"/>
                    <a:pt x="55" y="0"/>
                    <a:pt x="66" y="0"/>
                  </a:cubicBezTo>
                  <a:cubicBezTo>
                    <a:pt x="82" y="1"/>
                    <a:pt x="92" y="4"/>
                    <a:pt x="102" y="29"/>
                  </a:cubicBezTo>
                  <a:cubicBezTo>
                    <a:pt x="113" y="54"/>
                    <a:pt x="97" y="86"/>
                    <a:pt x="97" y="86"/>
                  </a:cubicBezTo>
                  <a:cubicBezTo>
                    <a:pt x="97" y="86"/>
                    <a:pt x="105" y="97"/>
                    <a:pt x="101" y="100"/>
                  </a:cubicBezTo>
                  <a:cubicBezTo>
                    <a:pt x="97" y="103"/>
                    <a:pt x="91" y="99"/>
                    <a:pt x="91" y="99"/>
                  </a:cubicBezTo>
                  <a:cubicBezTo>
                    <a:pt x="91" y="99"/>
                    <a:pt x="93" y="108"/>
                    <a:pt x="89" y="109"/>
                  </a:cubicBezTo>
                  <a:cubicBezTo>
                    <a:pt x="86" y="110"/>
                    <a:pt x="81" y="105"/>
                    <a:pt x="81" y="105"/>
                  </a:cubicBezTo>
                  <a:cubicBezTo>
                    <a:pt x="81" y="105"/>
                    <a:pt x="83" y="108"/>
                    <a:pt x="79" y="112"/>
                  </a:cubicBezTo>
                  <a:cubicBezTo>
                    <a:pt x="74" y="115"/>
                    <a:pt x="69" y="110"/>
                    <a:pt x="69" y="110"/>
                  </a:cubicBezTo>
                  <a:cubicBezTo>
                    <a:pt x="69" y="110"/>
                    <a:pt x="67" y="122"/>
                    <a:pt x="57" y="113"/>
                  </a:cubicBezTo>
                  <a:cubicBezTo>
                    <a:pt x="47" y="104"/>
                    <a:pt x="48" y="87"/>
                    <a:pt x="48" y="87"/>
                  </a:cubicBezTo>
                  <a:cubicBezTo>
                    <a:pt x="57" y="89"/>
                    <a:pt x="63" y="71"/>
                    <a:pt x="56" y="65"/>
                  </a:cubicBezTo>
                  <a:cubicBezTo>
                    <a:pt x="49" y="60"/>
                    <a:pt x="44" y="70"/>
                    <a:pt x="44" y="70"/>
                  </a:cubicBezTo>
                  <a:cubicBezTo>
                    <a:pt x="35" y="74"/>
                    <a:pt x="40" y="60"/>
                    <a:pt x="40" y="60"/>
                  </a:cubicBezTo>
                  <a:cubicBezTo>
                    <a:pt x="40" y="60"/>
                    <a:pt x="32" y="71"/>
                    <a:pt x="28" y="68"/>
                  </a:cubicBezTo>
                  <a:cubicBezTo>
                    <a:pt x="23" y="64"/>
                    <a:pt x="33" y="54"/>
                    <a:pt x="33" y="54"/>
                  </a:cubicBezTo>
                  <a:cubicBezTo>
                    <a:pt x="33" y="54"/>
                    <a:pt x="16" y="71"/>
                    <a:pt x="12" y="67"/>
                  </a:cubicBezTo>
                  <a:cubicBezTo>
                    <a:pt x="8" y="64"/>
                    <a:pt x="13" y="60"/>
                    <a:pt x="13" y="60"/>
                  </a:cubicBezTo>
                  <a:cubicBezTo>
                    <a:pt x="13" y="60"/>
                    <a:pt x="4" y="64"/>
                    <a:pt x="2" y="60"/>
                  </a:cubicBezTo>
                  <a:cubicBezTo>
                    <a:pt x="0" y="56"/>
                    <a:pt x="11" y="48"/>
                    <a:pt x="11" y="48"/>
                  </a:cubicBezTo>
                  <a:cubicBezTo>
                    <a:pt x="11" y="48"/>
                    <a:pt x="0" y="50"/>
                    <a:pt x="1" y="45"/>
                  </a:cubicBezTo>
                  <a:close/>
                </a:path>
              </a:pathLst>
            </a:custGeom>
            <a:solidFill>
              <a:srgbClr val="916B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7" name="išḷiḍè"/>
            <p:cNvSpPr/>
            <p:nvPr/>
          </p:nvSpPr>
          <p:spPr bwMode="auto">
            <a:xfrm>
              <a:off x="4364514" y="4103735"/>
              <a:ext cx="298809" cy="138733"/>
            </a:xfrm>
            <a:custGeom>
              <a:avLst/>
              <a:gdLst>
                <a:gd name="T0" fmla="*/ 96 w 224"/>
                <a:gd name="T1" fmla="*/ 0 h 104"/>
                <a:gd name="T2" fmla="*/ 0 w 224"/>
                <a:gd name="T3" fmla="*/ 45 h 104"/>
                <a:gd name="T4" fmla="*/ 128 w 224"/>
                <a:gd name="T5" fmla="*/ 104 h 104"/>
                <a:gd name="T6" fmla="*/ 224 w 224"/>
                <a:gd name="T7" fmla="*/ 59 h 104"/>
                <a:gd name="T8" fmla="*/ 96 w 224"/>
                <a:gd name="T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104">
                  <a:moveTo>
                    <a:pt x="96" y="0"/>
                  </a:moveTo>
                  <a:lnTo>
                    <a:pt x="0" y="45"/>
                  </a:lnTo>
                  <a:lnTo>
                    <a:pt x="128" y="104"/>
                  </a:lnTo>
                  <a:lnTo>
                    <a:pt x="224" y="59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372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8" name="îśḻîďê"/>
            <p:cNvSpPr/>
            <p:nvPr/>
          </p:nvSpPr>
          <p:spPr bwMode="auto">
            <a:xfrm>
              <a:off x="4364514" y="4163763"/>
              <a:ext cx="170748" cy="97380"/>
            </a:xfrm>
            <a:custGeom>
              <a:avLst/>
              <a:gdLst>
                <a:gd name="T0" fmla="*/ 128 w 128"/>
                <a:gd name="T1" fmla="*/ 73 h 73"/>
                <a:gd name="T2" fmla="*/ 0 w 128"/>
                <a:gd name="T3" fmla="*/ 14 h 73"/>
                <a:gd name="T4" fmla="*/ 0 w 128"/>
                <a:gd name="T5" fmla="*/ 0 h 73"/>
                <a:gd name="T6" fmla="*/ 128 w 128"/>
                <a:gd name="T7" fmla="*/ 59 h 73"/>
                <a:gd name="T8" fmla="*/ 128 w 128"/>
                <a:gd name="T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73">
                  <a:moveTo>
                    <a:pt x="128" y="73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8" y="59"/>
                  </a:lnTo>
                  <a:lnTo>
                    <a:pt x="128" y="73"/>
                  </a:lnTo>
                  <a:close/>
                </a:path>
              </a:pathLst>
            </a:custGeom>
            <a:solidFill>
              <a:srgbClr val="D95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9" name="îşľiḑé"/>
            <p:cNvSpPr/>
            <p:nvPr/>
          </p:nvSpPr>
          <p:spPr bwMode="auto">
            <a:xfrm>
              <a:off x="4535262" y="4182439"/>
              <a:ext cx="128061" cy="78704"/>
            </a:xfrm>
            <a:custGeom>
              <a:avLst/>
              <a:gdLst>
                <a:gd name="T0" fmla="*/ 0 w 96"/>
                <a:gd name="T1" fmla="*/ 59 h 59"/>
                <a:gd name="T2" fmla="*/ 96 w 96"/>
                <a:gd name="T3" fmla="*/ 14 h 59"/>
                <a:gd name="T4" fmla="*/ 96 w 96"/>
                <a:gd name="T5" fmla="*/ 0 h 59"/>
                <a:gd name="T6" fmla="*/ 0 w 96"/>
                <a:gd name="T7" fmla="*/ 45 h 59"/>
                <a:gd name="T8" fmla="*/ 0 w 96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59">
                  <a:moveTo>
                    <a:pt x="0" y="59"/>
                  </a:moveTo>
                  <a:lnTo>
                    <a:pt x="96" y="14"/>
                  </a:lnTo>
                  <a:lnTo>
                    <a:pt x="96" y="0"/>
                  </a:lnTo>
                  <a:lnTo>
                    <a:pt x="0" y="45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E8F2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0" name="ïSľïḍè"/>
            <p:cNvSpPr/>
            <p:nvPr/>
          </p:nvSpPr>
          <p:spPr bwMode="auto">
            <a:xfrm>
              <a:off x="6528206" y="4884104"/>
              <a:ext cx="390852" cy="206765"/>
            </a:xfrm>
            <a:custGeom>
              <a:avLst/>
              <a:gdLst>
                <a:gd name="T0" fmla="*/ 79 w 149"/>
                <a:gd name="T1" fmla="*/ 56 h 79"/>
                <a:gd name="T2" fmla="*/ 69 w 149"/>
                <a:gd name="T3" fmla="*/ 61 h 79"/>
                <a:gd name="T4" fmla="*/ 79 w 149"/>
                <a:gd name="T5" fmla="*/ 56 h 79"/>
                <a:gd name="T6" fmla="*/ 79 w 149"/>
                <a:gd name="T7" fmla="*/ 56 h 79"/>
                <a:gd name="T8" fmla="*/ 80 w 149"/>
                <a:gd name="T9" fmla="*/ 0 h 79"/>
                <a:gd name="T10" fmla="*/ 0 w 149"/>
                <a:gd name="T11" fmla="*/ 44 h 79"/>
                <a:gd name="T12" fmla="*/ 32 w 149"/>
                <a:gd name="T13" fmla="*/ 79 h 79"/>
                <a:gd name="T14" fmla="*/ 42 w 149"/>
                <a:gd name="T15" fmla="*/ 74 h 79"/>
                <a:gd name="T16" fmla="*/ 40 w 149"/>
                <a:gd name="T17" fmla="*/ 74 h 79"/>
                <a:gd name="T18" fmla="*/ 30 w 149"/>
                <a:gd name="T19" fmla="*/ 67 h 79"/>
                <a:gd name="T20" fmla="*/ 35 w 149"/>
                <a:gd name="T21" fmla="*/ 52 h 79"/>
                <a:gd name="T22" fmla="*/ 53 w 149"/>
                <a:gd name="T23" fmla="*/ 42 h 79"/>
                <a:gd name="T24" fmla="*/ 37 w 149"/>
                <a:gd name="T25" fmla="*/ 34 h 79"/>
                <a:gd name="T26" fmla="*/ 32 w 149"/>
                <a:gd name="T27" fmla="*/ 18 h 79"/>
                <a:gd name="T28" fmla="*/ 42 w 149"/>
                <a:gd name="T29" fmla="*/ 12 h 79"/>
                <a:gd name="T30" fmla="*/ 47 w 149"/>
                <a:gd name="T31" fmla="*/ 13 h 79"/>
                <a:gd name="T32" fmla="*/ 79 w 149"/>
                <a:gd name="T33" fmla="*/ 30 h 79"/>
                <a:gd name="T34" fmla="*/ 111 w 149"/>
                <a:gd name="T35" fmla="*/ 14 h 79"/>
                <a:gd name="T36" fmla="*/ 116 w 149"/>
                <a:gd name="T37" fmla="*/ 12 h 79"/>
                <a:gd name="T38" fmla="*/ 127 w 149"/>
                <a:gd name="T39" fmla="*/ 19 h 79"/>
                <a:gd name="T40" fmla="*/ 121 w 149"/>
                <a:gd name="T41" fmla="*/ 35 h 79"/>
                <a:gd name="T42" fmla="*/ 105 w 149"/>
                <a:gd name="T43" fmla="*/ 43 h 79"/>
                <a:gd name="T44" fmla="*/ 105 w 149"/>
                <a:gd name="T45" fmla="*/ 43 h 79"/>
                <a:gd name="T46" fmla="*/ 149 w 149"/>
                <a:gd name="T47" fmla="*/ 22 h 79"/>
                <a:gd name="T48" fmla="*/ 80 w 149"/>
                <a:gd name="T4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9" h="79">
                  <a:moveTo>
                    <a:pt x="79" y="56"/>
                  </a:moveTo>
                  <a:cubicBezTo>
                    <a:pt x="69" y="61"/>
                    <a:pt x="69" y="61"/>
                    <a:pt x="69" y="61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moveTo>
                    <a:pt x="80" y="0"/>
                  </a:moveTo>
                  <a:cubicBezTo>
                    <a:pt x="35" y="0"/>
                    <a:pt x="0" y="20"/>
                    <a:pt x="0" y="44"/>
                  </a:cubicBezTo>
                  <a:cubicBezTo>
                    <a:pt x="0" y="58"/>
                    <a:pt x="12" y="71"/>
                    <a:pt x="32" y="79"/>
                  </a:cubicBezTo>
                  <a:cubicBezTo>
                    <a:pt x="42" y="74"/>
                    <a:pt x="42" y="74"/>
                    <a:pt x="42" y="74"/>
                  </a:cubicBezTo>
                  <a:cubicBezTo>
                    <a:pt x="41" y="74"/>
                    <a:pt x="41" y="74"/>
                    <a:pt x="40" y="74"/>
                  </a:cubicBezTo>
                  <a:cubicBezTo>
                    <a:pt x="36" y="74"/>
                    <a:pt x="32" y="71"/>
                    <a:pt x="30" y="67"/>
                  </a:cubicBezTo>
                  <a:cubicBezTo>
                    <a:pt x="27" y="61"/>
                    <a:pt x="29" y="54"/>
                    <a:pt x="35" y="52"/>
                  </a:cubicBezTo>
                  <a:cubicBezTo>
                    <a:pt x="53" y="42"/>
                    <a:pt x="53" y="42"/>
                    <a:pt x="53" y="42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1" y="31"/>
                    <a:pt x="29" y="24"/>
                    <a:pt x="32" y="18"/>
                  </a:cubicBezTo>
                  <a:cubicBezTo>
                    <a:pt x="34" y="14"/>
                    <a:pt x="38" y="12"/>
                    <a:pt x="42" y="12"/>
                  </a:cubicBezTo>
                  <a:cubicBezTo>
                    <a:pt x="44" y="12"/>
                    <a:pt x="46" y="12"/>
                    <a:pt x="47" y="13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13" y="13"/>
                    <a:pt x="114" y="12"/>
                    <a:pt x="116" y="12"/>
                  </a:cubicBezTo>
                  <a:cubicBezTo>
                    <a:pt x="121" y="12"/>
                    <a:pt x="125" y="15"/>
                    <a:pt x="127" y="19"/>
                  </a:cubicBezTo>
                  <a:cubicBezTo>
                    <a:pt x="130" y="25"/>
                    <a:pt x="127" y="32"/>
                    <a:pt x="121" y="35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49" y="22"/>
                    <a:pt x="149" y="22"/>
                    <a:pt x="149" y="22"/>
                  </a:cubicBezTo>
                  <a:cubicBezTo>
                    <a:pt x="136" y="9"/>
                    <a:pt x="110" y="0"/>
                    <a:pt x="80" y="0"/>
                  </a:cubicBezTo>
                </a:path>
              </a:pathLst>
            </a:custGeom>
            <a:solidFill>
              <a:srgbClr val="A7D4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1" name="iṡ1ïďé"/>
            <p:cNvSpPr/>
            <p:nvPr/>
          </p:nvSpPr>
          <p:spPr bwMode="auto">
            <a:xfrm>
              <a:off x="6598905" y="4913452"/>
              <a:ext cx="270796" cy="168080"/>
            </a:xfrm>
            <a:custGeom>
              <a:avLst/>
              <a:gdLst>
                <a:gd name="T0" fmla="*/ 94 w 103"/>
                <a:gd name="T1" fmla="*/ 24 h 64"/>
                <a:gd name="T2" fmla="*/ 100 w 103"/>
                <a:gd name="T3" fmla="*/ 8 h 64"/>
                <a:gd name="T4" fmla="*/ 84 w 103"/>
                <a:gd name="T5" fmla="*/ 3 h 64"/>
                <a:gd name="T6" fmla="*/ 8 w 103"/>
                <a:gd name="T7" fmla="*/ 41 h 64"/>
                <a:gd name="T8" fmla="*/ 3 w 103"/>
                <a:gd name="T9" fmla="*/ 56 h 64"/>
                <a:gd name="T10" fmla="*/ 18 w 103"/>
                <a:gd name="T11" fmla="*/ 61 h 64"/>
                <a:gd name="T12" fmla="*/ 94 w 103"/>
                <a:gd name="T13" fmla="*/ 2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64">
                  <a:moveTo>
                    <a:pt x="94" y="24"/>
                  </a:moveTo>
                  <a:cubicBezTo>
                    <a:pt x="100" y="21"/>
                    <a:pt x="103" y="14"/>
                    <a:pt x="100" y="8"/>
                  </a:cubicBezTo>
                  <a:cubicBezTo>
                    <a:pt x="97" y="2"/>
                    <a:pt x="90" y="0"/>
                    <a:pt x="84" y="3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2" y="43"/>
                    <a:pt x="0" y="50"/>
                    <a:pt x="3" y="56"/>
                  </a:cubicBezTo>
                  <a:cubicBezTo>
                    <a:pt x="6" y="62"/>
                    <a:pt x="13" y="64"/>
                    <a:pt x="18" y="61"/>
                  </a:cubicBezTo>
                  <a:cubicBezTo>
                    <a:pt x="94" y="24"/>
                    <a:pt x="94" y="24"/>
                    <a:pt x="94" y="24"/>
                  </a:cubicBezTo>
                </a:path>
              </a:pathLst>
            </a:custGeom>
            <a:solidFill>
              <a:srgbClr val="002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2" name="îśľîḍê"/>
            <p:cNvSpPr/>
            <p:nvPr/>
          </p:nvSpPr>
          <p:spPr bwMode="auto">
            <a:xfrm>
              <a:off x="6604241" y="4910784"/>
              <a:ext cx="268127" cy="173416"/>
            </a:xfrm>
            <a:custGeom>
              <a:avLst/>
              <a:gdLst>
                <a:gd name="T0" fmla="*/ 18 w 102"/>
                <a:gd name="T1" fmla="*/ 3 h 66"/>
                <a:gd name="T2" fmla="*/ 3 w 102"/>
                <a:gd name="T3" fmla="*/ 8 h 66"/>
                <a:gd name="T4" fmla="*/ 8 w 102"/>
                <a:gd name="T5" fmla="*/ 24 h 66"/>
                <a:gd name="T6" fmla="*/ 83 w 102"/>
                <a:gd name="T7" fmla="*/ 63 h 66"/>
                <a:gd name="T8" fmla="*/ 99 w 102"/>
                <a:gd name="T9" fmla="*/ 58 h 66"/>
                <a:gd name="T10" fmla="*/ 94 w 102"/>
                <a:gd name="T11" fmla="*/ 42 h 66"/>
                <a:gd name="T12" fmla="*/ 18 w 102"/>
                <a:gd name="T13" fmla="*/ 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" h="66">
                  <a:moveTo>
                    <a:pt x="18" y="3"/>
                  </a:moveTo>
                  <a:cubicBezTo>
                    <a:pt x="13" y="0"/>
                    <a:pt x="6" y="2"/>
                    <a:pt x="3" y="8"/>
                  </a:cubicBezTo>
                  <a:cubicBezTo>
                    <a:pt x="0" y="14"/>
                    <a:pt x="2" y="21"/>
                    <a:pt x="8" y="24"/>
                  </a:cubicBezTo>
                  <a:cubicBezTo>
                    <a:pt x="83" y="63"/>
                    <a:pt x="83" y="63"/>
                    <a:pt x="83" y="63"/>
                  </a:cubicBezTo>
                  <a:cubicBezTo>
                    <a:pt x="89" y="66"/>
                    <a:pt x="96" y="64"/>
                    <a:pt x="99" y="58"/>
                  </a:cubicBezTo>
                  <a:cubicBezTo>
                    <a:pt x="102" y="52"/>
                    <a:pt x="100" y="45"/>
                    <a:pt x="94" y="42"/>
                  </a:cubicBezTo>
                  <a:cubicBezTo>
                    <a:pt x="18" y="3"/>
                    <a:pt x="18" y="3"/>
                    <a:pt x="18" y="3"/>
                  </a:cubicBezTo>
                </a:path>
              </a:pathLst>
            </a:custGeom>
            <a:solidFill>
              <a:srgbClr val="002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3" name="iSḻíďè"/>
            <p:cNvSpPr/>
            <p:nvPr/>
          </p:nvSpPr>
          <p:spPr bwMode="auto">
            <a:xfrm>
              <a:off x="6704289" y="4732032"/>
              <a:ext cx="62697" cy="285469"/>
            </a:xfrm>
            <a:custGeom>
              <a:avLst/>
              <a:gdLst>
                <a:gd name="T0" fmla="*/ 0 w 24"/>
                <a:gd name="T1" fmla="*/ 97 h 109"/>
                <a:gd name="T2" fmla="*/ 12 w 24"/>
                <a:gd name="T3" fmla="*/ 109 h 109"/>
                <a:gd name="T4" fmla="*/ 23 w 24"/>
                <a:gd name="T5" fmla="*/ 97 h 109"/>
                <a:gd name="T6" fmla="*/ 24 w 24"/>
                <a:gd name="T7" fmla="*/ 12 h 109"/>
                <a:gd name="T8" fmla="*/ 12 w 24"/>
                <a:gd name="T9" fmla="*/ 0 h 109"/>
                <a:gd name="T10" fmla="*/ 0 w 24"/>
                <a:gd name="T11" fmla="*/ 12 h 109"/>
                <a:gd name="T12" fmla="*/ 0 w 24"/>
                <a:gd name="T13" fmla="*/ 9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09">
                  <a:moveTo>
                    <a:pt x="0" y="97"/>
                  </a:moveTo>
                  <a:cubicBezTo>
                    <a:pt x="0" y="103"/>
                    <a:pt x="5" y="109"/>
                    <a:pt x="12" y="109"/>
                  </a:cubicBezTo>
                  <a:cubicBezTo>
                    <a:pt x="18" y="109"/>
                    <a:pt x="23" y="103"/>
                    <a:pt x="23" y="97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5"/>
                    <a:pt x="18" y="0"/>
                    <a:pt x="12" y="0"/>
                  </a:cubicBezTo>
                  <a:cubicBezTo>
                    <a:pt x="6" y="0"/>
                    <a:pt x="0" y="5"/>
                    <a:pt x="0" y="12"/>
                  </a:cubicBezTo>
                  <a:lnTo>
                    <a:pt x="0" y="97"/>
                  </a:lnTo>
                  <a:close/>
                </a:path>
              </a:pathLst>
            </a:custGeom>
            <a:solidFill>
              <a:srgbClr val="002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4" name="í$ḻíḋè"/>
            <p:cNvSpPr/>
            <p:nvPr/>
          </p:nvSpPr>
          <p:spPr bwMode="auto">
            <a:xfrm>
              <a:off x="6574894" y="4453234"/>
              <a:ext cx="94712" cy="260124"/>
            </a:xfrm>
            <a:custGeom>
              <a:avLst/>
              <a:gdLst>
                <a:gd name="T0" fmla="*/ 0 w 36"/>
                <a:gd name="T1" fmla="*/ 98 h 99"/>
                <a:gd name="T2" fmla="*/ 13 w 36"/>
                <a:gd name="T3" fmla="*/ 65 h 99"/>
                <a:gd name="T4" fmla="*/ 14 w 36"/>
                <a:gd name="T5" fmla="*/ 18 h 99"/>
                <a:gd name="T6" fmla="*/ 23 w 36"/>
                <a:gd name="T7" fmla="*/ 1 h 99"/>
                <a:gd name="T8" fmla="*/ 34 w 36"/>
                <a:gd name="T9" fmla="*/ 18 h 99"/>
                <a:gd name="T10" fmla="*/ 29 w 36"/>
                <a:gd name="T11" fmla="*/ 83 h 99"/>
                <a:gd name="T12" fmla="*/ 0 w 36"/>
                <a:gd name="T13" fmla="*/ 9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99">
                  <a:moveTo>
                    <a:pt x="0" y="98"/>
                  </a:moveTo>
                  <a:cubicBezTo>
                    <a:pt x="0" y="98"/>
                    <a:pt x="14" y="91"/>
                    <a:pt x="13" y="65"/>
                  </a:cubicBezTo>
                  <a:cubicBezTo>
                    <a:pt x="13" y="40"/>
                    <a:pt x="14" y="18"/>
                    <a:pt x="14" y="18"/>
                  </a:cubicBezTo>
                  <a:cubicBezTo>
                    <a:pt x="14" y="18"/>
                    <a:pt x="13" y="2"/>
                    <a:pt x="23" y="1"/>
                  </a:cubicBezTo>
                  <a:cubicBezTo>
                    <a:pt x="34" y="0"/>
                    <a:pt x="33" y="7"/>
                    <a:pt x="34" y="18"/>
                  </a:cubicBezTo>
                  <a:cubicBezTo>
                    <a:pt x="35" y="29"/>
                    <a:pt x="36" y="61"/>
                    <a:pt x="29" y="83"/>
                  </a:cubicBezTo>
                  <a:cubicBezTo>
                    <a:pt x="25" y="97"/>
                    <a:pt x="8" y="99"/>
                    <a:pt x="0" y="98"/>
                  </a:cubicBezTo>
                  <a:close/>
                </a:path>
              </a:pathLst>
            </a:custGeom>
            <a:solidFill>
              <a:srgbClr val="002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5" name="íSľïḑê"/>
            <p:cNvSpPr/>
            <p:nvPr/>
          </p:nvSpPr>
          <p:spPr bwMode="auto">
            <a:xfrm>
              <a:off x="6489521" y="4676006"/>
              <a:ext cx="493567" cy="213435"/>
            </a:xfrm>
            <a:custGeom>
              <a:avLst/>
              <a:gdLst>
                <a:gd name="T0" fmla="*/ 78 w 188"/>
                <a:gd name="T1" fmla="*/ 79 h 81"/>
                <a:gd name="T2" fmla="*/ 4 w 188"/>
                <a:gd name="T3" fmla="*/ 36 h 81"/>
                <a:gd name="T4" fmla="*/ 10 w 188"/>
                <a:gd name="T5" fmla="*/ 8 h 81"/>
                <a:gd name="T6" fmla="*/ 175 w 188"/>
                <a:gd name="T7" fmla="*/ 3 h 81"/>
                <a:gd name="T8" fmla="*/ 178 w 188"/>
                <a:gd name="T9" fmla="*/ 34 h 81"/>
                <a:gd name="T10" fmla="*/ 78 w 188"/>
                <a:gd name="T11" fmla="*/ 7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8" h="81">
                  <a:moveTo>
                    <a:pt x="78" y="79"/>
                  </a:moveTo>
                  <a:cubicBezTo>
                    <a:pt x="54" y="76"/>
                    <a:pt x="7" y="53"/>
                    <a:pt x="4" y="36"/>
                  </a:cubicBezTo>
                  <a:cubicBezTo>
                    <a:pt x="1" y="20"/>
                    <a:pt x="0" y="20"/>
                    <a:pt x="10" y="8"/>
                  </a:cubicBezTo>
                  <a:cubicBezTo>
                    <a:pt x="15" y="2"/>
                    <a:pt x="173" y="0"/>
                    <a:pt x="175" y="3"/>
                  </a:cubicBezTo>
                  <a:cubicBezTo>
                    <a:pt x="178" y="8"/>
                    <a:pt x="188" y="15"/>
                    <a:pt x="178" y="34"/>
                  </a:cubicBezTo>
                  <a:cubicBezTo>
                    <a:pt x="162" y="62"/>
                    <a:pt x="102" y="81"/>
                    <a:pt x="78" y="79"/>
                  </a:cubicBez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6" name="iśļíde"/>
            <p:cNvSpPr/>
            <p:nvPr/>
          </p:nvSpPr>
          <p:spPr bwMode="auto">
            <a:xfrm>
              <a:off x="6498858" y="4578627"/>
              <a:ext cx="484230" cy="281467"/>
            </a:xfrm>
            <a:custGeom>
              <a:avLst/>
              <a:gdLst>
                <a:gd name="T0" fmla="*/ 74 w 184"/>
                <a:gd name="T1" fmla="*/ 102 h 107"/>
                <a:gd name="T2" fmla="*/ 0 w 184"/>
                <a:gd name="T3" fmla="*/ 55 h 107"/>
                <a:gd name="T4" fmla="*/ 105 w 184"/>
                <a:gd name="T5" fmla="*/ 2 h 107"/>
                <a:gd name="T6" fmla="*/ 174 w 184"/>
                <a:gd name="T7" fmla="*/ 53 h 107"/>
                <a:gd name="T8" fmla="*/ 74 w 184"/>
                <a:gd name="T9" fmla="*/ 10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107">
                  <a:moveTo>
                    <a:pt x="74" y="102"/>
                  </a:moveTo>
                  <a:cubicBezTo>
                    <a:pt x="74" y="102"/>
                    <a:pt x="0" y="75"/>
                    <a:pt x="0" y="55"/>
                  </a:cubicBezTo>
                  <a:cubicBezTo>
                    <a:pt x="0" y="35"/>
                    <a:pt x="88" y="0"/>
                    <a:pt x="105" y="2"/>
                  </a:cubicBezTo>
                  <a:cubicBezTo>
                    <a:pt x="122" y="4"/>
                    <a:pt x="184" y="35"/>
                    <a:pt x="174" y="53"/>
                  </a:cubicBezTo>
                  <a:cubicBezTo>
                    <a:pt x="158" y="82"/>
                    <a:pt x="103" y="107"/>
                    <a:pt x="74" y="102"/>
                  </a:cubicBezTo>
                  <a:close/>
                </a:path>
              </a:pathLst>
            </a:custGeom>
            <a:solidFill>
              <a:srgbClr val="0644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7" name="iṥľíďé"/>
            <p:cNvSpPr/>
            <p:nvPr/>
          </p:nvSpPr>
          <p:spPr bwMode="auto">
            <a:xfrm>
              <a:off x="6449502" y="4301162"/>
              <a:ext cx="336159" cy="296140"/>
            </a:xfrm>
            <a:custGeom>
              <a:avLst/>
              <a:gdLst>
                <a:gd name="T0" fmla="*/ 14 w 128"/>
                <a:gd name="T1" fmla="*/ 43 h 113"/>
                <a:gd name="T2" fmla="*/ 99 w 128"/>
                <a:gd name="T3" fmla="*/ 3 h 113"/>
                <a:gd name="T4" fmla="*/ 124 w 128"/>
                <a:gd name="T5" fmla="*/ 18 h 113"/>
                <a:gd name="T6" fmla="*/ 107 w 128"/>
                <a:gd name="T7" fmla="*/ 71 h 113"/>
                <a:gd name="T8" fmla="*/ 26 w 128"/>
                <a:gd name="T9" fmla="*/ 108 h 113"/>
                <a:gd name="T10" fmla="*/ 7 w 128"/>
                <a:gd name="T11" fmla="*/ 95 h 113"/>
                <a:gd name="T12" fmla="*/ 14 w 128"/>
                <a:gd name="T13" fmla="*/ 4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" h="113">
                  <a:moveTo>
                    <a:pt x="14" y="43"/>
                  </a:moveTo>
                  <a:cubicBezTo>
                    <a:pt x="21" y="32"/>
                    <a:pt x="79" y="0"/>
                    <a:pt x="99" y="3"/>
                  </a:cubicBezTo>
                  <a:cubicBezTo>
                    <a:pt x="107" y="3"/>
                    <a:pt x="117" y="3"/>
                    <a:pt x="124" y="18"/>
                  </a:cubicBezTo>
                  <a:cubicBezTo>
                    <a:pt x="128" y="28"/>
                    <a:pt x="118" y="55"/>
                    <a:pt x="107" y="71"/>
                  </a:cubicBezTo>
                  <a:cubicBezTo>
                    <a:pt x="97" y="88"/>
                    <a:pt x="54" y="113"/>
                    <a:pt x="26" y="108"/>
                  </a:cubicBezTo>
                  <a:cubicBezTo>
                    <a:pt x="11" y="105"/>
                    <a:pt x="9" y="100"/>
                    <a:pt x="7" y="95"/>
                  </a:cubicBezTo>
                  <a:cubicBezTo>
                    <a:pt x="0" y="80"/>
                    <a:pt x="9" y="53"/>
                    <a:pt x="14" y="43"/>
                  </a:cubicBez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8" name="íSļídé"/>
            <p:cNvSpPr/>
            <p:nvPr/>
          </p:nvSpPr>
          <p:spPr bwMode="auto">
            <a:xfrm>
              <a:off x="6470844" y="4314502"/>
              <a:ext cx="317484" cy="282800"/>
            </a:xfrm>
            <a:custGeom>
              <a:avLst/>
              <a:gdLst>
                <a:gd name="T0" fmla="*/ 14 w 121"/>
                <a:gd name="T1" fmla="*/ 42 h 108"/>
                <a:gd name="T2" fmla="*/ 99 w 121"/>
                <a:gd name="T3" fmla="*/ 2 h 108"/>
                <a:gd name="T4" fmla="*/ 116 w 121"/>
                <a:gd name="T5" fmla="*/ 13 h 108"/>
                <a:gd name="T6" fmla="*/ 107 w 121"/>
                <a:gd name="T7" fmla="*/ 67 h 108"/>
                <a:gd name="T8" fmla="*/ 26 w 121"/>
                <a:gd name="T9" fmla="*/ 103 h 108"/>
                <a:gd name="T10" fmla="*/ 7 w 121"/>
                <a:gd name="T11" fmla="*/ 91 h 108"/>
                <a:gd name="T12" fmla="*/ 14 w 121"/>
                <a:gd name="T13" fmla="*/ 4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108">
                  <a:moveTo>
                    <a:pt x="14" y="42"/>
                  </a:moveTo>
                  <a:cubicBezTo>
                    <a:pt x="21" y="31"/>
                    <a:pt x="78" y="0"/>
                    <a:pt x="99" y="2"/>
                  </a:cubicBezTo>
                  <a:cubicBezTo>
                    <a:pt x="107" y="2"/>
                    <a:pt x="111" y="3"/>
                    <a:pt x="116" y="13"/>
                  </a:cubicBezTo>
                  <a:cubicBezTo>
                    <a:pt x="121" y="23"/>
                    <a:pt x="117" y="50"/>
                    <a:pt x="107" y="67"/>
                  </a:cubicBezTo>
                  <a:cubicBezTo>
                    <a:pt x="97" y="84"/>
                    <a:pt x="53" y="108"/>
                    <a:pt x="26" y="103"/>
                  </a:cubicBezTo>
                  <a:cubicBezTo>
                    <a:pt x="11" y="100"/>
                    <a:pt x="9" y="96"/>
                    <a:pt x="7" y="91"/>
                  </a:cubicBezTo>
                  <a:cubicBezTo>
                    <a:pt x="0" y="75"/>
                    <a:pt x="8" y="52"/>
                    <a:pt x="14" y="42"/>
                  </a:cubicBezTo>
                  <a:close/>
                </a:path>
              </a:pathLst>
            </a:custGeom>
            <a:solidFill>
              <a:srgbClr val="0644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9" name="îṣlïḑe"/>
            <p:cNvSpPr/>
            <p:nvPr/>
          </p:nvSpPr>
          <p:spPr bwMode="auto">
            <a:xfrm>
              <a:off x="6612245" y="4941465"/>
              <a:ext cx="336159" cy="170748"/>
            </a:xfrm>
            <a:custGeom>
              <a:avLst/>
              <a:gdLst>
                <a:gd name="T0" fmla="*/ 117 w 128"/>
                <a:gd name="T1" fmla="*/ 0 h 65"/>
                <a:gd name="T2" fmla="*/ 73 w 128"/>
                <a:gd name="T3" fmla="*/ 21 h 65"/>
                <a:gd name="T4" fmla="*/ 91 w 128"/>
                <a:gd name="T5" fmla="*/ 30 h 65"/>
                <a:gd name="T6" fmla="*/ 96 w 128"/>
                <a:gd name="T7" fmla="*/ 46 h 65"/>
                <a:gd name="T8" fmla="*/ 85 w 128"/>
                <a:gd name="T9" fmla="*/ 52 h 65"/>
                <a:gd name="T10" fmla="*/ 80 w 128"/>
                <a:gd name="T11" fmla="*/ 51 h 65"/>
                <a:gd name="T12" fmla="*/ 47 w 128"/>
                <a:gd name="T13" fmla="*/ 34 h 65"/>
                <a:gd name="T14" fmla="*/ 37 w 128"/>
                <a:gd name="T15" fmla="*/ 39 h 65"/>
                <a:gd name="T16" fmla="*/ 13 w 128"/>
                <a:gd name="T17" fmla="*/ 50 h 65"/>
                <a:gd name="T18" fmla="*/ 10 w 128"/>
                <a:gd name="T19" fmla="*/ 52 h 65"/>
                <a:gd name="T20" fmla="*/ 0 w 128"/>
                <a:gd name="T21" fmla="*/ 57 h 65"/>
                <a:gd name="T22" fmla="*/ 48 w 128"/>
                <a:gd name="T23" fmla="*/ 65 h 65"/>
                <a:gd name="T24" fmla="*/ 128 w 128"/>
                <a:gd name="T25" fmla="*/ 22 h 65"/>
                <a:gd name="T26" fmla="*/ 117 w 128"/>
                <a:gd name="T2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8" h="65">
                  <a:moveTo>
                    <a:pt x="117" y="0"/>
                  </a:moveTo>
                  <a:cubicBezTo>
                    <a:pt x="73" y="21"/>
                    <a:pt x="73" y="21"/>
                    <a:pt x="73" y="21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7" y="33"/>
                    <a:pt x="99" y="40"/>
                    <a:pt x="96" y="46"/>
                  </a:cubicBezTo>
                  <a:cubicBezTo>
                    <a:pt x="94" y="50"/>
                    <a:pt x="90" y="52"/>
                    <a:pt x="85" y="52"/>
                  </a:cubicBezTo>
                  <a:cubicBezTo>
                    <a:pt x="84" y="52"/>
                    <a:pt x="82" y="52"/>
                    <a:pt x="80" y="51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51"/>
                    <a:pt x="11" y="51"/>
                    <a:pt x="10" y="52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13" y="62"/>
                    <a:pt x="30" y="65"/>
                    <a:pt x="48" y="65"/>
                  </a:cubicBezTo>
                  <a:cubicBezTo>
                    <a:pt x="92" y="65"/>
                    <a:pt x="128" y="46"/>
                    <a:pt x="128" y="22"/>
                  </a:cubicBezTo>
                  <a:cubicBezTo>
                    <a:pt x="128" y="14"/>
                    <a:pt x="124" y="7"/>
                    <a:pt x="117" y="0"/>
                  </a:cubicBezTo>
                </a:path>
              </a:pathLst>
            </a:custGeom>
            <a:solidFill>
              <a:srgbClr val="79B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0" name="îṣlïḑê"/>
            <p:cNvSpPr/>
            <p:nvPr/>
          </p:nvSpPr>
          <p:spPr bwMode="auto">
            <a:xfrm>
              <a:off x="6638925" y="5044180"/>
              <a:ext cx="70701" cy="34683"/>
            </a:xfrm>
            <a:custGeom>
              <a:avLst/>
              <a:gdLst>
                <a:gd name="T0" fmla="*/ 27 w 27"/>
                <a:gd name="T1" fmla="*/ 0 h 13"/>
                <a:gd name="T2" fmla="*/ 0 w 27"/>
                <a:gd name="T3" fmla="*/ 13 h 13"/>
                <a:gd name="T4" fmla="*/ 3 w 27"/>
                <a:gd name="T5" fmla="*/ 11 h 13"/>
                <a:gd name="T6" fmla="*/ 27 w 27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13">
                  <a:moveTo>
                    <a:pt x="27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1" y="12"/>
                    <a:pt x="2" y="12"/>
                    <a:pt x="3" y="11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002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1" name="išḷîḑe"/>
            <p:cNvSpPr/>
            <p:nvPr/>
          </p:nvSpPr>
          <p:spPr bwMode="auto">
            <a:xfrm>
              <a:off x="6736304" y="4997492"/>
              <a:ext cx="136064" cy="81373"/>
            </a:xfrm>
            <a:custGeom>
              <a:avLst/>
              <a:gdLst>
                <a:gd name="T0" fmla="*/ 26 w 52"/>
                <a:gd name="T1" fmla="*/ 0 h 31"/>
                <a:gd name="T2" fmla="*/ 0 w 52"/>
                <a:gd name="T3" fmla="*/ 13 h 31"/>
                <a:gd name="T4" fmla="*/ 33 w 52"/>
                <a:gd name="T5" fmla="*/ 30 h 31"/>
                <a:gd name="T6" fmla="*/ 38 w 52"/>
                <a:gd name="T7" fmla="*/ 31 h 31"/>
                <a:gd name="T8" fmla="*/ 49 w 52"/>
                <a:gd name="T9" fmla="*/ 25 h 31"/>
                <a:gd name="T10" fmla="*/ 44 w 52"/>
                <a:gd name="T11" fmla="*/ 9 h 31"/>
                <a:gd name="T12" fmla="*/ 26 w 52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1">
                  <a:moveTo>
                    <a:pt x="26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5" y="31"/>
                    <a:pt x="37" y="31"/>
                    <a:pt x="38" y="31"/>
                  </a:cubicBezTo>
                  <a:cubicBezTo>
                    <a:pt x="43" y="31"/>
                    <a:pt x="47" y="29"/>
                    <a:pt x="49" y="25"/>
                  </a:cubicBezTo>
                  <a:cubicBezTo>
                    <a:pt x="52" y="19"/>
                    <a:pt x="50" y="12"/>
                    <a:pt x="44" y="9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solidFill>
              <a:srgbClr val="002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2" name="íṥḻîḋè"/>
            <p:cNvSpPr/>
            <p:nvPr/>
          </p:nvSpPr>
          <p:spPr bwMode="auto">
            <a:xfrm>
              <a:off x="6788328" y="4401209"/>
              <a:ext cx="118723" cy="154740"/>
            </a:xfrm>
            <a:custGeom>
              <a:avLst/>
              <a:gdLst>
                <a:gd name="T0" fmla="*/ 8 w 45"/>
                <a:gd name="T1" fmla="*/ 59 h 59"/>
                <a:gd name="T2" fmla="*/ 3 w 45"/>
                <a:gd name="T3" fmla="*/ 28 h 59"/>
                <a:gd name="T4" fmla="*/ 21 w 45"/>
                <a:gd name="T5" fmla="*/ 1 h 59"/>
                <a:gd name="T6" fmla="*/ 45 w 45"/>
                <a:gd name="T7" fmla="*/ 50 h 59"/>
                <a:gd name="T8" fmla="*/ 8 w 45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59">
                  <a:moveTo>
                    <a:pt x="8" y="59"/>
                  </a:moveTo>
                  <a:cubicBezTo>
                    <a:pt x="4" y="42"/>
                    <a:pt x="3" y="28"/>
                    <a:pt x="3" y="28"/>
                  </a:cubicBezTo>
                  <a:cubicBezTo>
                    <a:pt x="3" y="28"/>
                    <a:pt x="0" y="0"/>
                    <a:pt x="21" y="1"/>
                  </a:cubicBezTo>
                  <a:cubicBezTo>
                    <a:pt x="34" y="1"/>
                    <a:pt x="41" y="29"/>
                    <a:pt x="45" y="50"/>
                  </a:cubicBezTo>
                  <a:cubicBezTo>
                    <a:pt x="31" y="50"/>
                    <a:pt x="20" y="54"/>
                    <a:pt x="8" y="59"/>
                  </a:cubicBezTo>
                  <a:close/>
                </a:path>
              </a:pathLst>
            </a:custGeom>
            <a:solidFill>
              <a:srgbClr val="C1DB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3" name="işlide"/>
            <p:cNvSpPr/>
            <p:nvPr/>
          </p:nvSpPr>
          <p:spPr bwMode="auto">
            <a:xfrm>
              <a:off x="6809672" y="4531938"/>
              <a:ext cx="269461" cy="165411"/>
            </a:xfrm>
            <a:custGeom>
              <a:avLst/>
              <a:gdLst>
                <a:gd name="T0" fmla="*/ 37 w 103"/>
                <a:gd name="T1" fmla="*/ 0 h 63"/>
                <a:gd name="T2" fmla="*/ 40 w 103"/>
                <a:gd name="T3" fmla="*/ 24 h 63"/>
                <a:gd name="T4" fmla="*/ 95 w 103"/>
                <a:gd name="T5" fmla="*/ 31 h 63"/>
                <a:gd name="T6" fmla="*/ 34 w 103"/>
                <a:gd name="T7" fmla="*/ 58 h 63"/>
                <a:gd name="T8" fmla="*/ 0 w 103"/>
                <a:gd name="T9" fmla="*/ 9 h 63"/>
                <a:gd name="T10" fmla="*/ 37 w 103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3" h="62">
                  <a:moveTo>
                    <a:pt x="37" y="0"/>
                  </a:moveTo>
                  <a:cubicBezTo>
                    <a:pt x="39" y="13"/>
                    <a:pt x="40" y="24"/>
                    <a:pt x="40" y="24"/>
                  </a:cubicBezTo>
                  <a:cubicBezTo>
                    <a:pt x="40" y="24"/>
                    <a:pt x="87" y="18"/>
                    <a:pt x="95" y="31"/>
                  </a:cubicBezTo>
                  <a:cubicBezTo>
                    <a:pt x="103" y="43"/>
                    <a:pt x="85" y="63"/>
                    <a:pt x="34" y="58"/>
                  </a:cubicBezTo>
                  <a:cubicBezTo>
                    <a:pt x="15" y="56"/>
                    <a:pt x="5" y="31"/>
                    <a:pt x="0" y="9"/>
                  </a:cubicBezTo>
                  <a:cubicBezTo>
                    <a:pt x="12" y="4"/>
                    <a:pt x="23" y="0"/>
                    <a:pt x="37" y="0"/>
                  </a:cubicBezTo>
                  <a:close/>
                </a:path>
              </a:pathLst>
            </a:custGeom>
            <a:solidFill>
              <a:srgbClr val="FED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4" name="ïSḻïde"/>
            <p:cNvSpPr/>
            <p:nvPr/>
          </p:nvSpPr>
          <p:spPr bwMode="auto">
            <a:xfrm>
              <a:off x="6680278" y="4382533"/>
              <a:ext cx="129395" cy="62697"/>
            </a:xfrm>
            <a:custGeom>
              <a:avLst/>
              <a:gdLst>
                <a:gd name="T0" fmla="*/ 0 w 49"/>
                <a:gd name="T1" fmla="*/ 11 h 24"/>
                <a:gd name="T2" fmla="*/ 10 w 49"/>
                <a:gd name="T3" fmla="*/ 7 h 24"/>
                <a:gd name="T4" fmla="*/ 49 w 49"/>
                <a:gd name="T5" fmla="*/ 5 h 24"/>
                <a:gd name="T6" fmla="*/ 0 w 49"/>
                <a:gd name="T7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24">
                  <a:moveTo>
                    <a:pt x="0" y="11"/>
                  </a:moveTo>
                  <a:cubicBezTo>
                    <a:pt x="6" y="9"/>
                    <a:pt x="10" y="7"/>
                    <a:pt x="10" y="7"/>
                  </a:cubicBezTo>
                  <a:cubicBezTo>
                    <a:pt x="25" y="0"/>
                    <a:pt x="38" y="1"/>
                    <a:pt x="49" y="5"/>
                  </a:cubicBezTo>
                  <a:cubicBezTo>
                    <a:pt x="37" y="23"/>
                    <a:pt x="18" y="24"/>
                    <a:pt x="0" y="11"/>
                  </a:cubicBezTo>
                  <a:close/>
                </a:path>
              </a:pathLst>
            </a:custGeom>
            <a:solidFill>
              <a:srgbClr val="FBBF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5" name="îsḷíďé"/>
            <p:cNvSpPr/>
            <p:nvPr/>
          </p:nvSpPr>
          <p:spPr bwMode="auto">
            <a:xfrm>
              <a:off x="6669606" y="4395873"/>
              <a:ext cx="148070" cy="65364"/>
            </a:xfrm>
            <a:custGeom>
              <a:avLst/>
              <a:gdLst>
                <a:gd name="T0" fmla="*/ 4 w 56"/>
                <a:gd name="T1" fmla="*/ 6 h 25"/>
                <a:gd name="T2" fmla="*/ 53 w 56"/>
                <a:gd name="T3" fmla="*/ 0 h 25"/>
                <a:gd name="T4" fmla="*/ 56 w 56"/>
                <a:gd name="T5" fmla="*/ 1 h 25"/>
                <a:gd name="T6" fmla="*/ 56 w 56"/>
                <a:gd name="T7" fmla="*/ 1 h 25"/>
                <a:gd name="T8" fmla="*/ 38 w 56"/>
                <a:gd name="T9" fmla="*/ 18 h 25"/>
                <a:gd name="T10" fmla="*/ 0 w 56"/>
                <a:gd name="T11" fmla="*/ 8 h 25"/>
                <a:gd name="T12" fmla="*/ 4 w 56"/>
                <a:gd name="T13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25">
                  <a:moveTo>
                    <a:pt x="4" y="6"/>
                  </a:moveTo>
                  <a:cubicBezTo>
                    <a:pt x="22" y="19"/>
                    <a:pt x="41" y="18"/>
                    <a:pt x="53" y="0"/>
                  </a:cubicBezTo>
                  <a:cubicBezTo>
                    <a:pt x="54" y="0"/>
                    <a:pt x="55" y="1"/>
                    <a:pt x="56" y="1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52" y="8"/>
                    <a:pt x="45" y="14"/>
                    <a:pt x="38" y="18"/>
                  </a:cubicBezTo>
                  <a:cubicBezTo>
                    <a:pt x="25" y="25"/>
                    <a:pt x="11" y="18"/>
                    <a:pt x="0" y="8"/>
                  </a:cubicBezTo>
                  <a:cubicBezTo>
                    <a:pt x="2" y="7"/>
                    <a:pt x="3" y="7"/>
                    <a:pt x="4" y="6"/>
                  </a:cubicBezTo>
                  <a:close/>
                </a:path>
              </a:pathLst>
            </a:custGeom>
            <a:solidFill>
              <a:srgbClr val="C1DB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6" name="ïṩ1îḋe"/>
            <p:cNvSpPr/>
            <p:nvPr/>
          </p:nvSpPr>
          <p:spPr bwMode="auto">
            <a:xfrm>
              <a:off x="6573560" y="4398541"/>
              <a:ext cx="314816" cy="358837"/>
            </a:xfrm>
            <a:custGeom>
              <a:avLst/>
              <a:gdLst>
                <a:gd name="T0" fmla="*/ 3 w 120"/>
                <a:gd name="T1" fmla="*/ 48 h 137"/>
                <a:gd name="T2" fmla="*/ 37 w 120"/>
                <a:gd name="T3" fmla="*/ 7 h 137"/>
                <a:gd name="T4" fmla="*/ 37 w 120"/>
                <a:gd name="T5" fmla="*/ 7 h 137"/>
                <a:gd name="T6" fmla="*/ 75 w 120"/>
                <a:gd name="T7" fmla="*/ 17 h 137"/>
                <a:gd name="T8" fmla="*/ 93 w 120"/>
                <a:gd name="T9" fmla="*/ 0 h 137"/>
                <a:gd name="T10" fmla="*/ 93 w 120"/>
                <a:gd name="T11" fmla="*/ 0 h 137"/>
                <a:gd name="T12" fmla="*/ 118 w 120"/>
                <a:gd name="T13" fmla="*/ 39 h 137"/>
                <a:gd name="T14" fmla="*/ 119 w 120"/>
                <a:gd name="T15" fmla="*/ 96 h 137"/>
                <a:gd name="T16" fmla="*/ 12 w 120"/>
                <a:gd name="T17" fmla="*/ 137 h 137"/>
                <a:gd name="T18" fmla="*/ 3 w 120"/>
                <a:gd name="T19" fmla="*/ 4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0" h="137">
                  <a:moveTo>
                    <a:pt x="3" y="48"/>
                  </a:moveTo>
                  <a:cubicBezTo>
                    <a:pt x="4" y="28"/>
                    <a:pt x="23" y="15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48" y="17"/>
                    <a:pt x="62" y="24"/>
                    <a:pt x="75" y="17"/>
                  </a:cubicBezTo>
                  <a:cubicBezTo>
                    <a:pt x="82" y="13"/>
                    <a:pt x="89" y="7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109" y="8"/>
                    <a:pt x="117" y="25"/>
                    <a:pt x="118" y="39"/>
                  </a:cubicBezTo>
                  <a:cubicBezTo>
                    <a:pt x="120" y="63"/>
                    <a:pt x="119" y="96"/>
                    <a:pt x="119" y="96"/>
                  </a:cubicBezTo>
                  <a:cubicBezTo>
                    <a:pt x="12" y="137"/>
                    <a:pt x="12" y="137"/>
                    <a:pt x="12" y="137"/>
                  </a:cubicBezTo>
                  <a:cubicBezTo>
                    <a:pt x="12" y="137"/>
                    <a:pt x="0" y="79"/>
                    <a:pt x="3" y="48"/>
                  </a:cubicBezTo>
                  <a:close/>
                </a:path>
              </a:pathLst>
            </a:custGeom>
            <a:solidFill>
              <a:srgbClr val="9AA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7" name="ïṣľîďé"/>
            <p:cNvSpPr/>
            <p:nvPr/>
          </p:nvSpPr>
          <p:spPr bwMode="auto">
            <a:xfrm>
              <a:off x="6609577" y="4098400"/>
              <a:ext cx="297474" cy="344163"/>
            </a:xfrm>
            <a:custGeom>
              <a:avLst/>
              <a:gdLst>
                <a:gd name="T0" fmla="*/ 20 w 113"/>
                <a:gd name="T1" fmla="*/ 97 h 131"/>
                <a:gd name="T2" fmla="*/ 30 w 113"/>
                <a:gd name="T3" fmla="*/ 26 h 131"/>
                <a:gd name="T4" fmla="*/ 81 w 113"/>
                <a:gd name="T5" fmla="*/ 104 h 131"/>
                <a:gd name="T6" fmla="*/ 20 w 113"/>
                <a:gd name="T7" fmla="*/ 97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131">
                  <a:moveTo>
                    <a:pt x="20" y="97"/>
                  </a:moveTo>
                  <a:cubicBezTo>
                    <a:pt x="20" y="97"/>
                    <a:pt x="0" y="52"/>
                    <a:pt x="30" y="26"/>
                  </a:cubicBezTo>
                  <a:cubicBezTo>
                    <a:pt x="60" y="0"/>
                    <a:pt x="113" y="51"/>
                    <a:pt x="81" y="104"/>
                  </a:cubicBezTo>
                  <a:cubicBezTo>
                    <a:pt x="64" y="131"/>
                    <a:pt x="25" y="116"/>
                    <a:pt x="20" y="97"/>
                  </a:cubicBezTo>
                  <a:close/>
                </a:path>
              </a:pathLst>
            </a:custGeom>
            <a:solidFill>
              <a:srgbClr val="FED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8" name="îSľïďé"/>
            <p:cNvSpPr/>
            <p:nvPr/>
          </p:nvSpPr>
          <p:spPr bwMode="auto">
            <a:xfrm>
              <a:off x="6614913" y="4114407"/>
              <a:ext cx="286803" cy="281467"/>
            </a:xfrm>
            <a:custGeom>
              <a:avLst/>
              <a:gdLst>
                <a:gd name="T0" fmla="*/ 105 w 109"/>
                <a:gd name="T1" fmla="*/ 50 h 107"/>
                <a:gd name="T2" fmla="*/ 98 w 109"/>
                <a:gd name="T3" fmla="*/ 43 h 107"/>
                <a:gd name="T4" fmla="*/ 101 w 109"/>
                <a:gd name="T5" fmla="*/ 26 h 107"/>
                <a:gd name="T6" fmla="*/ 80 w 109"/>
                <a:gd name="T7" fmla="*/ 16 h 107"/>
                <a:gd name="T8" fmla="*/ 77 w 109"/>
                <a:gd name="T9" fmla="*/ 8 h 107"/>
                <a:gd name="T10" fmla="*/ 50 w 109"/>
                <a:gd name="T11" fmla="*/ 8 h 107"/>
                <a:gd name="T12" fmla="*/ 45 w 109"/>
                <a:gd name="T13" fmla="*/ 3 h 107"/>
                <a:gd name="T14" fmla="*/ 20 w 109"/>
                <a:gd name="T15" fmla="*/ 19 h 107"/>
                <a:gd name="T16" fmla="*/ 7 w 109"/>
                <a:gd name="T17" fmla="*/ 24 h 107"/>
                <a:gd name="T18" fmla="*/ 10 w 109"/>
                <a:gd name="T19" fmla="*/ 33 h 107"/>
                <a:gd name="T20" fmla="*/ 2 w 109"/>
                <a:gd name="T21" fmla="*/ 55 h 107"/>
                <a:gd name="T22" fmla="*/ 7 w 109"/>
                <a:gd name="T23" fmla="*/ 68 h 107"/>
                <a:gd name="T24" fmla="*/ 12 w 109"/>
                <a:gd name="T25" fmla="*/ 87 h 107"/>
                <a:gd name="T26" fmla="*/ 26 w 109"/>
                <a:gd name="T27" fmla="*/ 87 h 107"/>
                <a:gd name="T28" fmla="*/ 20 w 109"/>
                <a:gd name="T29" fmla="*/ 68 h 107"/>
                <a:gd name="T30" fmla="*/ 32 w 109"/>
                <a:gd name="T31" fmla="*/ 75 h 107"/>
                <a:gd name="T32" fmla="*/ 38 w 109"/>
                <a:gd name="T33" fmla="*/ 66 h 107"/>
                <a:gd name="T34" fmla="*/ 45 w 109"/>
                <a:gd name="T35" fmla="*/ 72 h 107"/>
                <a:gd name="T36" fmla="*/ 52 w 109"/>
                <a:gd name="T37" fmla="*/ 70 h 107"/>
                <a:gd name="T38" fmla="*/ 60 w 109"/>
                <a:gd name="T39" fmla="*/ 76 h 107"/>
                <a:gd name="T40" fmla="*/ 66 w 109"/>
                <a:gd name="T41" fmla="*/ 74 h 107"/>
                <a:gd name="T42" fmla="*/ 74 w 109"/>
                <a:gd name="T43" fmla="*/ 76 h 107"/>
                <a:gd name="T44" fmla="*/ 79 w 109"/>
                <a:gd name="T45" fmla="*/ 73 h 107"/>
                <a:gd name="T46" fmla="*/ 88 w 109"/>
                <a:gd name="T47" fmla="*/ 74 h 107"/>
                <a:gd name="T48" fmla="*/ 93 w 109"/>
                <a:gd name="T49" fmla="*/ 68 h 107"/>
                <a:gd name="T50" fmla="*/ 102 w 109"/>
                <a:gd name="T51" fmla="*/ 66 h 107"/>
                <a:gd name="T52" fmla="*/ 102 w 109"/>
                <a:gd name="T53" fmla="*/ 59 h 107"/>
                <a:gd name="T54" fmla="*/ 105 w 109"/>
                <a:gd name="T55" fmla="*/ 5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9" h="107">
                  <a:moveTo>
                    <a:pt x="105" y="50"/>
                  </a:moveTo>
                  <a:cubicBezTo>
                    <a:pt x="105" y="44"/>
                    <a:pt x="98" y="43"/>
                    <a:pt x="98" y="43"/>
                  </a:cubicBezTo>
                  <a:cubicBezTo>
                    <a:pt x="98" y="43"/>
                    <a:pt x="109" y="36"/>
                    <a:pt x="101" y="26"/>
                  </a:cubicBezTo>
                  <a:cubicBezTo>
                    <a:pt x="93" y="16"/>
                    <a:pt x="80" y="16"/>
                    <a:pt x="80" y="16"/>
                  </a:cubicBezTo>
                  <a:cubicBezTo>
                    <a:pt x="80" y="16"/>
                    <a:pt x="83" y="11"/>
                    <a:pt x="77" y="8"/>
                  </a:cubicBezTo>
                  <a:cubicBezTo>
                    <a:pt x="72" y="5"/>
                    <a:pt x="50" y="8"/>
                    <a:pt x="50" y="8"/>
                  </a:cubicBezTo>
                  <a:cubicBezTo>
                    <a:pt x="50" y="8"/>
                    <a:pt x="51" y="5"/>
                    <a:pt x="45" y="3"/>
                  </a:cubicBezTo>
                  <a:cubicBezTo>
                    <a:pt x="38" y="0"/>
                    <a:pt x="20" y="19"/>
                    <a:pt x="20" y="19"/>
                  </a:cubicBezTo>
                  <a:cubicBezTo>
                    <a:pt x="20" y="19"/>
                    <a:pt x="9" y="19"/>
                    <a:pt x="7" y="24"/>
                  </a:cubicBezTo>
                  <a:cubicBezTo>
                    <a:pt x="4" y="29"/>
                    <a:pt x="10" y="33"/>
                    <a:pt x="10" y="33"/>
                  </a:cubicBezTo>
                  <a:cubicBezTo>
                    <a:pt x="10" y="33"/>
                    <a:pt x="0" y="40"/>
                    <a:pt x="2" y="55"/>
                  </a:cubicBezTo>
                  <a:cubicBezTo>
                    <a:pt x="3" y="63"/>
                    <a:pt x="5" y="67"/>
                    <a:pt x="7" y="68"/>
                  </a:cubicBezTo>
                  <a:cubicBezTo>
                    <a:pt x="8" y="81"/>
                    <a:pt x="12" y="87"/>
                    <a:pt x="12" y="87"/>
                  </a:cubicBezTo>
                  <a:cubicBezTo>
                    <a:pt x="23" y="107"/>
                    <a:pt x="26" y="87"/>
                    <a:pt x="26" y="87"/>
                  </a:cubicBezTo>
                  <a:cubicBezTo>
                    <a:pt x="19" y="89"/>
                    <a:pt x="12" y="72"/>
                    <a:pt x="20" y="68"/>
                  </a:cubicBezTo>
                  <a:cubicBezTo>
                    <a:pt x="28" y="63"/>
                    <a:pt x="32" y="75"/>
                    <a:pt x="32" y="75"/>
                  </a:cubicBezTo>
                  <a:cubicBezTo>
                    <a:pt x="35" y="71"/>
                    <a:pt x="37" y="68"/>
                    <a:pt x="38" y="66"/>
                  </a:cubicBezTo>
                  <a:cubicBezTo>
                    <a:pt x="38" y="69"/>
                    <a:pt x="40" y="72"/>
                    <a:pt x="45" y="72"/>
                  </a:cubicBezTo>
                  <a:cubicBezTo>
                    <a:pt x="47" y="73"/>
                    <a:pt x="52" y="70"/>
                    <a:pt x="52" y="70"/>
                  </a:cubicBezTo>
                  <a:cubicBezTo>
                    <a:pt x="52" y="70"/>
                    <a:pt x="56" y="75"/>
                    <a:pt x="60" y="76"/>
                  </a:cubicBezTo>
                  <a:cubicBezTo>
                    <a:pt x="65" y="77"/>
                    <a:pt x="66" y="74"/>
                    <a:pt x="66" y="74"/>
                  </a:cubicBezTo>
                  <a:cubicBezTo>
                    <a:pt x="66" y="74"/>
                    <a:pt x="70" y="76"/>
                    <a:pt x="74" y="76"/>
                  </a:cubicBezTo>
                  <a:cubicBezTo>
                    <a:pt x="78" y="76"/>
                    <a:pt x="79" y="73"/>
                    <a:pt x="79" y="73"/>
                  </a:cubicBezTo>
                  <a:cubicBezTo>
                    <a:pt x="79" y="73"/>
                    <a:pt x="83" y="74"/>
                    <a:pt x="88" y="74"/>
                  </a:cubicBezTo>
                  <a:cubicBezTo>
                    <a:pt x="93" y="74"/>
                    <a:pt x="93" y="68"/>
                    <a:pt x="93" y="68"/>
                  </a:cubicBezTo>
                  <a:cubicBezTo>
                    <a:pt x="93" y="68"/>
                    <a:pt x="98" y="69"/>
                    <a:pt x="102" y="66"/>
                  </a:cubicBezTo>
                  <a:cubicBezTo>
                    <a:pt x="106" y="63"/>
                    <a:pt x="102" y="59"/>
                    <a:pt x="102" y="59"/>
                  </a:cubicBezTo>
                  <a:cubicBezTo>
                    <a:pt x="102" y="59"/>
                    <a:pt x="105" y="57"/>
                    <a:pt x="105" y="50"/>
                  </a:cubicBezTo>
                  <a:close/>
                </a:path>
              </a:pathLst>
            </a:custGeom>
            <a:solidFill>
              <a:srgbClr val="2F31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9" name="ïśľiďè"/>
            <p:cNvSpPr/>
            <p:nvPr/>
          </p:nvSpPr>
          <p:spPr bwMode="auto">
            <a:xfrm>
              <a:off x="6761649" y="4920121"/>
              <a:ext cx="94712" cy="218770"/>
            </a:xfrm>
            <a:custGeom>
              <a:avLst/>
              <a:gdLst>
                <a:gd name="T0" fmla="*/ 18 w 36"/>
                <a:gd name="T1" fmla="*/ 0 h 83"/>
                <a:gd name="T2" fmla="*/ 36 w 36"/>
                <a:gd name="T3" fmla="*/ 19 h 83"/>
                <a:gd name="T4" fmla="*/ 36 w 36"/>
                <a:gd name="T5" fmla="*/ 64 h 83"/>
                <a:gd name="T6" fmla="*/ 36 w 36"/>
                <a:gd name="T7" fmla="*/ 77 h 83"/>
                <a:gd name="T8" fmla="*/ 0 w 36"/>
                <a:gd name="T9" fmla="*/ 80 h 83"/>
                <a:gd name="T10" fmla="*/ 0 w 36"/>
                <a:gd name="T11" fmla="*/ 67 h 83"/>
                <a:gd name="T12" fmla="*/ 0 w 36"/>
                <a:gd name="T13" fmla="*/ 19 h 83"/>
                <a:gd name="T14" fmla="*/ 18 w 36"/>
                <a:gd name="T15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83">
                  <a:moveTo>
                    <a:pt x="18" y="0"/>
                  </a:moveTo>
                  <a:cubicBezTo>
                    <a:pt x="28" y="0"/>
                    <a:pt x="36" y="9"/>
                    <a:pt x="36" y="19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6" y="77"/>
                    <a:pt x="36" y="77"/>
                    <a:pt x="36" y="77"/>
                  </a:cubicBezTo>
                  <a:cubicBezTo>
                    <a:pt x="25" y="76"/>
                    <a:pt x="11" y="83"/>
                    <a:pt x="0" y="8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8" y="0"/>
                    <a:pt x="18" y="0"/>
                  </a:cubicBezTo>
                  <a:close/>
                </a:path>
              </a:pathLst>
            </a:custGeom>
            <a:solidFill>
              <a:srgbClr val="00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0" name="ï$ḷîdé"/>
            <p:cNvSpPr/>
            <p:nvPr/>
          </p:nvSpPr>
          <p:spPr bwMode="auto">
            <a:xfrm>
              <a:off x="6761649" y="5120216"/>
              <a:ext cx="94712" cy="73368"/>
            </a:xfrm>
            <a:custGeom>
              <a:avLst/>
              <a:gdLst>
                <a:gd name="T0" fmla="*/ 36 w 36"/>
                <a:gd name="T1" fmla="*/ 1 h 28"/>
                <a:gd name="T2" fmla="*/ 36 w 36"/>
                <a:gd name="T3" fmla="*/ 10 h 28"/>
                <a:gd name="T4" fmla="*/ 18 w 36"/>
                <a:gd name="T5" fmla="*/ 28 h 28"/>
                <a:gd name="T6" fmla="*/ 0 w 36"/>
                <a:gd name="T7" fmla="*/ 10 h 28"/>
                <a:gd name="T8" fmla="*/ 0 w 36"/>
                <a:gd name="T9" fmla="*/ 4 h 28"/>
                <a:gd name="T10" fmla="*/ 36 w 36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8">
                  <a:moveTo>
                    <a:pt x="36" y="1"/>
                  </a:moveTo>
                  <a:cubicBezTo>
                    <a:pt x="36" y="10"/>
                    <a:pt x="36" y="10"/>
                    <a:pt x="36" y="10"/>
                  </a:cubicBezTo>
                  <a:cubicBezTo>
                    <a:pt x="36" y="20"/>
                    <a:pt x="28" y="28"/>
                    <a:pt x="18" y="28"/>
                  </a:cubicBezTo>
                  <a:cubicBezTo>
                    <a:pt x="8" y="28"/>
                    <a:pt x="0" y="20"/>
                    <a:pt x="0" y="1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1" y="7"/>
                    <a:pt x="25" y="0"/>
                    <a:pt x="36" y="1"/>
                  </a:cubicBezTo>
                  <a:close/>
                </a:path>
              </a:pathLst>
            </a:custGeom>
            <a:solidFill>
              <a:srgbClr val="9956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1" name="ísļíḓê"/>
            <p:cNvSpPr/>
            <p:nvPr/>
          </p:nvSpPr>
          <p:spPr bwMode="auto">
            <a:xfrm>
              <a:off x="6799000" y="5122884"/>
              <a:ext cx="114721" cy="105383"/>
            </a:xfrm>
            <a:custGeom>
              <a:avLst/>
              <a:gdLst>
                <a:gd name="T0" fmla="*/ 22 w 44"/>
                <a:gd name="T1" fmla="*/ 0 h 40"/>
                <a:gd name="T2" fmla="*/ 40 w 44"/>
                <a:gd name="T3" fmla="*/ 30 h 40"/>
                <a:gd name="T4" fmla="*/ 4 w 44"/>
                <a:gd name="T5" fmla="*/ 27 h 40"/>
                <a:gd name="T6" fmla="*/ 22 w 44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2" y="0"/>
                  </a:moveTo>
                  <a:cubicBezTo>
                    <a:pt x="22" y="0"/>
                    <a:pt x="44" y="20"/>
                    <a:pt x="40" y="30"/>
                  </a:cubicBezTo>
                  <a:cubicBezTo>
                    <a:pt x="35" y="40"/>
                    <a:pt x="4" y="27"/>
                    <a:pt x="4" y="27"/>
                  </a:cubicBezTo>
                  <a:cubicBezTo>
                    <a:pt x="4" y="27"/>
                    <a:pt x="0" y="0"/>
                    <a:pt x="22" y="0"/>
                  </a:cubicBezTo>
                  <a:close/>
                </a:path>
              </a:pathLst>
            </a:custGeom>
            <a:solidFill>
              <a:srgbClr val="9956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2" name="íṩḷiḋè"/>
            <p:cNvSpPr/>
            <p:nvPr/>
          </p:nvSpPr>
          <p:spPr bwMode="auto">
            <a:xfrm>
              <a:off x="6921725" y="4873432"/>
              <a:ext cx="94712" cy="217437"/>
            </a:xfrm>
            <a:custGeom>
              <a:avLst/>
              <a:gdLst>
                <a:gd name="T0" fmla="*/ 18 w 36"/>
                <a:gd name="T1" fmla="*/ 0 h 83"/>
                <a:gd name="T2" fmla="*/ 36 w 36"/>
                <a:gd name="T3" fmla="*/ 18 h 83"/>
                <a:gd name="T4" fmla="*/ 36 w 36"/>
                <a:gd name="T5" fmla="*/ 63 h 83"/>
                <a:gd name="T6" fmla="*/ 36 w 36"/>
                <a:gd name="T7" fmla="*/ 77 h 83"/>
                <a:gd name="T8" fmla="*/ 0 w 36"/>
                <a:gd name="T9" fmla="*/ 79 h 83"/>
                <a:gd name="T10" fmla="*/ 0 w 36"/>
                <a:gd name="T11" fmla="*/ 66 h 83"/>
                <a:gd name="T12" fmla="*/ 0 w 36"/>
                <a:gd name="T13" fmla="*/ 18 h 83"/>
                <a:gd name="T14" fmla="*/ 18 w 36"/>
                <a:gd name="T15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83">
                  <a:moveTo>
                    <a:pt x="18" y="0"/>
                  </a:moveTo>
                  <a:cubicBezTo>
                    <a:pt x="28" y="0"/>
                    <a:pt x="36" y="8"/>
                    <a:pt x="36" y="18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36" y="77"/>
                    <a:pt x="36" y="77"/>
                    <a:pt x="36" y="77"/>
                  </a:cubicBezTo>
                  <a:cubicBezTo>
                    <a:pt x="25" y="75"/>
                    <a:pt x="12" y="83"/>
                    <a:pt x="0" y="79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lose/>
                </a:path>
              </a:pathLst>
            </a:custGeom>
            <a:solidFill>
              <a:srgbClr val="00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3" name="ï$1íḍe"/>
            <p:cNvSpPr/>
            <p:nvPr/>
          </p:nvSpPr>
          <p:spPr bwMode="auto">
            <a:xfrm>
              <a:off x="6921725" y="5070860"/>
              <a:ext cx="94712" cy="73368"/>
            </a:xfrm>
            <a:custGeom>
              <a:avLst/>
              <a:gdLst>
                <a:gd name="T0" fmla="*/ 36 w 36"/>
                <a:gd name="T1" fmla="*/ 2 h 28"/>
                <a:gd name="T2" fmla="*/ 36 w 36"/>
                <a:gd name="T3" fmla="*/ 10 h 28"/>
                <a:gd name="T4" fmla="*/ 18 w 36"/>
                <a:gd name="T5" fmla="*/ 28 h 28"/>
                <a:gd name="T6" fmla="*/ 0 w 36"/>
                <a:gd name="T7" fmla="*/ 10 h 28"/>
                <a:gd name="T8" fmla="*/ 0 w 36"/>
                <a:gd name="T9" fmla="*/ 4 h 28"/>
                <a:gd name="T10" fmla="*/ 36 w 36"/>
                <a:gd name="T11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8">
                  <a:moveTo>
                    <a:pt x="36" y="2"/>
                  </a:moveTo>
                  <a:cubicBezTo>
                    <a:pt x="36" y="10"/>
                    <a:pt x="36" y="10"/>
                    <a:pt x="36" y="10"/>
                  </a:cubicBezTo>
                  <a:cubicBezTo>
                    <a:pt x="36" y="20"/>
                    <a:pt x="28" y="28"/>
                    <a:pt x="18" y="28"/>
                  </a:cubicBezTo>
                  <a:cubicBezTo>
                    <a:pt x="8" y="28"/>
                    <a:pt x="0" y="20"/>
                    <a:pt x="0" y="1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2" y="8"/>
                    <a:pt x="25" y="0"/>
                    <a:pt x="36" y="2"/>
                  </a:cubicBezTo>
                  <a:close/>
                </a:path>
              </a:pathLst>
            </a:custGeom>
            <a:solidFill>
              <a:srgbClr val="9956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4" name="îŝliḍé"/>
            <p:cNvSpPr/>
            <p:nvPr/>
          </p:nvSpPr>
          <p:spPr bwMode="auto">
            <a:xfrm>
              <a:off x="6959076" y="5073527"/>
              <a:ext cx="116055" cy="104049"/>
            </a:xfrm>
            <a:custGeom>
              <a:avLst/>
              <a:gdLst>
                <a:gd name="T0" fmla="*/ 22 w 44"/>
                <a:gd name="T1" fmla="*/ 1 h 40"/>
                <a:gd name="T2" fmla="*/ 40 w 44"/>
                <a:gd name="T3" fmla="*/ 30 h 40"/>
                <a:gd name="T4" fmla="*/ 4 w 44"/>
                <a:gd name="T5" fmla="*/ 27 h 40"/>
                <a:gd name="T6" fmla="*/ 22 w 44"/>
                <a:gd name="T7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2" y="1"/>
                  </a:moveTo>
                  <a:cubicBezTo>
                    <a:pt x="22" y="1"/>
                    <a:pt x="44" y="21"/>
                    <a:pt x="40" y="30"/>
                  </a:cubicBezTo>
                  <a:cubicBezTo>
                    <a:pt x="35" y="40"/>
                    <a:pt x="4" y="27"/>
                    <a:pt x="4" y="27"/>
                  </a:cubicBezTo>
                  <a:cubicBezTo>
                    <a:pt x="4" y="27"/>
                    <a:pt x="0" y="0"/>
                    <a:pt x="22" y="1"/>
                  </a:cubicBezTo>
                  <a:close/>
                </a:path>
              </a:pathLst>
            </a:custGeom>
            <a:solidFill>
              <a:srgbClr val="9956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5" name="işľîḑê"/>
            <p:cNvSpPr/>
            <p:nvPr/>
          </p:nvSpPr>
          <p:spPr bwMode="auto">
            <a:xfrm>
              <a:off x="6649597" y="5054852"/>
              <a:ext cx="65364" cy="141401"/>
            </a:xfrm>
            <a:custGeom>
              <a:avLst/>
              <a:gdLst>
                <a:gd name="T0" fmla="*/ 0 w 25"/>
                <a:gd name="T1" fmla="*/ 51 h 54"/>
                <a:gd name="T2" fmla="*/ 0 w 25"/>
                <a:gd name="T3" fmla="*/ 6 h 54"/>
                <a:gd name="T4" fmla="*/ 12 w 25"/>
                <a:gd name="T5" fmla="*/ 0 h 54"/>
                <a:gd name="T6" fmla="*/ 25 w 25"/>
                <a:gd name="T7" fmla="*/ 6 h 54"/>
                <a:gd name="T8" fmla="*/ 25 w 25"/>
                <a:gd name="T9" fmla="*/ 51 h 54"/>
                <a:gd name="T10" fmla="*/ 0 w 25"/>
                <a:gd name="T11" fmla="*/ 5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54">
                  <a:moveTo>
                    <a:pt x="0" y="51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5" y="0"/>
                    <a:pt x="12" y="0"/>
                  </a:cubicBezTo>
                  <a:cubicBezTo>
                    <a:pt x="19" y="0"/>
                    <a:pt x="25" y="3"/>
                    <a:pt x="25" y="6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16" y="53"/>
                    <a:pt x="8" y="54"/>
                    <a:pt x="0" y="51"/>
                  </a:cubicBez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6" name="íśļïḋê"/>
            <p:cNvSpPr/>
            <p:nvPr/>
          </p:nvSpPr>
          <p:spPr bwMode="auto">
            <a:xfrm>
              <a:off x="6649597" y="5188248"/>
              <a:ext cx="65364" cy="216102"/>
            </a:xfrm>
            <a:custGeom>
              <a:avLst/>
              <a:gdLst>
                <a:gd name="T0" fmla="*/ 25 w 25"/>
                <a:gd name="T1" fmla="*/ 0 h 82"/>
                <a:gd name="T2" fmla="*/ 25 w 25"/>
                <a:gd name="T3" fmla="*/ 76 h 82"/>
                <a:gd name="T4" fmla="*/ 12 w 25"/>
                <a:gd name="T5" fmla="*/ 82 h 82"/>
                <a:gd name="T6" fmla="*/ 0 w 25"/>
                <a:gd name="T7" fmla="*/ 76 h 82"/>
                <a:gd name="T8" fmla="*/ 0 w 25"/>
                <a:gd name="T9" fmla="*/ 0 h 82"/>
                <a:gd name="T10" fmla="*/ 25 w 25"/>
                <a:gd name="T11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82">
                  <a:moveTo>
                    <a:pt x="25" y="0"/>
                  </a:moveTo>
                  <a:cubicBezTo>
                    <a:pt x="25" y="76"/>
                    <a:pt x="25" y="76"/>
                    <a:pt x="25" y="76"/>
                  </a:cubicBezTo>
                  <a:cubicBezTo>
                    <a:pt x="25" y="80"/>
                    <a:pt x="19" y="82"/>
                    <a:pt x="12" y="82"/>
                  </a:cubicBezTo>
                  <a:cubicBezTo>
                    <a:pt x="5" y="82"/>
                    <a:pt x="0" y="80"/>
                    <a:pt x="0" y="7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3"/>
                    <a:pt x="16" y="2"/>
                    <a:pt x="25" y="0"/>
                  </a:cubicBezTo>
                  <a:close/>
                </a:path>
              </a:pathLst>
            </a:custGeom>
            <a:solidFill>
              <a:srgbClr val="0644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7" name="ïslîḑè"/>
            <p:cNvSpPr/>
            <p:nvPr/>
          </p:nvSpPr>
          <p:spPr bwMode="auto">
            <a:xfrm>
              <a:off x="6333447" y="5025505"/>
              <a:ext cx="66699" cy="229442"/>
            </a:xfrm>
            <a:custGeom>
              <a:avLst/>
              <a:gdLst>
                <a:gd name="T0" fmla="*/ 25 w 25"/>
                <a:gd name="T1" fmla="*/ 81 h 87"/>
                <a:gd name="T2" fmla="*/ 12 w 25"/>
                <a:gd name="T3" fmla="*/ 87 h 87"/>
                <a:gd name="T4" fmla="*/ 0 w 25"/>
                <a:gd name="T5" fmla="*/ 81 h 87"/>
                <a:gd name="T6" fmla="*/ 0 w 25"/>
                <a:gd name="T7" fmla="*/ 0 h 87"/>
                <a:gd name="T8" fmla="*/ 25 w 25"/>
                <a:gd name="T9" fmla="*/ 11 h 87"/>
                <a:gd name="T10" fmla="*/ 25 w 25"/>
                <a:gd name="T11" fmla="*/ 8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87">
                  <a:moveTo>
                    <a:pt x="25" y="81"/>
                  </a:moveTo>
                  <a:cubicBezTo>
                    <a:pt x="25" y="85"/>
                    <a:pt x="19" y="87"/>
                    <a:pt x="12" y="87"/>
                  </a:cubicBezTo>
                  <a:cubicBezTo>
                    <a:pt x="5" y="87"/>
                    <a:pt x="0" y="85"/>
                    <a:pt x="0" y="8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5"/>
                    <a:pt x="16" y="9"/>
                    <a:pt x="25" y="11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0644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8" name="ïṧ1iḋé"/>
            <p:cNvSpPr/>
            <p:nvPr/>
          </p:nvSpPr>
          <p:spPr bwMode="auto">
            <a:xfrm>
              <a:off x="6333447" y="4910784"/>
              <a:ext cx="66699" cy="144068"/>
            </a:xfrm>
            <a:custGeom>
              <a:avLst/>
              <a:gdLst>
                <a:gd name="T0" fmla="*/ 12 w 25"/>
                <a:gd name="T1" fmla="*/ 0 h 55"/>
                <a:gd name="T2" fmla="*/ 25 w 25"/>
                <a:gd name="T3" fmla="*/ 5 h 55"/>
                <a:gd name="T4" fmla="*/ 25 w 25"/>
                <a:gd name="T5" fmla="*/ 55 h 55"/>
                <a:gd name="T6" fmla="*/ 0 w 25"/>
                <a:gd name="T7" fmla="*/ 44 h 55"/>
                <a:gd name="T8" fmla="*/ 0 w 25"/>
                <a:gd name="T9" fmla="*/ 5 h 55"/>
                <a:gd name="T10" fmla="*/ 12 w 25"/>
                <a:gd name="T1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55">
                  <a:moveTo>
                    <a:pt x="12" y="0"/>
                  </a:moveTo>
                  <a:cubicBezTo>
                    <a:pt x="19" y="0"/>
                    <a:pt x="25" y="2"/>
                    <a:pt x="25" y="5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16" y="53"/>
                    <a:pt x="7" y="49"/>
                    <a:pt x="0" y="4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5" y="0"/>
                    <a:pt x="12" y="0"/>
                  </a:cubicBez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9" name="íṥḻîďè"/>
            <p:cNvSpPr/>
            <p:nvPr/>
          </p:nvSpPr>
          <p:spPr bwMode="auto">
            <a:xfrm>
              <a:off x="7431299" y="4681342"/>
              <a:ext cx="65364" cy="142735"/>
            </a:xfrm>
            <a:custGeom>
              <a:avLst/>
              <a:gdLst>
                <a:gd name="T0" fmla="*/ 0 w 25"/>
                <a:gd name="T1" fmla="*/ 51 h 54"/>
                <a:gd name="T2" fmla="*/ 0 w 25"/>
                <a:gd name="T3" fmla="*/ 6 h 54"/>
                <a:gd name="T4" fmla="*/ 12 w 25"/>
                <a:gd name="T5" fmla="*/ 0 h 54"/>
                <a:gd name="T6" fmla="*/ 25 w 25"/>
                <a:gd name="T7" fmla="*/ 6 h 54"/>
                <a:gd name="T8" fmla="*/ 25 w 25"/>
                <a:gd name="T9" fmla="*/ 51 h 54"/>
                <a:gd name="T10" fmla="*/ 0 w 25"/>
                <a:gd name="T11" fmla="*/ 5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54">
                  <a:moveTo>
                    <a:pt x="0" y="51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2" y="0"/>
                  </a:cubicBezTo>
                  <a:cubicBezTo>
                    <a:pt x="19" y="0"/>
                    <a:pt x="25" y="3"/>
                    <a:pt x="25" y="6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16" y="54"/>
                    <a:pt x="8" y="54"/>
                    <a:pt x="0" y="51"/>
                  </a:cubicBez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0" name="íSḷiḍê"/>
            <p:cNvSpPr/>
            <p:nvPr/>
          </p:nvSpPr>
          <p:spPr bwMode="auto">
            <a:xfrm>
              <a:off x="7431299" y="4816072"/>
              <a:ext cx="65364" cy="217437"/>
            </a:xfrm>
            <a:custGeom>
              <a:avLst/>
              <a:gdLst>
                <a:gd name="T0" fmla="*/ 25 w 25"/>
                <a:gd name="T1" fmla="*/ 0 h 83"/>
                <a:gd name="T2" fmla="*/ 25 w 25"/>
                <a:gd name="T3" fmla="*/ 77 h 83"/>
                <a:gd name="T4" fmla="*/ 12 w 25"/>
                <a:gd name="T5" fmla="*/ 83 h 83"/>
                <a:gd name="T6" fmla="*/ 0 w 25"/>
                <a:gd name="T7" fmla="*/ 77 h 83"/>
                <a:gd name="T8" fmla="*/ 0 w 25"/>
                <a:gd name="T9" fmla="*/ 0 h 83"/>
                <a:gd name="T10" fmla="*/ 25 w 25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83">
                  <a:moveTo>
                    <a:pt x="25" y="0"/>
                  </a:moveTo>
                  <a:cubicBezTo>
                    <a:pt x="25" y="77"/>
                    <a:pt x="25" y="77"/>
                    <a:pt x="25" y="77"/>
                  </a:cubicBezTo>
                  <a:cubicBezTo>
                    <a:pt x="25" y="80"/>
                    <a:pt x="19" y="83"/>
                    <a:pt x="12" y="83"/>
                  </a:cubicBezTo>
                  <a:cubicBezTo>
                    <a:pt x="6" y="83"/>
                    <a:pt x="0" y="80"/>
                    <a:pt x="0" y="7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3"/>
                    <a:pt x="16" y="3"/>
                    <a:pt x="25" y="0"/>
                  </a:cubicBezTo>
                  <a:close/>
                </a:path>
              </a:pathLst>
            </a:custGeom>
            <a:solidFill>
              <a:srgbClr val="0644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1" name="íṧḻïḓê"/>
            <p:cNvSpPr/>
            <p:nvPr/>
          </p:nvSpPr>
          <p:spPr bwMode="auto">
            <a:xfrm>
              <a:off x="6286758" y="4490585"/>
              <a:ext cx="1255261" cy="596283"/>
            </a:xfrm>
            <a:custGeom>
              <a:avLst/>
              <a:gdLst>
                <a:gd name="T0" fmla="*/ 646 w 941"/>
                <a:gd name="T1" fmla="*/ 0 h 447"/>
                <a:gd name="T2" fmla="*/ 941 w 941"/>
                <a:gd name="T3" fmla="*/ 139 h 447"/>
                <a:gd name="T4" fmla="*/ 295 w 941"/>
                <a:gd name="T5" fmla="*/ 447 h 447"/>
                <a:gd name="T6" fmla="*/ 0 w 941"/>
                <a:gd name="T7" fmla="*/ 307 h 447"/>
                <a:gd name="T8" fmla="*/ 646 w 941"/>
                <a:gd name="T9" fmla="*/ 0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1" h="447">
                  <a:moveTo>
                    <a:pt x="646" y="0"/>
                  </a:moveTo>
                  <a:lnTo>
                    <a:pt x="941" y="139"/>
                  </a:lnTo>
                  <a:lnTo>
                    <a:pt x="295" y="447"/>
                  </a:lnTo>
                  <a:lnTo>
                    <a:pt x="0" y="307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43BA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2" name="ïšḻiḑè"/>
            <p:cNvSpPr/>
            <p:nvPr/>
          </p:nvSpPr>
          <p:spPr bwMode="auto">
            <a:xfrm>
              <a:off x="6680278" y="4676006"/>
              <a:ext cx="861741" cy="465554"/>
            </a:xfrm>
            <a:custGeom>
              <a:avLst/>
              <a:gdLst>
                <a:gd name="T0" fmla="*/ 0 w 646"/>
                <a:gd name="T1" fmla="*/ 349 h 349"/>
                <a:gd name="T2" fmla="*/ 646 w 646"/>
                <a:gd name="T3" fmla="*/ 42 h 349"/>
                <a:gd name="T4" fmla="*/ 646 w 646"/>
                <a:gd name="T5" fmla="*/ 0 h 349"/>
                <a:gd name="T6" fmla="*/ 0 w 646"/>
                <a:gd name="T7" fmla="*/ 308 h 349"/>
                <a:gd name="T8" fmla="*/ 0 w 646"/>
                <a:gd name="T9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6" h="349">
                  <a:moveTo>
                    <a:pt x="0" y="349"/>
                  </a:moveTo>
                  <a:lnTo>
                    <a:pt x="646" y="42"/>
                  </a:lnTo>
                  <a:lnTo>
                    <a:pt x="646" y="0"/>
                  </a:lnTo>
                  <a:lnTo>
                    <a:pt x="0" y="308"/>
                  </a:lnTo>
                  <a:lnTo>
                    <a:pt x="0" y="349"/>
                  </a:lnTo>
                  <a:close/>
                </a:path>
              </a:pathLst>
            </a:custGeom>
            <a:solidFill>
              <a:srgbClr val="005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3" name="ïS1ïḍé"/>
            <p:cNvSpPr/>
            <p:nvPr/>
          </p:nvSpPr>
          <p:spPr bwMode="auto">
            <a:xfrm>
              <a:off x="6286758" y="4900112"/>
              <a:ext cx="393520" cy="241449"/>
            </a:xfrm>
            <a:custGeom>
              <a:avLst/>
              <a:gdLst>
                <a:gd name="T0" fmla="*/ 295 w 295"/>
                <a:gd name="T1" fmla="*/ 181 h 181"/>
                <a:gd name="T2" fmla="*/ 0 w 295"/>
                <a:gd name="T3" fmla="*/ 41 h 181"/>
                <a:gd name="T4" fmla="*/ 0 w 295"/>
                <a:gd name="T5" fmla="*/ 0 h 181"/>
                <a:gd name="T6" fmla="*/ 295 w 295"/>
                <a:gd name="T7" fmla="*/ 140 h 181"/>
                <a:gd name="T8" fmla="*/ 295 w 295"/>
                <a:gd name="T9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181">
                  <a:moveTo>
                    <a:pt x="295" y="181"/>
                  </a:moveTo>
                  <a:lnTo>
                    <a:pt x="0" y="41"/>
                  </a:lnTo>
                  <a:lnTo>
                    <a:pt x="0" y="0"/>
                  </a:lnTo>
                  <a:lnTo>
                    <a:pt x="295" y="140"/>
                  </a:lnTo>
                  <a:lnTo>
                    <a:pt x="295" y="181"/>
                  </a:lnTo>
                  <a:close/>
                </a:path>
              </a:pathLst>
            </a:custGeom>
            <a:solidFill>
              <a:srgbClr val="0644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4" name="îşḷîde"/>
            <p:cNvSpPr/>
            <p:nvPr/>
          </p:nvSpPr>
          <p:spPr bwMode="auto">
            <a:xfrm>
              <a:off x="6574894" y="4442562"/>
              <a:ext cx="100048" cy="157408"/>
            </a:xfrm>
            <a:custGeom>
              <a:avLst/>
              <a:gdLst>
                <a:gd name="T0" fmla="*/ 0 w 38"/>
                <a:gd name="T1" fmla="*/ 60 h 60"/>
                <a:gd name="T2" fmla="*/ 2 w 38"/>
                <a:gd name="T3" fmla="*/ 28 h 60"/>
                <a:gd name="T4" fmla="*/ 25 w 38"/>
                <a:gd name="T5" fmla="*/ 5 h 60"/>
                <a:gd name="T6" fmla="*/ 38 w 38"/>
                <a:gd name="T7" fmla="*/ 59 h 60"/>
                <a:gd name="T8" fmla="*/ 0 w 38"/>
                <a:gd name="T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60">
                  <a:moveTo>
                    <a:pt x="0" y="60"/>
                  </a:moveTo>
                  <a:cubicBezTo>
                    <a:pt x="0" y="43"/>
                    <a:pt x="2" y="28"/>
                    <a:pt x="2" y="28"/>
                  </a:cubicBezTo>
                  <a:cubicBezTo>
                    <a:pt x="2" y="28"/>
                    <a:pt x="5" y="0"/>
                    <a:pt x="25" y="5"/>
                  </a:cubicBezTo>
                  <a:cubicBezTo>
                    <a:pt x="37" y="8"/>
                    <a:pt x="38" y="37"/>
                    <a:pt x="38" y="59"/>
                  </a:cubicBezTo>
                  <a:cubicBezTo>
                    <a:pt x="25" y="55"/>
                    <a:pt x="13" y="57"/>
                    <a:pt x="0" y="60"/>
                  </a:cubicBezTo>
                  <a:close/>
                </a:path>
              </a:pathLst>
            </a:custGeom>
            <a:solidFill>
              <a:srgbClr val="C1DB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5" name="iṣlíḑè"/>
            <p:cNvSpPr/>
            <p:nvPr/>
          </p:nvSpPr>
          <p:spPr bwMode="auto">
            <a:xfrm>
              <a:off x="6574894" y="4586630"/>
              <a:ext cx="248117" cy="197427"/>
            </a:xfrm>
            <a:custGeom>
              <a:avLst/>
              <a:gdLst>
                <a:gd name="T0" fmla="*/ 38 w 94"/>
                <a:gd name="T1" fmla="*/ 4 h 75"/>
                <a:gd name="T2" fmla="*/ 36 w 94"/>
                <a:gd name="T3" fmla="*/ 28 h 75"/>
                <a:gd name="T4" fmla="*/ 89 w 94"/>
                <a:gd name="T5" fmla="*/ 45 h 75"/>
                <a:gd name="T6" fmla="*/ 23 w 94"/>
                <a:gd name="T7" fmla="*/ 59 h 75"/>
                <a:gd name="T8" fmla="*/ 0 w 94"/>
                <a:gd name="T9" fmla="*/ 5 h 75"/>
                <a:gd name="T10" fmla="*/ 38 w 94"/>
                <a:gd name="T11" fmla="*/ 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75">
                  <a:moveTo>
                    <a:pt x="38" y="4"/>
                  </a:moveTo>
                  <a:cubicBezTo>
                    <a:pt x="37" y="17"/>
                    <a:pt x="36" y="28"/>
                    <a:pt x="36" y="28"/>
                  </a:cubicBezTo>
                  <a:cubicBezTo>
                    <a:pt x="36" y="28"/>
                    <a:pt x="83" y="31"/>
                    <a:pt x="89" y="45"/>
                  </a:cubicBezTo>
                  <a:cubicBezTo>
                    <a:pt x="94" y="59"/>
                    <a:pt x="72" y="75"/>
                    <a:pt x="23" y="59"/>
                  </a:cubicBezTo>
                  <a:cubicBezTo>
                    <a:pt x="5" y="54"/>
                    <a:pt x="1" y="27"/>
                    <a:pt x="0" y="5"/>
                  </a:cubicBezTo>
                  <a:cubicBezTo>
                    <a:pt x="13" y="2"/>
                    <a:pt x="25" y="0"/>
                    <a:pt x="38" y="4"/>
                  </a:cubicBezTo>
                  <a:close/>
                </a:path>
              </a:pathLst>
            </a:custGeom>
            <a:solidFill>
              <a:srgbClr val="FED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6" name="išļíḋê"/>
            <p:cNvSpPr/>
            <p:nvPr/>
          </p:nvSpPr>
          <p:spPr bwMode="auto">
            <a:xfrm>
              <a:off x="6736304" y="4329175"/>
              <a:ext cx="434873" cy="497569"/>
            </a:xfrm>
            <a:custGeom>
              <a:avLst/>
              <a:gdLst>
                <a:gd name="T0" fmla="*/ 0 w 166"/>
                <a:gd name="T1" fmla="*/ 179 h 189"/>
                <a:gd name="T2" fmla="*/ 13 w 166"/>
                <a:gd name="T3" fmla="*/ 186 h 189"/>
                <a:gd name="T4" fmla="*/ 153 w 166"/>
                <a:gd name="T5" fmla="*/ 119 h 189"/>
                <a:gd name="T6" fmla="*/ 166 w 166"/>
                <a:gd name="T7" fmla="*/ 100 h 189"/>
                <a:gd name="T8" fmla="*/ 166 w 166"/>
                <a:gd name="T9" fmla="*/ 10 h 189"/>
                <a:gd name="T10" fmla="*/ 153 w 166"/>
                <a:gd name="T11" fmla="*/ 3 h 189"/>
                <a:gd name="T12" fmla="*/ 13 w 166"/>
                <a:gd name="T13" fmla="*/ 70 h 189"/>
                <a:gd name="T14" fmla="*/ 0 w 166"/>
                <a:gd name="T15" fmla="*/ 89 h 189"/>
                <a:gd name="T16" fmla="*/ 0 w 166"/>
                <a:gd name="T17" fmla="*/ 17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6" h="189">
                  <a:moveTo>
                    <a:pt x="0" y="179"/>
                  </a:moveTo>
                  <a:cubicBezTo>
                    <a:pt x="0" y="186"/>
                    <a:pt x="6" y="189"/>
                    <a:pt x="13" y="186"/>
                  </a:cubicBezTo>
                  <a:cubicBezTo>
                    <a:pt x="153" y="119"/>
                    <a:pt x="153" y="119"/>
                    <a:pt x="153" y="119"/>
                  </a:cubicBezTo>
                  <a:cubicBezTo>
                    <a:pt x="161" y="115"/>
                    <a:pt x="166" y="107"/>
                    <a:pt x="166" y="100"/>
                  </a:cubicBezTo>
                  <a:cubicBezTo>
                    <a:pt x="166" y="10"/>
                    <a:pt x="166" y="10"/>
                    <a:pt x="166" y="10"/>
                  </a:cubicBezTo>
                  <a:cubicBezTo>
                    <a:pt x="166" y="3"/>
                    <a:pt x="161" y="0"/>
                    <a:pt x="153" y="3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6" y="73"/>
                    <a:pt x="0" y="82"/>
                    <a:pt x="0" y="89"/>
                  </a:cubicBezTo>
                  <a:lnTo>
                    <a:pt x="0" y="179"/>
                  </a:lnTo>
                  <a:close/>
                </a:path>
              </a:pathLst>
            </a:custGeom>
            <a:solidFill>
              <a:srgbClr val="888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7" name="îşḻiḋè"/>
            <p:cNvSpPr/>
            <p:nvPr/>
          </p:nvSpPr>
          <p:spPr bwMode="auto">
            <a:xfrm>
              <a:off x="6745641" y="4331843"/>
              <a:ext cx="436207" cy="497569"/>
            </a:xfrm>
            <a:custGeom>
              <a:avLst/>
              <a:gdLst>
                <a:gd name="T0" fmla="*/ 13 w 166"/>
                <a:gd name="T1" fmla="*/ 71 h 189"/>
                <a:gd name="T2" fmla="*/ 153 w 166"/>
                <a:gd name="T3" fmla="*/ 4 h 189"/>
                <a:gd name="T4" fmla="*/ 166 w 166"/>
                <a:gd name="T5" fmla="*/ 10 h 189"/>
                <a:gd name="T6" fmla="*/ 166 w 166"/>
                <a:gd name="T7" fmla="*/ 100 h 189"/>
                <a:gd name="T8" fmla="*/ 153 w 166"/>
                <a:gd name="T9" fmla="*/ 119 h 189"/>
                <a:gd name="T10" fmla="*/ 122 w 166"/>
                <a:gd name="T11" fmla="*/ 134 h 189"/>
                <a:gd name="T12" fmla="*/ 101 w 166"/>
                <a:gd name="T13" fmla="*/ 101 h 189"/>
                <a:gd name="T14" fmla="*/ 63 w 166"/>
                <a:gd name="T15" fmla="*/ 162 h 189"/>
                <a:gd name="T16" fmla="*/ 13 w 166"/>
                <a:gd name="T17" fmla="*/ 186 h 189"/>
                <a:gd name="T18" fmla="*/ 9 w 166"/>
                <a:gd name="T19" fmla="*/ 187 h 189"/>
                <a:gd name="T20" fmla="*/ 0 w 166"/>
                <a:gd name="T21" fmla="*/ 180 h 189"/>
                <a:gd name="T22" fmla="*/ 0 w 166"/>
                <a:gd name="T23" fmla="*/ 90 h 189"/>
                <a:gd name="T24" fmla="*/ 13 w 166"/>
                <a:gd name="T25" fmla="*/ 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189">
                  <a:moveTo>
                    <a:pt x="13" y="71"/>
                  </a:moveTo>
                  <a:cubicBezTo>
                    <a:pt x="153" y="4"/>
                    <a:pt x="153" y="4"/>
                    <a:pt x="153" y="4"/>
                  </a:cubicBezTo>
                  <a:cubicBezTo>
                    <a:pt x="160" y="0"/>
                    <a:pt x="166" y="3"/>
                    <a:pt x="166" y="10"/>
                  </a:cubicBezTo>
                  <a:cubicBezTo>
                    <a:pt x="166" y="100"/>
                    <a:pt x="166" y="100"/>
                    <a:pt x="166" y="100"/>
                  </a:cubicBezTo>
                  <a:cubicBezTo>
                    <a:pt x="166" y="107"/>
                    <a:pt x="160" y="116"/>
                    <a:pt x="153" y="119"/>
                  </a:cubicBezTo>
                  <a:cubicBezTo>
                    <a:pt x="122" y="134"/>
                    <a:pt x="122" y="134"/>
                    <a:pt x="122" y="134"/>
                  </a:cubicBezTo>
                  <a:cubicBezTo>
                    <a:pt x="113" y="120"/>
                    <a:pt x="80" y="123"/>
                    <a:pt x="101" y="101"/>
                  </a:cubicBezTo>
                  <a:cubicBezTo>
                    <a:pt x="65" y="97"/>
                    <a:pt x="68" y="133"/>
                    <a:pt x="63" y="162"/>
                  </a:cubicBezTo>
                  <a:cubicBezTo>
                    <a:pt x="13" y="186"/>
                    <a:pt x="13" y="186"/>
                    <a:pt x="13" y="186"/>
                  </a:cubicBezTo>
                  <a:cubicBezTo>
                    <a:pt x="11" y="187"/>
                    <a:pt x="10" y="187"/>
                    <a:pt x="9" y="187"/>
                  </a:cubicBezTo>
                  <a:cubicBezTo>
                    <a:pt x="3" y="189"/>
                    <a:pt x="0" y="185"/>
                    <a:pt x="0" y="18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83"/>
                    <a:pt x="5" y="74"/>
                    <a:pt x="13" y="71"/>
                  </a:cubicBezTo>
                  <a:close/>
                </a:path>
              </a:pathLst>
            </a:custGeom>
            <a:solidFill>
              <a:srgbClr val="BDB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8" name="ï$ḻîďê"/>
            <p:cNvSpPr/>
            <p:nvPr/>
          </p:nvSpPr>
          <p:spPr bwMode="auto">
            <a:xfrm>
              <a:off x="6911054" y="4586630"/>
              <a:ext cx="156075" cy="170748"/>
            </a:xfrm>
            <a:custGeom>
              <a:avLst/>
              <a:gdLst>
                <a:gd name="T0" fmla="*/ 38 w 59"/>
                <a:gd name="T1" fmla="*/ 4 h 65"/>
                <a:gd name="T2" fmla="*/ 59 w 59"/>
                <a:gd name="T3" fmla="*/ 37 h 65"/>
                <a:gd name="T4" fmla="*/ 0 w 59"/>
                <a:gd name="T5" fmla="*/ 65 h 65"/>
                <a:gd name="T6" fmla="*/ 38 w 59"/>
                <a:gd name="T7" fmla="*/ 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65">
                  <a:moveTo>
                    <a:pt x="38" y="4"/>
                  </a:moveTo>
                  <a:cubicBezTo>
                    <a:pt x="17" y="26"/>
                    <a:pt x="50" y="23"/>
                    <a:pt x="59" y="37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5" y="36"/>
                    <a:pt x="2" y="0"/>
                    <a:pt x="38" y="4"/>
                  </a:cubicBezTo>
                  <a:close/>
                </a:path>
              </a:pathLst>
            </a:custGeom>
            <a:solidFill>
              <a:srgbClr val="9FA1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9" name="iṩļiḍè"/>
            <p:cNvSpPr/>
            <p:nvPr/>
          </p:nvSpPr>
          <p:spPr bwMode="auto">
            <a:xfrm>
              <a:off x="6817676" y="4770718"/>
              <a:ext cx="317484" cy="140067"/>
            </a:xfrm>
            <a:custGeom>
              <a:avLst/>
              <a:gdLst>
                <a:gd name="T0" fmla="*/ 112 w 238"/>
                <a:gd name="T1" fmla="*/ 105 h 105"/>
                <a:gd name="T2" fmla="*/ 0 w 238"/>
                <a:gd name="T3" fmla="*/ 55 h 105"/>
                <a:gd name="T4" fmla="*/ 126 w 238"/>
                <a:gd name="T5" fmla="*/ 0 h 105"/>
                <a:gd name="T6" fmla="*/ 238 w 238"/>
                <a:gd name="T7" fmla="*/ 44 h 105"/>
                <a:gd name="T8" fmla="*/ 112 w 238"/>
                <a:gd name="T9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8" h="105">
                  <a:moveTo>
                    <a:pt x="112" y="105"/>
                  </a:moveTo>
                  <a:lnTo>
                    <a:pt x="0" y="55"/>
                  </a:lnTo>
                  <a:lnTo>
                    <a:pt x="126" y="0"/>
                  </a:lnTo>
                  <a:lnTo>
                    <a:pt x="238" y="44"/>
                  </a:lnTo>
                  <a:lnTo>
                    <a:pt x="112" y="105"/>
                  </a:lnTo>
                  <a:close/>
                </a:path>
              </a:pathLst>
            </a:custGeom>
            <a:solidFill>
              <a:srgbClr val="0644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0" name="iṣḷîḓe"/>
            <p:cNvSpPr/>
            <p:nvPr/>
          </p:nvSpPr>
          <p:spPr bwMode="auto">
            <a:xfrm>
              <a:off x="6943069" y="4566621"/>
              <a:ext cx="192091" cy="344163"/>
            </a:xfrm>
            <a:custGeom>
              <a:avLst/>
              <a:gdLst>
                <a:gd name="T0" fmla="*/ 9 w 73"/>
                <a:gd name="T1" fmla="*/ 131 h 131"/>
                <a:gd name="T2" fmla="*/ 73 w 73"/>
                <a:gd name="T3" fmla="*/ 100 h 131"/>
                <a:gd name="T4" fmla="*/ 36 w 73"/>
                <a:gd name="T5" fmla="*/ 0 h 131"/>
                <a:gd name="T6" fmla="*/ 0 w 73"/>
                <a:gd name="T7" fmla="*/ 15 h 131"/>
                <a:gd name="T8" fmla="*/ 9 w 73"/>
                <a:gd name="T9" fmla="*/ 131 h 131"/>
                <a:gd name="T10" fmla="*/ 15 w 73"/>
                <a:gd name="T11" fmla="*/ 26 h 131"/>
                <a:gd name="T12" fmla="*/ 24 w 73"/>
                <a:gd name="T13" fmla="*/ 17 h 131"/>
                <a:gd name="T14" fmla="*/ 33 w 73"/>
                <a:gd name="T15" fmla="*/ 26 h 131"/>
                <a:gd name="T16" fmla="*/ 24 w 73"/>
                <a:gd name="T17" fmla="*/ 36 h 131"/>
                <a:gd name="T18" fmla="*/ 15 w 73"/>
                <a:gd name="T19" fmla="*/ 2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131">
                  <a:moveTo>
                    <a:pt x="9" y="131"/>
                  </a:moveTo>
                  <a:cubicBezTo>
                    <a:pt x="73" y="100"/>
                    <a:pt x="73" y="100"/>
                    <a:pt x="73" y="10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0" y="15"/>
                    <a:pt x="0" y="15"/>
                    <a:pt x="0" y="15"/>
                  </a:cubicBezTo>
                  <a:lnTo>
                    <a:pt x="9" y="131"/>
                  </a:lnTo>
                  <a:close/>
                  <a:moveTo>
                    <a:pt x="15" y="26"/>
                  </a:moveTo>
                  <a:cubicBezTo>
                    <a:pt x="15" y="21"/>
                    <a:pt x="19" y="17"/>
                    <a:pt x="24" y="17"/>
                  </a:cubicBezTo>
                  <a:cubicBezTo>
                    <a:pt x="29" y="17"/>
                    <a:pt x="33" y="21"/>
                    <a:pt x="33" y="26"/>
                  </a:cubicBezTo>
                  <a:cubicBezTo>
                    <a:pt x="33" y="32"/>
                    <a:pt x="29" y="36"/>
                    <a:pt x="24" y="36"/>
                  </a:cubicBezTo>
                  <a:cubicBezTo>
                    <a:pt x="19" y="36"/>
                    <a:pt x="15" y="32"/>
                    <a:pt x="15" y="26"/>
                  </a:cubicBez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1" name="îṥlîḋé"/>
            <p:cNvSpPr/>
            <p:nvPr/>
          </p:nvSpPr>
          <p:spPr bwMode="auto">
            <a:xfrm>
              <a:off x="5543739" y="4984152"/>
              <a:ext cx="314816" cy="198762"/>
            </a:xfrm>
            <a:custGeom>
              <a:avLst/>
              <a:gdLst>
                <a:gd name="T0" fmla="*/ 41 w 120"/>
                <a:gd name="T1" fmla="*/ 53 h 76"/>
                <a:gd name="T2" fmla="*/ 41 w 120"/>
                <a:gd name="T3" fmla="*/ 53 h 76"/>
                <a:gd name="T4" fmla="*/ 58 w 120"/>
                <a:gd name="T5" fmla="*/ 61 h 76"/>
                <a:gd name="T6" fmla="*/ 41 w 120"/>
                <a:gd name="T7" fmla="*/ 53 h 76"/>
                <a:gd name="T8" fmla="*/ 1 w 120"/>
                <a:gd name="T9" fmla="*/ 33 h 76"/>
                <a:gd name="T10" fmla="*/ 0 w 120"/>
                <a:gd name="T11" fmla="*/ 33 h 76"/>
                <a:gd name="T12" fmla="*/ 14 w 120"/>
                <a:gd name="T13" fmla="*/ 41 h 76"/>
                <a:gd name="T14" fmla="*/ 15 w 120"/>
                <a:gd name="T15" fmla="*/ 40 h 76"/>
                <a:gd name="T16" fmla="*/ 1 w 120"/>
                <a:gd name="T17" fmla="*/ 33 h 76"/>
                <a:gd name="T18" fmla="*/ 30 w 120"/>
                <a:gd name="T19" fmla="*/ 19 h 76"/>
                <a:gd name="T20" fmla="*/ 28 w 120"/>
                <a:gd name="T21" fmla="*/ 20 h 76"/>
                <a:gd name="T22" fmla="*/ 30 w 120"/>
                <a:gd name="T23" fmla="*/ 21 h 76"/>
                <a:gd name="T24" fmla="*/ 30 w 120"/>
                <a:gd name="T25" fmla="*/ 19 h 76"/>
                <a:gd name="T26" fmla="*/ 70 w 120"/>
                <a:gd name="T27" fmla="*/ 0 h 76"/>
                <a:gd name="T28" fmla="*/ 53 w 120"/>
                <a:gd name="T29" fmla="*/ 8 h 76"/>
                <a:gd name="T30" fmla="*/ 53 w 120"/>
                <a:gd name="T31" fmla="*/ 20 h 76"/>
                <a:gd name="T32" fmla="*/ 73 w 120"/>
                <a:gd name="T33" fmla="*/ 10 h 76"/>
                <a:gd name="T34" fmla="*/ 78 w 120"/>
                <a:gd name="T35" fmla="*/ 9 h 76"/>
                <a:gd name="T36" fmla="*/ 88 w 120"/>
                <a:gd name="T37" fmla="*/ 15 h 76"/>
                <a:gd name="T38" fmla="*/ 83 w 120"/>
                <a:gd name="T39" fmla="*/ 31 h 76"/>
                <a:gd name="T40" fmla="*/ 67 w 120"/>
                <a:gd name="T41" fmla="*/ 40 h 76"/>
                <a:gd name="T42" fmla="*/ 85 w 120"/>
                <a:gd name="T43" fmla="*/ 49 h 76"/>
                <a:gd name="T44" fmla="*/ 90 w 120"/>
                <a:gd name="T45" fmla="*/ 64 h 76"/>
                <a:gd name="T46" fmla="*/ 80 w 120"/>
                <a:gd name="T47" fmla="*/ 71 h 76"/>
                <a:gd name="T48" fmla="*/ 77 w 120"/>
                <a:gd name="T49" fmla="*/ 71 h 76"/>
                <a:gd name="T50" fmla="*/ 88 w 120"/>
                <a:gd name="T51" fmla="*/ 76 h 76"/>
                <a:gd name="T52" fmla="*/ 120 w 120"/>
                <a:gd name="T53" fmla="*/ 41 h 76"/>
                <a:gd name="T54" fmla="*/ 70 w 120"/>
                <a:gd name="T5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0" h="76">
                  <a:moveTo>
                    <a:pt x="41" y="53"/>
                  </a:moveTo>
                  <a:cubicBezTo>
                    <a:pt x="41" y="53"/>
                    <a:pt x="41" y="53"/>
                    <a:pt x="41" y="53"/>
                  </a:cubicBezTo>
                  <a:cubicBezTo>
                    <a:pt x="58" y="61"/>
                    <a:pt x="58" y="61"/>
                    <a:pt x="58" y="61"/>
                  </a:cubicBezTo>
                  <a:cubicBezTo>
                    <a:pt x="41" y="53"/>
                    <a:pt x="41" y="53"/>
                    <a:pt x="41" y="53"/>
                  </a:cubicBezTo>
                  <a:moveTo>
                    <a:pt x="1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" y="33"/>
                    <a:pt x="1" y="33"/>
                    <a:pt x="1" y="33"/>
                  </a:cubicBezTo>
                  <a:moveTo>
                    <a:pt x="30" y="19"/>
                  </a:moveTo>
                  <a:cubicBezTo>
                    <a:pt x="28" y="20"/>
                    <a:pt x="28" y="20"/>
                    <a:pt x="28" y="20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19"/>
                    <a:pt x="30" y="19"/>
                    <a:pt x="30" y="19"/>
                  </a:cubicBezTo>
                  <a:moveTo>
                    <a:pt x="70" y="0"/>
                  </a:moveTo>
                  <a:cubicBezTo>
                    <a:pt x="53" y="8"/>
                    <a:pt x="53" y="8"/>
                    <a:pt x="53" y="8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4" y="9"/>
                    <a:pt x="76" y="9"/>
                    <a:pt x="78" y="9"/>
                  </a:cubicBezTo>
                  <a:cubicBezTo>
                    <a:pt x="82" y="9"/>
                    <a:pt x="86" y="11"/>
                    <a:pt x="88" y="15"/>
                  </a:cubicBezTo>
                  <a:cubicBezTo>
                    <a:pt x="91" y="21"/>
                    <a:pt x="89" y="28"/>
                    <a:pt x="83" y="31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85" y="49"/>
                    <a:pt x="85" y="49"/>
                    <a:pt x="85" y="49"/>
                  </a:cubicBezTo>
                  <a:cubicBezTo>
                    <a:pt x="91" y="52"/>
                    <a:pt x="93" y="59"/>
                    <a:pt x="90" y="64"/>
                  </a:cubicBezTo>
                  <a:cubicBezTo>
                    <a:pt x="88" y="68"/>
                    <a:pt x="84" y="71"/>
                    <a:pt x="80" y="71"/>
                  </a:cubicBezTo>
                  <a:cubicBezTo>
                    <a:pt x="79" y="71"/>
                    <a:pt x="78" y="71"/>
                    <a:pt x="77" y="71"/>
                  </a:cubicBezTo>
                  <a:cubicBezTo>
                    <a:pt x="88" y="76"/>
                    <a:pt x="88" y="76"/>
                    <a:pt x="88" y="76"/>
                  </a:cubicBezTo>
                  <a:cubicBezTo>
                    <a:pt x="108" y="68"/>
                    <a:pt x="120" y="55"/>
                    <a:pt x="120" y="41"/>
                  </a:cubicBezTo>
                  <a:cubicBezTo>
                    <a:pt x="120" y="22"/>
                    <a:pt x="99" y="7"/>
                    <a:pt x="70" y="0"/>
                  </a:cubicBezTo>
                </a:path>
              </a:pathLst>
            </a:custGeom>
            <a:solidFill>
              <a:srgbClr val="A7D4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2" name="îṡḷíḋè"/>
            <p:cNvSpPr/>
            <p:nvPr/>
          </p:nvSpPr>
          <p:spPr bwMode="auto">
            <a:xfrm>
              <a:off x="5517060" y="5005495"/>
              <a:ext cx="270796" cy="168080"/>
            </a:xfrm>
            <a:custGeom>
              <a:avLst/>
              <a:gdLst>
                <a:gd name="T0" fmla="*/ 9 w 103"/>
                <a:gd name="T1" fmla="*/ 24 h 64"/>
                <a:gd name="T2" fmla="*/ 3 w 103"/>
                <a:gd name="T3" fmla="*/ 8 h 64"/>
                <a:gd name="T4" fmla="*/ 19 w 103"/>
                <a:gd name="T5" fmla="*/ 3 h 64"/>
                <a:gd name="T6" fmla="*/ 95 w 103"/>
                <a:gd name="T7" fmla="*/ 41 h 64"/>
                <a:gd name="T8" fmla="*/ 100 w 103"/>
                <a:gd name="T9" fmla="*/ 56 h 64"/>
                <a:gd name="T10" fmla="*/ 85 w 103"/>
                <a:gd name="T11" fmla="*/ 62 h 64"/>
                <a:gd name="T12" fmla="*/ 9 w 103"/>
                <a:gd name="T13" fmla="*/ 2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64">
                  <a:moveTo>
                    <a:pt x="9" y="24"/>
                  </a:moveTo>
                  <a:cubicBezTo>
                    <a:pt x="3" y="21"/>
                    <a:pt x="0" y="14"/>
                    <a:pt x="3" y="8"/>
                  </a:cubicBezTo>
                  <a:cubicBezTo>
                    <a:pt x="6" y="2"/>
                    <a:pt x="13" y="0"/>
                    <a:pt x="19" y="3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101" y="44"/>
                    <a:pt x="103" y="51"/>
                    <a:pt x="100" y="56"/>
                  </a:cubicBezTo>
                  <a:cubicBezTo>
                    <a:pt x="97" y="62"/>
                    <a:pt x="90" y="64"/>
                    <a:pt x="85" y="62"/>
                  </a:cubicBezTo>
                  <a:cubicBezTo>
                    <a:pt x="9" y="24"/>
                    <a:pt x="9" y="24"/>
                    <a:pt x="9" y="24"/>
                  </a:cubicBezTo>
                </a:path>
              </a:pathLst>
            </a:custGeom>
            <a:solidFill>
              <a:srgbClr val="002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3" name="îṩḷíďê"/>
            <p:cNvSpPr/>
            <p:nvPr/>
          </p:nvSpPr>
          <p:spPr bwMode="auto">
            <a:xfrm>
              <a:off x="5514392" y="5002828"/>
              <a:ext cx="268127" cy="173416"/>
            </a:xfrm>
            <a:custGeom>
              <a:avLst/>
              <a:gdLst>
                <a:gd name="T0" fmla="*/ 84 w 102"/>
                <a:gd name="T1" fmla="*/ 3 h 66"/>
                <a:gd name="T2" fmla="*/ 99 w 102"/>
                <a:gd name="T3" fmla="*/ 8 h 66"/>
                <a:gd name="T4" fmla="*/ 94 w 102"/>
                <a:gd name="T5" fmla="*/ 24 h 66"/>
                <a:gd name="T6" fmla="*/ 19 w 102"/>
                <a:gd name="T7" fmla="*/ 63 h 66"/>
                <a:gd name="T8" fmla="*/ 3 w 102"/>
                <a:gd name="T9" fmla="*/ 58 h 66"/>
                <a:gd name="T10" fmla="*/ 8 w 102"/>
                <a:gd name="T11" fmla="*/ 42 h 66"/>
                <a:gd name="T12" fmla="*/ 84 w 102"/>
                <a:gd name="T13" fmla="*/ 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" h="66">
                  <a:moveTo>
                    <a:pt x="84" y="3"/>
                  </a:moveTo>
                  <a:cubicBezTo>
                    <a:pt x="89" y="0"/>
                    <a:pt x="96" y="2"/>
                    <a:pt x="99" y="8"/>
                  </a:cubicBezTo>
                  <a:cubicBezTo>
                    <a:pt x="102" y="14"/>
                    <a:pt x="100" y="21"/>
                    <a:pt x="94" y="24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13" y="66"/>
                    <a:pt x="6" y="64"/>
                    <a:pt x="3" y="58"/>
                  </a:cubicBezTo>
                  <a:cubicBezTo>
                    <a:pt x="0" y="52"/>
                    <a:pt x="2" y="45"/>
                    <a:pt x="8" y="42"/>
                  </a:cubicBezTo>
                  <a:cubicBezTo>
                    <a:pt x="84" y="3"/>
                    <a:pt x="84" y="3"/>
                    <a:pt x="84" y="3"/>
                  </a:cubicBezTo>
                </a:path>
              </a:pathLst>
            </a:custGeom>
            <a:solidFill>
              <a:srgbClr val="002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4" name="iṥḷíde"/>
            <p:cNvSpPr/>
            <p:nvPr/>
          </p:nvSpPr>
          <p:spPr bwMode="auto">
            <a:xfrm>
              <a:off x="5619775" y="4824077"/>
              <a:ext cx="62697" cy="285469"/>
            </a:xfrm>
            <a:custGeom>
              <a:avLst/>
              <a:gdLst>
                <a:gd name="T0" fmla="*/ 24 w 24"/>
                <a:gd name="T1" fmla="*/ 97 h 109"/>
                <a:gd name="T2" fmla="*/ 12 w 24"/>
                <a:gd name="T3" fmla="*/ 109 h 109"/>
                <a:gd name="T4" fmla="*/ 1 w 24"/>
                <a:gd name="T5" fmla="*/ 97 h 109"/>
                <a:gd name="T6" fmla="*/ 0 w 24"/>
                <a:gd name="T7" fmla="*/ 12 h 109"/>
                <a:gd name="T8" fmla="*/ 12 w 24"/>
                <a:gd name="T9" fmla="*/ 0 h 109"/>
                <a:gd name="T10" fmla="*/ 24 w 24"/>
                <a:gd name="T11" fmla="*/ 12 h 109"/>
                <a:gd name="T12" fmla="*/ 24 w 24"/>
                <a:gd name="T13" fmla="*/ 9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09">
                  <a:moveTo>
                    <a:pt x="24" y="97"/>
                  </a:moveTo>
                  <a:cubicBezTo>
                    <a:pt x="24" y="103"/>
                    <a:pt x="19" y="109"/>
                    <a:pt x="12" y="109"/>
                  </a:cubicBezTo>
                  <a:cubicBezTo>
                    <a:pt x="6" y="109"/>
                    <a:pt x="1" y="103"/>
                    <a:pt x="1" y="97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97"/>
                    <a:pt x="24" y="97"/>
                    <a:pt x="24" y="97"/>
                  </a:cubicBezTo>
                </a:path>
              </a:pathLst>
            </a:custGeom>
            <a:solidFill>
              <a:srgbClr val="002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5" name="îşľiḋé"/>
            <p:cNvSpPr/>
            <p:nvPr/>
          </p:nvSpPr>
          <p:spPr bwMode="auto">
            <a:xfrm>
              <a:off x="5717154" y="4545278"/>
              <a:ext cx="94712" cy="260124"/>
            </a:xfrm>
            <a:custGeom>
              <a:avLst/>
              <a:gdLst>
                <a:gd name="T0" fmla="*/ 36 w 36"/>
                <a:gd name="T1" fmla="*/ 98 h 99"/>
                <a:gd name="T2" fmla="*/ 22 w 36"/>
                <a:gd name="T3" fmla="*/ 66 h 99"/>
                <a:gd name="T4" fmla="*/ 22 w 36"/>
                <a:gd name="T5" fmla="*/ 18 h 99"/>
                <a:gd name="T6" fmla="*/ 13 w 36"/>
                <a:gd name="T7" fmla="*/ 1 h 99"/>
                <a:gd name="T8" fmla="*/ 2 w 36"/>
                <a:gd name="T9" fmla="*/ 18 h 99"/>
                <a:gd name="T10" fmla="*/ 7 w 36"/>
                <a:gd name="T11" fmla="*/ 83 h 99"/>
                <a:gd name="T12" fmla="*/ 36 w 36"/>
                <a:gd name="T13" fmla="*/ 9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99">
                  <a:moveTo>
                    <a:pt x="36" y="98"/>
                  </a:moveTo>
                  <a:cubicBezTo>
                    <a:pt x="36" y="98"/>
                    <a:pt x="22" y="91"/>
                    <a:pt x="22" y="66"/>
                  </a:cubicBezTo>
                  <a:cubicBezTo>
                    <a:pt x="23" y="40"/>
                    <a:pt x="22" y="18"/>
                    <a:pt x="22" y="18"/>
                  </a:cubicBezTo>
                  <a:cubicBezTo>
                    <a:pt x="22" y="18"/>
                    <a:pt x="23" y="2"/>
                    <a:pt x="13" y="1"/>
                  </a:cubicBezTo>
                  <a:cubicBezTo>
                    <a:pt x="2" y="0"/>
                    <a:pt x="3" y="7"/>
                    <a:pt x="2" y="18"/>
                  </a:cubicBezTo>
                  <a:cubicBezTo>
                    <a:pt x="1" y="29"/>
                    <a:pt x="0" y="61"/>
                    <a:pt x="7" y="83"/>
                  </a:cubicBezTo>
                  <a:cubicBezTo>
                    <a:pt x="11" y="97"/>
                    <a:pt x="28" y="99"/>
                    <a:pt x="36" y="98"/>
                  </a:cubicBezTo>
                  <a:close/>
                </a:path>
              </a:pathLst>
            </a:custGeom>
            <a:solidFill>
              <a:srgbClr val="002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6" name="išlïḍé"/>
            <p:cNvSpPr/>
            <p:nvPr/>
          </p:nvSpPr>
          <p:spPr bwMode="auto">
            <a:xfrm>
              <a:off x="5405007" y="4768050"/>
              <a:ext cx="493567" cy="213435"/>
            </a:xfrm>
            <a:custGeom>
              <a:avLst/>
              <a:gdLst>
                <a:gd name="T0" fmla="*/ 110 w 188"/>
                <a:gd name="T1" fmla="*/ 79 h 81"/>
                <a:gd name="T2" fmla="*/ 184 w 188"/>
                <a:gd name="T3" fmla="*/ 36 h 81"/>
                <a:gd name="T4" fmla="*/ 178 w 188"/>
                <a:gd name="T5" fmla="*/ 8 h 81"/>
                <a:gd name="T6" fmla="*/ 13 w 188"/>
                <a:gd name="T7" fmla="*/ 3 h 81"/>
                <a:gd name="T8" fmla="*/ 10 w 188"/>
                <a:gd name="T9" fmla="*/ 34 h 81"/>
                <a:gd name="T10" fmla="*/ 110 w 188"/>
                <a:gd name="T11" fmla="*/ 7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8" h="81">
                  <a:moveTo>
                    <a:pt x="110" y="79"/>
                  </a:moveTo>
                  <a:cubicBezTo>
                    <a:pt x="134" y="76"/>
                    <a:pt x="181" y="53"/>
                    <a:pt x="184" y="36"/>
                  </a:cubicBezTo>
                  <a:cubicBezTo>
                    <a:pt x="187" y="20"/>
                    <a:pt x="188" y="20"/>
                    <a:pt x="178" y="8"/>
                  </a:cubicBezTo>
                  <a:cubicBezTo>
                    <a:pt x="173" y="2"/>
                    <a:pt x="15" y="0"/>
                    <a:pt x="13" y="3"/>
                  </a:cubicBezTo>
                  <a:cubicBezTo>
                    <a:pt x="10" y="8"/>
                    <a:pt x="0" y="15"/>
                    <a:pt x="10" y="34"/>
                  </a:cubicBezTo>
                  <a:cubicBezTo>
                    <a:pt x="26" y="62"/>
                    <a:pt x="86" y="81"/>
                    <a:pt x="110" y="79"/>
                  </a:cubicBez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7" name="i$1íďé"/>
            <p:cNvSpPr/>
            <p:nvPr/>
          </p:nvSpPr>
          <p:spPr bwMode="auto">
            <a:xfrm>
              <a:off x="5405007" y="4670670"/>
              <a:ext cx="482895" cy="281467"/>
            </a:xfrm>
            <a:custGeom>
              <a:avLst/>
              <a:gdLst>
                <a:gd name="T0" fmla="*/ 110 w 184"/>
                <a:gd name="T1" fmla="*/ 102 h 107"/>
                <a:gd name="T2" fmla="*/ 184 w 184"/>
                <a:gd name="T3" fmla="*/ 55 h 107"/>
                <a:gd name="T4" fmla="*/ 79 w 184"/>
                <a:gd name="T5" fmla="*/ 2 h 107"/>
                <a:gd name="T6" fmla="*/ 10 w 184"/>
                <a:gd name="T7" fmla="*/ 53 h 107"/>
                <a:gd name="T8" fmla="*/ 110 w 184"/>
                <a:gd name="T9" fmla="*/ 10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107">
                  <a:moveTo>
                    <a:pt x="110" y="102"/>
                  </a:moveTo>
                  <a:cubicBezTo>
                    <a:pt x="110" y="102"/>
                    <a:pt x="184" y="75"/>
                    <a:pt x="184" y="55"/>
                  </a:cubicBezTo>
                  <a:cubicBezTo>
                    <a:pt x="184" y="35"/>
                    <a:pt x="96" y="0"/>
                    <a:pt x="79" y="2"/>
                  </a:cubicBezTo>
                  <a:cubicBezTo>
                    <a:pt x="62" y="4"/>
                    <a:pt x="0" y="35"/>
                    <a:pt x="10" y="53"/>
                  </a:cubicBezTo>
                  <a:cubicBezTo>
                    <a:pt x="26" y="82"/>
                    <a:pt x="81" y="107"/>
                    <a:pt x="110" y="102"/>
                  </a:cubicBezTo>
                  <a:close/>
                </a:path>
              </a:pathLst>
            </a:custGeom>
            <a:solidFill>
              <a:srgbClr val="0644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8" name="iṧlíḑê"/>
            <p:cNvSpPr/>
            <p:nvPr/>
          </p:nvSpPr>
          <p:spPr bwMode="auto">
            <a:xfrm>
              <a:off x="5601099" y="4395873"/>
              <a:ext cx="336159" cy="293472"/>
            </a:xfrm>
            <a:custGeom>
              <a:avLst/>
              <a:gdLst>
                <a:gd name="T0" fmla="*/ 114 w 128"/>
                <a:gd name="T1" fmla="*/ 42 h 112"/>
                <a:gd name="T2" fmla="*/ 29 w 128"/>
                <a:gd name="T3" fmla="*/ 2 h 112"/>
                <a:gd name="T4" fmla="*/ 4 w 128"/>
                <a:gd name="T5" fmla="*/ 17 h 112"/>
                <a:gd name="T6" fmla="*/ 20 w 128"/>
                <a:gd name="T7" fmla="*/ 70 h 112"/>
                <a:gd name="T8" fmla="*/ 102 w 128"/>
                <a:gd name="T9" fmla="*/ 107 h 112"/>
                <a:gd name="T10" fmla="*/ 121 w 128"/>
                <a:gd name="T11" fmla="*/ 94 h 112"/>
                <a:gd name="T12" fmla="*/ 114 w 128"/>
                <a:gd name="T13" fmla="*/ 4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" h="112">
                  <a:moveTo>
                    <a:pt x="114" y="42"/>
                  </a:moveTo>
                  <a:cubicBezTo>
                    <a:pt x="107" y="31"/>
                    <a:pt x="49" y="0"/>
                    <a:pt x="29" y="2"/>
                  </a:cubicBezTo>
                  <a:cubicBezTo>
                    <a:pt x="21" y="2"/>
                    <a:pt x="11" y="2"/>
                    <a:pt x="4" y="17"/>
                  </a:cubicBezTo>
                  <a:cubicBezTo>
                    <a:pt x="0" y="27"/>
                    <a:pt x="10" y="54"/>
                    <a:pt x="20" y="70"/>
                  </a:cubicBezTo>
                  <a:cubicBezTo>
                    <a:pt x="31" y="87"/>
                    <a:pt x="74" y="112"/>
                    <a:pt x="102" y="107"/>
                  </a:cubicBezTo>
                  <a:cubicBezTo>
                    <a:pt x="117" y="104"/>
                    <a:pt x="119" y="99"/>
                    <a:pt x="121" y="94"/>
                  </a:cubicBezTo>
                  <a:cubicBezTo>
                    <a:pt x="128" y="79"/>
                    <a:pt x="119" y="52"/>
                    <a:pt x="114" y="42"/>
                  </a:cubicBez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9" name="îṧḷïḍe"/>
            <p:cNvSpPr/>
            <p:nvPr/>
          </p:nvSpPr>
          <p:spPr bwMode="auto">
            <a:xfrm>
              <a:off x="5598431" y="4405211"/>
              <a:ext cx="317484" cy="284135"/>
            </a:xfrm>
            <a:custGeom>
              <a:avLst/>
              <a:gdLst>
                <a:gd name="T0" fmla="*/ 107 w 121"/>
                <a:gd name="T1" fmla="*/ 42 h 108"/>
                <a:gd name="T2" fmla="*/ 22 w 121"/>
                <a:gd name="T3" fmla="*/ 2 h 108"/>
                <a:gd name="T4" fmla="*/ 5 w 121"/>
                <a:gd name="T5" fmla="*/ 13 h 108"/>
                <a:gd name="T6" fmla="*/ 14 w 121"/>
                <a:gd name="T7" fmla="*/ 67 h 108"/>
                <a:gd name="T8" fmla="*/ 95 w 121"/>
                <a:gd name="T9" fmla="*/ 103 h 108"/>
                <a:gd name="T10" fmla="*/ 114 w 121"/>
                <a:gd name="T11" fmla="*/ 91 h 108"/>
                <a:gd name="T12" fmla="*/ 107 w 121"/>
                <a:gd name="T13" fmla="*/ 4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108">
                  <a:moveTo>
                    <a:pt x="107" y="42"/>
                  </a:moveTo>
                  <a:cubicBezTo>
                    <a:pt x="100" y="31"/>
                    <a:pt x="43" y="0"/>
                    <a:pt x="22" y="2"/>
                  </a:cubicBezTo>
                  <a:cubicBezTo>
                    <a:pt x="14" y="2"/>
                    <a:pt x="10" y="3"/>
                    <a:pt x="5" y="13"/>
                  </a:cubicBezTo>
                  <a:cubicBezTo>
                    <a:pt x="0" y="23"/>
                    <a:pt x="4" y="50"/>
                    <a:pt x="14" y="67"/>
                  </a:cubicBezTo>
                  <a:cubicBezTo>
                    <a:pt x="24" y="84"/>
                    <a:pt x="68" y="108"/>
                    <a:pt x="95" y="103"/>
                  </a:cubicBezTo>
                  <a:cubicBezTo>
                    <a:pt x="110" y="100"/>
                    <a:pt x="112" y="96"/>
                    <a:pt x="114" y="91"/>
                  </a:cubicBezTo>
                  <a:cubicBezTo>
                    <a:pt x="121" y="75"/>
                    <a:pt x="113" y="52"/>
                    <a:pt x="107" y="42"/>
                  </a:cubicBezTo>
                  <a:close/>
                </a:path>
              </a:pathLst>
            </a:custGeom>
            <a:solidFill>
              <a:srgbClr val="0644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0" name="íśľidè"/>
            <p:cNvSpPr/>
            <p:nvPr/>
          </p:nvSpPr>
          <p:spPr bwMode="auto">
            <a:xfrm>
              <a:off x="5438355" y="5057520"/>
              <a:ext cx="336159" cy="146736"/>
            </a:xfrm>
            <a:custGeom>
              <a:avLst/>
              <a:gdLst>
                <a:gd name="T0" fmla="*/ 4 w 128"/>
                <a:gd name="T1" fmla="*/ 0 h 56"/>
                <a:gd name="T2" fmla="*/ 0 w 128"/>
                <a:gd name="T3" fmla="*/ 13 h 56"/>
                <a:gd name="T4" fmla="*/ 80 w 128"/>
                <a:gd name="T5" fmla="*/ 56 h 56"/>
                <a:gd name="T6" fmla="*/ 128 w 128"/>
                <a:gd name="T7" fmla="*/ 48 h 56"/>
                <a:gd name="T8" fmla="*/ 117 w 128"/>
                <a:gd name="T9" fmla="*/ 43 h 56"/>
                <a:gd name="T10" fmla="*/ 115 w 128"/>
                <a:gd name="T11" fmla="*/ 42 h 56"/>
                <a:gd name="T12" fmla="*/ 98 w 128"/>
                <a:gd name="T13" fmla="*/ 33 h 56"/>
                <a:gd name="T14" fmla="*/ 81 w 128"/>
                <a:gd name="T15" fmla="*/ 25 h 56"/>
                <a:gd name="T16" fmla="*/ 48 w 128"/>
                <a:gd name="T17" fmla="*/ 42 h 56"/>
                <a:gd name="T18" fmla="*/ 43 w 128"/>
                <a:gd name="T19" fmla="*/ 44 h 56"/>
                <a:gd name="T20" fmla="*/ 32 w 128"/>
                <a:gd name="T21" fmla="*/ 37 h 56"/>
                <a:gd name="T22" fmla="*/ 37 w 128"/>
                <a:gd name="T23" fmla="*/ 21 h 56"/>
                <a:gd name="T24" fmla="*/ 54 w 128"/>
                <a:gd name="T25" fmla="*/ 13 h 56"/>
                <a:gd name="T26" fmla="*/ 40 w 128"/>
                <a:gd name="T27" fmla="*/ 5 h 56"/>
                <a:gd name="T28" fmla="*/ 28 w 128"/>
                <a:gd name="T29" fmla="*/ 11 h 56"/>
                <a:gd name="T30" fmla="*/ 4 w 128"/>
                <a:gd name="T3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8" h="56">
                  <a:moveTo>
                    <a:pt x="4" y="0"/>
                  </a:moveTo>
                  <a:cubicBezTo>
                    <a:pt x="2" y="4"/>
                    <a:pt x="0" y="8"/>
                    <a:pt x="0" y="13"/>
                  </a:cubicBezTo>
                  <a:cubicBezTo>
                    <a:pt x="0" y="37"/>
                    <a:pt x="36" y="56"/>
                    <a:pt x="80" y="56"/>
                  </a:cubicBezTo>
                  <a:cubicBezTo>
                    <a:pt x="98" y="56"/>
                    <a:pt x="115" y="53"/>
                    <a:pt x="128" y="48"/>
                  </a:cubicBezTo>
                  <a:cubicBezTo>
                    <a:pt x="117" y="43"/>
                    <a:pt x="117" y="43"/>
                    <a:pt x="117" y="43"/>
                  </a:cubicBezTo>
                  <a:cubicBezTo>
                    <a:pt x="116" y="42"/>
                    <a:pt x="115" y="42"/>
                    <a:pt x="115" y="42"/>
                  </a:cubicBezTo>
                  <a:cubicBezTo>
                    <a:pt x="98" y="33"/>
                    <a:pt x="98" y="33"/>
                    <a:pt x="98" y="33"/>
                  </a:cubicBezTo>
                  <a:cubicBezTo>
                    <a:pt x="81" y="25"/>
                    <a:pt x="81" y="25"/>
                    <a:pt x="81" y="25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6" y="43"/>
                    <a:pt x="44" y="44"/>
                    <a:pt x="43" y="44"/>
                  </a:cubicBezTo>
                  <a:cubicBezTo>
                    <a:pt x="38" y="44"/>
                    <a:pt x="34" y="41"/>
                    <a:pt x="32" y="37"/>
                  </a:cubicBezTo>
                  <a:cubicBezTo>
                    <a:pt x="29" y="31"/>
                    <a:pt x="31" y="24"/>
                    <a:pt x="37" y="21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79B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1" name="iṩ1iḋè"/>
            <p:cNvSpPr/>
            <p:nvPr/>
          </p:nvSpPr>
          <p:spPr bwMode="auto">
            <a:xfrm>
              <a:off x="5695811" y="5144228"/>
              <a:ext cx="49357" cy="26679"/>
            </a:xfrm>
            <a:custGeom>
              <a:avLst/>
              <a:gdLst>
                <a:gd name="T0" fmla="*/ 0 w 19"/>
                <a:gd name="T1" fmla="*/ 0 h 10"/>
                <a:gd name="T2" fmla="*/ 17 w 19"/>
                <a:gd name="T3" fmla="*/ 9 h 10"/>
                <a:gd name="T4" fmla="*/ 19 w 19"/>
                <a:gd name="T5" fmla="*/ 10 h 10"/>
                <a:gd name="T6" fmla="*/ 0 w 19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0">
                  <a:moveTo>
                    <a:pt x="0" y="0"/>
                  </a:move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8" y="9"/>
                    <a:pt x="19" y="1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2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2" name="iṧ1iḋé"/>
            <p:cNvSpPr/>
            <p:nvPr/>
          </p:nvSpPr>
          <p:spPr bwMode="auto">
            <a:xfrm>
              <a:off x="5514392" y="5090869"/>
              <a:ext cx="137398" cy="82706"/>
            </a:xfrm>
            <a:custGeom>
              <a:avLst/>
              <a:gdLst>
                <a:gd name="T0" fmla="*/ 25 w 52"/>
                <a:gd name="T1" fmla="*/ 0 h 31"/>
                <a:gd name="T2" fmla="*/ 8 w 52"/>
                <a:gd name="T3" fmla="*/ 8 h 31"/>
                <a:gd name="T4" fmla="*/ 3 w 52"/>
                <a:gd name="T5" fmla="*/ 24 h 31"/>
                <a:gd name="T6" fmla="*/ 14 w 52"/>
                <a:gd name="T7" fmla="*/ 31 h 31"/>
                <a:gd name="T8" fmla="*/ 19 w 52"/>
                <a:gd name="T9" fmla="*/ 29 h 31"/>
                <a:gd name="T10" fmla="*/ 52 w 52"/>
                <a:gd name="T11" fmla="*/ 12 h 31"/>
                <a:gd name="T12" fmla="*/ 25 w 52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1">
                  <a:moveTo>
                    <a:pt x="25" y="0"/>
                  </a:moveTo>
                  <a:cubicBezTo>
                    <a:pt x="8" y="8"/>
                    <a:pt x="8" y="8"/>
                    <a:pt x="8" y="8"/>
                  </a:cubicBezTo>
                  <a:cubicBezTo>
                    <a:pt x="2" y="11"/>
                    <a:pt x="0" y="18"/>
                    <a:pt x="3" y="24"/>
                  </a:cubicBezTo>
                  <a:cubicBezTo>
                    <a:pt x="5" y="28"/>
                    <a:pt x="9" y="31"/>
                    <a:pt x="14" y="31"/>
                  </a:cubicBezTo>
                  <a:cubicBezTo>
                    <a:pt x="15" y="31"/>
                    <a:pt x="17" y="30"/>
                    <a:pt x="19" y="29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002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3" name="ïšļidè"/>
            <p:cNvSpPr/>
            <p:nvPr/>
          </p:nvSpPr>
          <p:spPr bwMode="auto">
            <a:xfrm>
              <a:off x="5481042" y="4491919"/>
              <a:ext cx="117389" cy="156075"/>
            </a:xfrm>
            <a:custGeom>
              <a:avLst/>
              <a:gdLst>
                <a:gd name="T0" fmla="*/ 37 w 45"/>
                <a:gd name="T1" fmla="*/ 59 h 59"/>
                <a:gd name="T2" fmla="*/ 42 w 45"/>
                <a:gd name="T3" fmla="*/ 28 h 59"/>
                <a:gd name="T4" fmla="*/ 24 w 45"/>
                <a:gd name="T5" fmla="*/ 1 h 59"/>
                <a:gd name="T6" fmla="*/ 0 w 45"/>
                <a:gd name="T7" fmla="*/ 50 h 59"/>
                <a:gd name="T8" fmla="*/ 37 w 45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59">
                  <a:moveTo>
                    <a:pt x="37" y="59"/>
                  </a:moveTo>
                  <a:cubicBezTo>
                    <a:pt x="41" y="42"/>
                    <a:pt x="42" y="28"/>
                    <a:pt x="42" y="28"/>
                  </a:cubicBezTo>
                  <a:cubicBezTo>
                    <a:pt x="42" y="28"/>
                    <a:pt x="45" y="0"/>
                    <a:pt x="24" y="1"/>
                  </a:cubicBezTo>
                  <a:cubicBezTo>
                    <a:pt x="11" y="1"/>
                    <a:pt x="4" y="29"/>
                    <a:pt x="0" y="50"/>
                  </a:cubicBezTo>
                  <a:cubicBezTo>
                    <a:pt x="14" y="50"/>
                    <a:pt x="25" y="54"/>
                    <a:pt x="37" y="59"/>
                  </a:cubicBezTo>
                  <a:close/>
                </a:path>
              </a:pathLst>
            </a:custGeom>
            <a:solidFill>
              <a:srgbClr val="D95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4" name="ïṡľíḍè"/>
            <p:cNvSpPr/>
            <p:nvPr/>
          </p:nvSpPr>
          <p:spPr bwMode="auto">
            <a:xfrm>
              <a:off x="5307627" y="4623982"/>
              <a:ext cx="269461" cy="165411"/>
            </a:xfrm>
            <a:custGeom>
              <a:avLst/>
              <a:gdLst>
                <a:gd name="T0" fmla="*/ 66 w 103"/>
                <a:gd name="T1" fmla="*/ 0 h 63"/>
                <a:gd name="T2" fmla="*/ 63 w 103"/>
                <a:gd name="T3" fmla="*/ 24 h 63"/>
                <a:gd name="T4" fmla="*/ 8 w 103"/>
                <a:gd name="T5" fmla="*/ 31 h 63"/>
                <a:gd name="T6" fmla="*/ 69 w 103"/>
                <a:gd name="T7" fmla="*/ 58 h 63"/>
                <a:gd name="T8" fmla="*/ 103 w 103"/>
                <a:gd name="T9" fmla="*/ 9 h 63"/>
                <a:gd name="T10" fmla="*/ 66 w 103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3" h="62">
                  <a:moveTo>
                    <a:pt x="66" y="0"/>
                  </a:moveTo>
                  <a:cubicBezTo>
                    <a:pt x="64" y="14"/>
                    <a:pt x="63" y="24"/>
                    <a:pt x="63" y="24"/>
                  </a:cubicBezTo>
                  <a:cubicBezTo>
                    <a:pt x="63" y="24"/>
                    <a:pt x="16" y="18"/>
                    <a:pt x="8" y="31"/>
                  </a:cubicBezTo>
                  <a:cubicBezTo>
                    <a:pt x="0" y="43"/>
                    <a:pt x="18" y="63"/>
                    <a:pt x="69" y="58"/>
                  </a:cubicBezTo>
                  <a:cubicBezTo>
                    <a:pt x="88" y="56"/>
                    <a:pt x="98" y="31"/>
                    <a:pt x="103" y="9"/>
                  </a:cubicBezTo>
                  <a:cubicBezTo>
                    <a:pt x="91" y="4"/>
                    <a:pt x="80" y="0"/>
                    <a:pt x="66" y="0"/>
                  </a:cubicBezTo>
                  <a:close/>
                </a:path>
              </a:pathLst>
            </a:custGeom>
            <a:solidFill>
              <a:srgbClr val="FED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5" name="ïśľiḍe"/>
            <p:cNvSpPr/>
            <p:nvPr/>
          </p:nvSpPr>
          <p:spPr bwMode="auto">
            <a:xfrm>
              <a:off x="5577088" y="4477246"/>
              <a:ext cx="129395" cy="60029"/>
            </a:xfrm>
            <a:custGeom>
              <a:avLst/>
              <a:gdLst>
                <a:gd name="T0" fmla="*/ 49 w 49"/>
                <a:gd name="T1" fmla="*/ 10 h 23"/>
                <a:gd name="T2" fmla="*/ 39 w 49"/>
                <a:gd name="T3" fmla="*/ 6 h 23"/>
                <a:gd name="T4" fmla="*/ 0 w 49"/>
                <a:gd name="T5" fmla="*/ 4 h 23"/>
                <a:gd name="T6" fmla="*/ 49 w 49"/>
                <a:gd name="T7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23">
                  <a:moveTo>
                    <a:pt x="49" y="10"/>
                  </a:moveTo>
                  <a:cubicBezTo>
                    <a:pt x="43" y="8"/>
                    <a:pt x="39" y="6"/>
                    <a:pt x="39" y="6"/>
                  </a:cubicBezTo>
                  <a:cubicBezTo>
                    <a:pt x="24" y="0"/>
                    <a:pt x="11" y="0"/>
                    <a:pt x="0" y="4"/>
                  </a:cubicBezTo>
                  <a:cubicBezTo>
                    <a:pt x="12" y="22"/>
                    <a:pt x="31" y="23"/>
                    <a:pt x="49" y="10"/>
                  </a:cubicBezTo>
                  <a:close/>
                </a:path>
              </a:pathLst>
            </a:custGeom>
            <a:solidFill>
              <a:srgbClr val="FBBF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6" name="íšlïdè"/>
            <p:cNvSpPr/>
            <p:nvPr/>
          </p:nvSpPr>
          <p:spPr bwMode="auto">
            <a:xfrm>
              <a:off x="5570418" y="4487917"/>
              <a:ext cx="146736" cy="65364"/>
            </a:xfrm>
            <a:custGeom>
              <a:avLst/>
              <a:gdLst>
                <a:gd name="T0" fmla="*/ 52 w 56"/>
                <a:gd name="T1" fmla="*/ 6 h 25"/>
                <a:gd name="T2" fmla="*/ 3 w 56"/>
                <a:gd name="T3" fmla="*/ 0 h 25"/>
                <a:gd name="T4" fmla="*/ 0 w 56"/>
                <a:gd name="T5" fmla="*/ 1 h 25"/>
                <a:gd name="T6" fmla="*/ 0 w 56"/>
                <a:gd name="T7" fmla="*/ 1 h 25"/>
                <a:gd name="T8" fmla="*/ 18 w 56"/>
                <a:gd name="T9" fmla="*/ 18 h 25"/>
                <a:gd name="T10" fmla="*/ 56 w 56"/>
                <a:gd name="T11" fmla="*/ 8 h 25"/>
                <a:gd name="T12" fmla="*/ 52 w 56"/>
                <a:gd name="T13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25">
                  <a:moveTo>
                    <a:pt x="52" y="6"/>
                  </a:moveTo>
                  <a:cubicBezTo>
                    <a:pt x="34" y="19"/>
                    <a:pt x="15" y="18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8"/>
                    <a:pt x="11" y="14"/>
                    <a:pt x="18" y="18"/>
                  </a:cubicBezTo>
                  <a:cubicBezTo>
                    <a:pt x="31" y="25"/>
                    <a:pt x="45" y="18"/>
                    <a:pt x="56" y="8"/>
                  </a:cubicBezTo>
                  <a:cubicBezTo>
                    <a:pt x="54" y="7"/>
                    <a:pt x="53" y="7"/>
                    <a:pt x="52" y="6"/>
                  </a:cubicBezTo>
                  <a:close/>
                </a:path>
              </a:pathLst>
            </a:custGeom>
            <a:solidFill>
              <a:srgbClr val="D95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7" name="ísľïdê"/>
            <p:cNvSpPr/>
            <p:nvPr/>
          </p:nvSpPr>
          <p:spPr bwMode="auto">
            <a:xfrm>
              <a:off x="5498384" y="4490585"/>
              <a:ext cx="316150" cy="358837"/>
            </a:xfrm>
            <a:custGeom>
              <a:avLst/>
              <a:gdLst>
                <a:gd name="T0" fmla="*/ 117 w 120"/>
                <a:gd name="T1" fmla="*/ 48 h 137"/>
                <a:gd name="T2" fmla="*/ 83 w 120"/>
                <a:gd name="T3" fmla="*/ 7 h 137"/>
                <a:gd name="T4" fmla="*/ 83 w 120"/>
                <a:gd name="T5" fmla="*/ 7 h 137"/>
                <a:gd name="T6" fmla="*/ 45 w 120"/>
                <a:gd name="T7" fmla="*/ 17 h 137"/>
                <a:gd name="T8" fmla="*/ 27 w 120"/>
                <a:gd name="T9" fmla="*/ 0 h 137"/>
                <a:gd name="T10" fmla="*/ 27 w 120"/>
                <a:gd name="T11" fmla="*/ 0 h 137"/>
                <a:gd name="T12" fmla="*/ 2 w 120"/>
                <a:gd name="T13" fmla="*/ 39 h 137"/>
                <a:gd name="T14" fmla="*/ 1 w 120"/>
                <a:gd name="T15" fmla="*/ 96 h 137"/>
                <a:gd name="T16" fmla="*/ 108 w 120"/>
                <a:gd name="T17" fmla="*/ 137 h 137"/>
                <a:gd name="T18" fmla="*/ 117 w 120"/>
                <a:gd name="T19" fmla="*/ 4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0" h="137">
                  <a:moveTo>
                    <a:pt x="117" y="48"/>
                  </a:moveTo>
                  <a:cubicBezTo>
                    <a:pt x="116" y="28"/>
                    <a:pt x="97" y="15"/>
                    <a:pt x="83" y="7"/>
                  </a:cubicBezTo>
                  <a:cubicBezTo>
                    <a:pt x="83" y="7"/>
                    <a:pt x="83" y="7"/>
                    <a:pt x="83" y="7"/>
                  </a:cubicBezTo>
                  <a:cubicBezTo>
                    <a:pt x="72" y="17"/>
                    <a:pt x="58" y="24"/>
                    <a:pt x="45" y="17"/>
                  </a:cubicBezTo>
                  <a:cubicBezTo>
                    <a:pt x="38" y="13"/>
                    <a:pt x="31" y="7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1" y="8"/>
                    <a:pt x="3" y="25"/>
                    <a:pt x="2" y="39"/>
                  </a:cubicBezTo>
                  <a:cubicBezTo>
                    <a:pt x="0" y="63"/>
                    <a:pt x="1" y="96"/>
                    <a:pt x="1" y="96"/>
                  </a:cubicBezTo>
                  <a:cubicBezTo>
                    <a:pt x="108" y="137"/>
                    <a:pt x="108" y="137"/>
                    <a:pt x="108" y="137"/>
                  </a:cubicBezTo>
                  <a:cubicBezTo>
                    <a:pt x="108" y="137"/>
                    <a:pt x="120" y="79"/>
                    <a:pt x="117" y="48"/>
                  </a:cubicBezTo>
                  <a:close/>
                </a:path>
              </a:pathLst>
            </a:custGeom>
            <a:solidFill>
              <a:srgbClr val="F372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8" name="ïṣļiďé"/>
            <p:cNvSpPr/>
            <p:nvPr/>
          </p:nvSpPr>
          <p:spPr bwMode="auto">
            <a:xfrm>
              <a:off x="5481042" y="4190442"/>
              <a:ext cx="296140" cy="344163"/>
            </a:xfrm>
            <a:custGeom>
              <a:avLst/>
              <a:gdLst>
                <a:gd name="T0" fmla="*/ 93 w 113"/>
                <a:gd name="T1" fmla="*/ 98 h 131"/>
                <a:gd name="T2" fmla="*/ 83 w 113"/>
                <a:gd name="T3" fmla="*/ 26 h 131"/>
                <a:gd name="T4" fmla="*/ 32 w 113"/>
                <a:gd name="T5" fmla="*/ 104 h 131"/>
                <a:gd name="T6" fmla="*/ 93 w 113"/>
                <a:gd name="T7" fmla="*/ 98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131">
                  <a:moveTo>
                    <a:pt x="93" y="98"/>
                  </a:moveTo>
                  <a:cubicBezTo>
                    <a:pt x="93" y="98"/>
                    <a:pt x="113" y="52"/>
                    <a:pt x="83" y="26"/>
                  </a:cubicBezTo>
                  <a:cubicBezTo>
                    <a:pt x="53" y="0"/>
                    <a:pt x="0" y="51"/>
                    <a:pt x="32" y="104"/>
                  </a:cubicBezTo>
                  <a:cubicBezTo>
                    <a:pt x="49" y="131"/>
                    <a:pt x="88" y="117"/>
                    <a:pt x="93" y="98"/>
                  </a:cubicBezTo>
                  <a:close/>
                </a:path>
              </a:pathLst>
            </a:custGeom>
            <a:solidFill>
              <a:srgbClr val="FED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9" name="îślïḋé"/>
            <p:cNvSpPr/>
            <p:nvPr/>
          </p:nvSpPr>
          <p:spPr bwMode="auto">
            <a:xfrm>
              <a:off x="5498384" y="4203782"/>
              <a:ext cx="268127" cy="284135"/>
            </a:xfrm>
            <a:custGeom>
              <a:avLst/>
              <a:gdLst>
                <a:gd name="T0" fmla="*/ 92 w 102"/>
                <a:gd name="T1" fmla="*/ 88 h 108"/>
                <a:gd name="T2" fmla="*/ 95 w 102"/>
                <a:gd name="T3" fmla="*/ 45 h 108"/>
                <a:gd name="T4" fmla="*/ 19 w 102"/>
                <a:gd name="T5" fmla="*/ 26 h 108"/>
                <a:gd name="T6" fmla="*/ 24 w 102"/>
                <a:gd name="T7" fmla="*/ 70 h 108"/>
                <a:gd name="T8" fmla="*/ 64 w 102"/>
                <a:gd name="T9" fmla="*/ 59 h 108"/>
                <a:gd name="T10" fmla="*/ 72 w 102"/>
                <a:gd name="T11" fmla="*/ 76 h 108"/>
                <a:gd name="T12" fmla="*/ 84 w 102"/>
                <a:gd name="T13" fmla="*/ 69 h 108"/>
                <a:gd name="T14" fmla="*/ 78 w 102"/>
                <a:gd name="T15" fmla="*/ 88 h 108"/>
                <a:gd name="T16" fmla="*/ 92 w 102"/>
                <a:gd name="T17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108">
                  <a:moveTo>
                    <a:pt x="92" y="88"/>
                  </a:moveTo>
                  <a:cubicBezTo>
                    <a:pt x="92" y="88"/>
                    <a:pt x="102" y="76"/>
                    <a:pt x="95" y="45"/>
                  </a:cubicBezTo>
                  <a:cubicBezTo>
                    <a:pt x="88" y="14"/>
                    <a:pt x="45" y="0"/>
                    <a:pt x="19" y="26"/>
                  </a:cubicBezTo>
                  <a:cubicBezTo>
                    <a:pt x="6" y="39"/>
                    <a:pt x="0" y="65"/>
                    <a:pt x="24" y="70"/>
                  </a:cubicBezTo>
                  <a:cubicBezTo>
                    <a:pt x="49" y="75"/>
                    <a:pt x="64" y="59"/>
                    <a:pt x="64" y="59"/>
                  </a:cubicBezTo>
                  <a:cubicBezTo>
                    <a:pt x="64" y="59"/>
                    <a:pt x="63" y="63"/>
                    <a:pt x="72" y="76"/>
                  </a:cubicBezTo>
                  <a:cubicBezTo>
                    <a:pt x="72" y="76"/>
                    <a:pt x="76" y="64"/>
                    <a:pt x="84" y="69"/>
                  </a:cubicBezTo>
                  <a:cubicBezTo>
                    <a:pt x="92" y="73"/>
                    <a:pt x="85" y="90"/>
                    <a:pt x="78" y="88"/>
                  </a:cubicBezTo>
                  <a:cubicBezTo>
                    <a:pt x="78" y="88"/>
                    <a:pt x="81" y="108"/>
                    <a:pt x="92" y="88"/>
                  </a:cubicBezTo>
                  <a:close/>
                </a:path>
              </a:pathLst>
            </a:custGeom>
            <a:solidFill>
              <a:srgbClr val="5C3C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0" name="ïṧ1îde"/>
            <p:cNvSpPr/>
            <p:nvPr/>
          </p:nvSpPr>
          <p:spPr bwMode="auto">
            <a:xfrm>
              <a:off x="5530400" y="5012165"/>
              <a:ext cx="94712" cy="218770"/>
            </a:xfrm>
            <a:custGeom>
              <a:avLst/>
              <a:gdLst>
                <a:gd name="T0" fmla="*/ 18 w 36"/>
                <a:gd name="T1" fmla="*/ 0 h 83"/>
                <a:gd name="T2" fmla="*/ 0 w 36"/>
                <a:gd name="T3" fmla="*/ 19 h 83"/>
                <a:gd name="T4" fmla="*/ 0 w 36"/>
                <a:gd name="T5" fmla="*/ 64 h 83"/>
                <a:gd name="T6" fmla="*/ 0 w 36"/>
                <a:gd name="T7" fmla="*/ 77 h 83"/>
                <a:gd name="T8" fmla="*/ 36 w 36"/>
                <a:gd name="T9" fmla="*/ 80 h 83"/>
                <a:gd name="T10" fmla="*/ 36 w 36"/>
                <a:gd name="T11" fmla="*/ 67 h 83"/>
                <a:gd name="T12" fmla="*/ 36 w 36"/>
                <a:gd name="T13" fmla="*/ 19 h 83"/>
                <a:gd name="T14" fmla="*/ 18 w 36"/>
                <a:gd name="T15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83">
                  <a:moveTo>
                    <a:pt x="18" y="0"/>
                  </a:moveTo>
                  <a:cubicBezTo>
                    <a:pt x="8" y="0"/>
                    <a:pt x="0" y="9"/>
                    <a:pt x="0" y="19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1" y="76"/>
                    <a:pt x="24" y="83"/>
                    <a:pt x="36" y="80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6" y="9"/>
                    <a:pt x="28" y="0"/>
                    <a:pt x="18" y="0"/>
                  </a:cubicBezTo>
                  <a:close/>
                </a:path>
              </a:pathLst>
            </a:custGeom>
            <a:solidFill>
              <a:srgbClr val="00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1" name="iSľiḓè"/>
            <p:cNvSpPr/>
            <p:nvPr/>
          </p:nvSpPr>
          <p:spPr bwMode="auto">
            <a:xfrm>
              <a:off x="5530400" y="5212259"/>
              <a:ext cx="94712" cy="73368"/>
            </a:xfrm>
            <a:custGeom>
              <a:avLst/>
              <a:gdLst>
                <a:gd name="T0" fmla="*/ 0 w 36"/>
                <a:gd name="T1" fmla="*/ 1 h 28"/>
                <a:gd name="T2" fmla="*/ 0 w 36"/>
                <a:gd name="T3" fmla="*/ 10 h 28"/>
                <a:gd name="T4" fmla="*/ 18 w 36"/>
                <a:gd name="T5" fmla="*/ 28 h 28"/>
                <a:gd name="T6" fmla="*/ 36 w 36"/>
                <a:gd name="T7" fmla="*/ 10 h 28"/>
                <a:gd name="T8" fmla="*/ 36 w 36"/>
                <a:gd name="T9" fmla="*/ 4 h 28"/>
                <a:gd name="T10" fmla="*/ 0 w 36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8">
                  <a:moveTo>
                    <a:pt x="0" y="1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20"/>
                    <a:pt x="8" y="28"/>
                    <a:pt x="18" y="28"/>
                  </a:cubicBezTo>
                  <a:cubicBezTo>
                    <a:pt x="28" y="28"/>
                    <a:pt x="36" y="20"/>
                    <a:pt x="36" y="10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24" y="7"/>
                    <a:pt x="11" y="0"/>
                    <a:pt x="0" y="1"/>
                  </a:cubicBezTo>
                  <a:close/>
                </a:path>
              </a:pathLst>
            </a:custGeom>
            <a:solidFill>
              <a:srgbClr val="9956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2" name="ísḻiďe"/>
            <p:cNvSpPr/>
            <p:nvPr/>
          </p:nvSpPr>
          <p:spPr bwMode="auto">
            <a:xfrm>
              <a:off x="5473039" y="5214928"/>
              <a:ext cx="114721" cy="105383"/>
            </a:xfrm>
            <a:custGeom>
              <a:avLst/>
              <a:gdLst>
                <a:gd name="T0" fmla="*/ 22 w 44"/>
                <a:gd name="T1" fmla="*/ 0 h 40"/>
                <a:gd name="T2" fmla="*/ 4 w 44"/>
                <a:gd name="T3" fmla="*/ 30 h 40"/>
                <a:gd name="T4" fmla="*/ 40 w 44"/>
                <a:gd name="T5" fmla="*/ 27 h 40"/>
                <a:gd name="T6" fmla="*/ 22 w 44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2" y="0"/>
                  </a:moveTo>
                  <a:cubicBezTo>
                    <a:pt x="22" y="0"/>
                    <a:pt x="0" y="20"/>
                    <a:pt x="4" y="30"/>
                  </a:cubicBezTo>
                  <a:cubicBezTo>
                    <a:pt x="9" y="40"/>
                    <a:pt x="40" y="27"/>
                    <a:pt x="40" y="27"/>
                  </a:cubicBezTo>
                  <a:cubicBezTo>
                    <a:pt x="40" y="27"/>
                    <a:pt x="44" y="0"/>
                    <a:pt x="22" y="0"/>
                  </a:cubicBezTo>
                  <a:close/>
                </a:path>
              </a:pathLst>
            </a:custGeom>
            <a:solidFill>
              <a:srgbClr val="9956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3" name="ï$lîḑê"/>
            <p:cNvSpPr/>
            <p:nvPr/>
          </p:nvSpPr>
          <p:spPr bwMode="auto">
            <a:xfrm>
              <a:off x="5370324" y="4965476"/>
              <a:ext cx="94712" cy="217437"/>
            </a:xfrm>
            <a:custGeom>
              <a:avLst/>
              <a:gdLst>
                <a:gd name="T0" fmla="*/ 18 w 36"/>
                <a:gd name="T1" fmla="*/ 0 h 83"/>
                <a:gd name="T2" fmla="*/ 0 w 36"/>
                <a:gd name="T3" fmla="*/ 18 h 83"/>
                <a:gd name="T4" fmla="*/ 0 w 36"/>
                <a:gd name="T5" fmla="*/ 63 h 83"/>
                <a:gd name="T6" fmla="*/ 0 w 36"/>
                <a:gd name="T7" fmla="*/ 77 h 83"/>
                <a:gd name="T8" fmla="*/ 36 w 36"/>
                <a:gd name="T9" fmla="*/ 79 h 83"/>
                <a:gd name="T10" fmla="*/ 36 w 36"/>
                <a:gd name="T11" fmla="*/ 66 h 83"/>
                <a:gd name="T12" fmla="*/ 36 w 36"/>
                <a:gd name="T13" fmla="*/ 18 h 83"/>
                <a:gd name="T14" fmla="*/ 18 w 36"/>
                <a:gd name="T15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83">
                  <a:moveTo>
                    <a:pt x="18" y="0"/>
                  </a:moveTo>
                  <a:cubicBezTo>
                    <a:pt x="8" y="0"/>
                    <a:pt x="0" y="8"/>
                    <a:pt x="0" y="18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1" y="75"/>
                    <a:pt x="24" y="83"/>
                    <a:pt x="36" y="79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6" y="8"/>
                    <a:pt x="28" y="0"/>
                    <a:pt x="18" y="0"/>
                  </a:cubicBezTo>
                  <a:close/>
                </a:path>
              </a:pathLst>
            </a:custGeom>
            <a:solidFill>
              <a:srgbClr val="00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4" name="ïşľïḍe"/>
            <p:cNvSpPr/>
            <p:nvPr/>
          </p:nvSpPr>
          <p:spPr bwMode="auto">
            <a:xfrm>
              <a:off x="5370324" y="5162903"/>
              <a:ext cx="94712" cy="73368"/>
            </a:xfrm>
            <a:custGeom>
              <a:avLst/>
              <a:gdLst>
                <a:gd name="T0" fmla="*/ 0 w 36"/>
                <a:gd name="T1" fmla="*/ 2 h 28"/>
                <a:gd name="T2" fmla="*/ 0 w 36"/>
                <a:gd name="T3" fmla="*/ 10 h 28"/>
                <a:gd name="T4" fmla="*/ 18 w 36"/>
                <a:gd name="T5" fmla="*/ 28 h 28"/>
                <a:gd name="T6" fmla="*/ 36 w 36"/>
                <a:gd name="T7" fmla="*/ 10 h 28"/>
                <a:gd name="T8" fmla="*/ 36 w 36"/>
                <a:gd name="T9" fmla="*/ 4 h 28"/>
                <a:gd name="T10" fmla="*/ 0 w 36"/>
                <a:gd name="T11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8">
                  <a:moveTo>
                    <a:pt x="0" y="2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20"/>
                    <a:pt x="8" y="28"/>
                    <a:pt x="18" y="28"/>
                  </a:cubicBezTo>
                  <a:cubicBezTo>
                    <a:pt x="28" y="28"/>
                    <a:pt x="36" y="20"/>
                    <a:pt x="36" y="10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24" y="8"/>
                    <a:pt x="11" y="0"/>
                    <a:pt x="0" y="2"/>
                  </a:cubicBezTo>
                  <a:close/>
                </a:path>
              </a:pathLst>
            </a:custGeom>
            <a:solidFill>
              <a:srgbClr val="9956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5" name="ïṡḷíďè"/>
            <p:cNvSpPr/>
            <p:nvPr/>
          </p:nvSpPr>
          <p:spPr bwMode="auto">
            <a:xfrm>
              <a:off x="5312963" y="5165571"/>
              <a:ext cx="114721" cy="104049"/>
            </a:xfrm>
            <a:custGeom>
              <a:avLst/>
              <a:gdLst>
                <a:gd name="T0" fmla="*/ 22 w 44"/>
                <a:gd name="T1" fmla="*/ 1 h 40"/>
                <a:gd name="T2" fmla="*/ 4 w 44"/>
                <a:gd name="T3" fmla="*/ 30 h 40"/>
                <a:gd name="T4" fmla="*/ 40 w 44"/>
                <a:gd name="T5" fmla="*/ 27 h 40"/>
                <a:gd name="T6" fmla="*/ 22 w 44"/>
                <a:gd name="T7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2" y="1"/>
                  </a:moveTo>
                  <a:cubicBezTo>
                    <a:pt x="22" y="1"/>
                    <a:pt x="0" y="21"/>
                    <a:pt x="4" y="30"/>
                  </a:cubicBezTo>
                  <a:cubicBezTo>
                    <a:pt x="9" y="40"/>
                    <a:pt x="40" y="27"/>
                    <a:pt x="40" y="27"/>
                  </a:cubicBezTo>
                  <a:cubicBezTo>
                    <a:pt x="40" y="27"/>
                    <a:pt x="44" y="0"/>
                    <a:pt x="22" y="1"/>
                  </a:cubicBezTo>
                  <a:close/>
                </a:path>
              </a:pathLst>
            </a:custGeom>
            <a:solidFill>
              <a:srgbClr val="9956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6" name="íṣ1íḓe"/>
            <p:cNvSpPr/>
            <p:nvPr/>
          </p:nvSpPr>
          <p:spPr bwMode="auto">
            <a:xfrm>
              <a:off x="5478375" y="5054852"/>
              <a:ext cx="65364" cy="141401"/>
            </a:xfrm>
            <a:custGeom>
              <a:avLst/>
              <a:gdLst>
                <a:gd name="T0" fmla="*/ 25 w 25"/>
                <a:gd name="T1" fmla="*/ 51 h 54"/>
                <a:gd name="T2" fmla="*/ 25 w 25"/>
                <a:gd name="T3" fmla="*/ 6 h 54"/>
                <a:gd name="T4" fmla="*/ 13 w 25"/>
                <a:gd name="T5" fmla="*/ 0 h 54"/>
                <a:gd name="T6" fmla="*/ 0 w 25"/>
                <a:gd name="T7" fmla="*/ 6 h 54"/>
                <a:gd name="T8" fmla="*/ 0 w 25"/>
                <a:gd name="T9" fmla="*/ 51 h 54"/>
                <a:gd name="T10" fmla="*/ 25 w 25"/>
                <a:gd name="T11" fmla="*/ 5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54">
                  <a:moveTo>
                    <a:pt x="25" y="51"/>
                  </a:moveTo>
                  <a:cubicBezTo>
                    <a:pt x="25" y="6"/>
                    <a:pt x="25" y="6"/>
                    <a:pt x="25" y="6"/>
                  </a:cubicBezTo>
                  <a:cubicBezTo>
                    <a:pt x="25" y="3"/>
                    <a:pt x="20" y="0"/>
                    <a:pt x="13" y="0"/>
                  </a:cubicBezTo>
                  <a:cubicBezTo>
                    <a:pt x="6" y="0"/>
                    <a:pt x="0" y="3"/>
                    <a:pt x="0" y="6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9" y="53"/>
                    <a:pt x="17" y="54"/>
                    <a:pt x="25" y="51"/>
                  </a:cubicBez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7" name="íšḷiḑê"/>
            <p:cNvSpPr/>
            <p:nvPr/>
          </p:nvSpPr>
          <p:spPr bwMode="auto">
            <a:xfrm>
              <a:off x="5478375" y="5188248"/>
              <a:ext cx="65364" cy="216102"/>
            </a:xfrm>
            <a:custGeom>
              <a:avLst/>
              <a:gdLst>
                <a:gd name="T0" fmla="*/ 0 w 25"/>
                <a:gd name="T1" fmla="*/ 0 h 82"/>
                <a:gd name="T2" fmla="*/ 0 w 25"/>
                <a:gd name="T3" fmla="*/ 76 h 82"/>
                <a:gd name="T4" fmla="*/ 13 w 25"/>
                <a:gd name="T5" fmla="*/ 82 h 82"/>
                <a:gd name="T6" fmla="*/ 25 w 25"/>
                <a:gd name="T7" fmla="*/ 76 h 82"/>
                <a:gd name="T8" fmla="*/ 25 w 25"/>
                <a:gd name="T9" fmla="*/ 0 h 82"/>
                <a:gd name="T10" fmla="*/ 0 w 25"/>
                <a:gd name="T11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82">
                  <a:moveTo>
                    <a:pt x="0" y="0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0" y="80"/>
                    <a:pt x="6" y="82"/>
                    <a:pt x="13" y="82"/>
                  </a:cubicBezTo>
                  <a:cubicBezTo>
                    <a:pt x="20" y="82"/>
                    <a:pt x="25" y="80"/>
                    <a:pt x="25" y="76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7" y="3"/>
                    <a:pt x="9" y="2"/>
                    <a:pt x="0" y="0"/>
                  </a:cubicBezTo>
                  <a:close/>
                </a:path>
              </a:pathLst>
            </a:custGeom>
            <a:solidFill>
              <a:srgbClr val="0644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8" name="îṣľidê"/>
            <p:cNvSpPr/>
            <p:nvPr/>
          </p:nvSpPr>
          <p:spPr bwMode="auto">
            <a:xfrm>
              <a:off x="5793191" y="5025505"/>
              <a:ext cx="65364" cy="229442"/>
            </a:xfrm>
            <a:custGeom>
              <a:avLst/>
              <a:gdLst>
                <a:gd name="T0" fmla="*/ 0 w 25"/>
                <a:gd name="T1" fmla="*/ 81 h 87"/>
                <a:gd name="T2" fmla="*/ 13 w 25"/>
                <a:gd name="T3" fmla="*/ 87 h 87"/>
                <a:gd name="T4" fmla="*/ 25 w 25"/>
                <a:gd name="T5" fmla="*/ 81 h 87"/>
                <a:gd name="T6" fmla="*/ 25 w 25"/>
                <a:gd name="T7" fmla="*/ 0 h 87"/>
                <a:gd name="T8" fmla="*/ 0 w 25"/>
                <a:gd name="T9" fmla="*/ 11 h 87"/>
                <a:gd name="T10" fmla="*/ 0 w 25"/>
                <a:gd name="T11" fmla="*/ 8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87">
                  <a:moveTo>
                    <a:pt x="0" y="81"/>
                  </a:moveTo>
                  <a:cubicBezTo>
                    <a:pt x="0" y="85"/>
                    <a:pt x="6" y="87"/>
                    <a:pt x="13" y="87"/>
                  </a:cubicBezTo>
                  <a:cubicBezTo>
                    <a:pt x="19" y="87"/>
                    <a:pt x="25" y="85"/>
                    <a:pt x="25" y="81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8" y="5"/>
                    <a:pt x="9" y="9"/>
                    <a:pt x="0" y="11"/>
                  </a:cubicBezTo>
                  <a:lnTo>
                    <a:pt x="0" y="81"/>
                  </a:lnTo>
                  <a:close/>
                </a:path>
              </a:pathLst>
            </a:custGeom>
            <a:solidFill>
              <a:srgbClr val="0644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9" name="íś1iḓe"/>
            <p:cNvSpPr/>
            <p:nvPr/>
          </p:nvSpPr>
          <p:spPr bwMode="auto">
            <a:xfrm>
              <a:off x="5793191" y="4910784"/>
              <a:ext cx="65364" cy="144068"/>
            </a:xfrm>
            <a:custGeom>
              <a:avLst/>
              <a:gdLst>
                <a:gd name="T0" fmla="*/ 13 w 25"/>
                <a:gd name="T1" fmla="*/ 0 h 55"/>
                <a:gd name="T2" fmla="*/ 0 w 25"/>
                <a:gd name="T3" fmla="*/ 5 h 55"/>
                <a:gd name="T4" fmla="*/ 0 w 25"/>
                <a:gd name="T5" fmla="*/ 55 h 55"/>
                <a:gd name="T6" fmla="*/ 25 w 25"/>
                <a:gd name="T7" fmla="*/ 44 h 55"/>
                <a:gd name="T8" fmla="*/ 25 w 25"/>
                <a:gd name="T9" fmla="*/ 5 h 55"/>
                <a:gd name="T10" fmla="*/ 13 w 25"/>
                <a:gd name="T1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55">
                  <a:moveTo>
                    <a:pt x="13" y="0"/>
                  </a:moveTo>
                  <a:cubicBezTo>
                    <a:pt x="6" y="0"/>
                    <a:pt x="0" y="2"/>
                    <a:pt x="0" y="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9" y="53"/>
                    <a:pt x="18" y="49"/>
                    <a:pt x="25" y="44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2"/>
                    <a:pt x="19" y="0"/>
                    <a:pt x="13" y="0"/>
                  </a:cubicBez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0" name="îśḷídè"/>
            <p:cNvSpPr/>
            <p:nvPr/>
          </p:nvSpPr>
          <p:spPr bwMode="auto">
            <a:xfrm>
              <a:off x="4695337" y="4681342"/>
              <a:ext cx="65364" cy="142735"/>
            </a:xfrm>
            <a:custGeom>
              <a:avLst/>
              <a:gdLst>
                <a:gd name="T0" fmla="*/ 25 w 25"/>
                <a:gd name="T1" fmla="*/ 51 h 54"/>
                <a:gd name="T2" fmla="*/ 25 w 25"/>
                <a:gd name="T3" fmla="*/ 6 h 54"/>
                <a:gd name="T4" fmla="*/ 12 w 25"/>
                <a:gd name="T5" fmla="*/ 0 h 54"/>
                <a:gd name="T6" fmla="*/ 0 w 25"/>
                <a:gd name="T7" fmla="*/ 6 h 54"/>
                <a:gd name="T8" fmla="*/ 0 w 25"/>
                <a:gd name="T9" fmla="*/ 51 h 54"/>
                <a:gd name="T10" fmla="*/ 25 w 25"/>
                <a:gd name="T11" fmla="*/ 5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54">
                  <a:moveTo>
                    <a:pt x="25" y="51"/>
                  </a:moveTo>
                  <a:cubicBezTo>
                    <a:pt x="25" y="6"/>
                    <a:pt x="25" y="6"/>
                    <a:pt x="25" y="6"/>
                  </a:cubicBezTo>
                  <a:cubicBezTo>
                    <a:pt x="25" y="3"/>
                    <a:pt x="19" y="0"/>
                    <a:pt x="12" y="0"/>
                  </a:cubicBezTo>
                  <a:cubicBezTo>
                    <a:pt x="6" y="0"/>
                    <a:pt x="0" y="3"/>
                    <a:pt x="0" y="6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9" y="54"/>
                    <a:pt x="17" y="54"/>
                    <a:pt x="25" y="51"/>
                  </a:cubicBez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1" name="îSlîḑe"/>
            <p:cNvSpPr/>
            <p:nvPr/>
          </p:nvSpPr>
          <p:spPr bwMode="auto">
            <a:xfrm>
              <a:off x="4695337" y="4816072"/>
              <a:ext cx="65364" cy="217437"/>
            </a:xfrm>
            <a:custGeom>
              <a:avLst/>
              <a:gdLst>
                <a:gd name="T0" fmla="*/ 0 w 25"/>
                <a:gd name="T1" fmla="*/ 0 h 83"/>
                <a:gd name="T2" fmla="*/ 0 w 25"/>
                <a:gd name="T3" fmla="*/ 77 h 83"/>
                <a:gd name="T4" fmla="*/ 12 w 25"/>
                <a:gd name="T5" fmla="*/ 83 h 83"/>
                <a:gd name="T6" fmla="*/ 25 w 25"/>
                <a:gd name="T7" fmla="*/ 77 h 83"/>
                <a:gd name="T8" fmla="*/ 25 w 25"/>
                <a:gd name="T9" fmla="*/ 0 h 83"/>
                <a:gd name="T10" fmla="*/ 0 w 25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83">
                  <a:moveTo>
                    <a:pt x="0" y="0"/>
                  </a:moveTo>
                  <a:cubicBezTo>
                    <a:pt x="0" y="77"/>
                    <a:pt x="0" y="77"/>
                    <a:pt x="0" y="77"/>
                  </a:cubicBezTo>
                  <a:cubicBezTo>
                    <a:pt x="0" y="80"/>
                    <a:pt x="6" y="83"/>
                    <a:pt x="12" y="83"/>
                  </a:cubicBezTo>
                  <a:cubicBezTo>
                    <a:pt x="19" y="83"/>
                    <a:pt x="25" y="80"/>
                    <a:pt x="25" y="77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7" y="3"/>
                    <a:pt x="9" y="3"/>
                    <a:pt x="0" y="0"/>
                  </a:cubicBezTo>
                  <a:close/>
                </a:path>
              </a:pathLst>
            </a:custGeom>
            <a:solidFill>
              <a:srgbClr val="0644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2" name="ïṩļiḋê"/>
            <p:cNvSpPr/>
            <p:nvPr/>
          </p:nvSpPr>
          <p:spPr bwMode="auto">
            <a:xfrm>
              <a:off x="4651316" y="4490585"/>
              <a:ext cx="1255261" cy="596283"/>
            </a:xfrm>
            <a:custGeom>
              <a:avLst/>
              <a:gdLst>
                <a:gd name="T0" fmla="*/ 295 w 941"/>
                <a:gd name="T1" fmla="*/ 0 h 447"/>
                <a:gd name="T2" fmla="*/ 0 w 941"/>
                <a:gd name="T3" fmla="*/ 139 h 447"/>
                <a:gd name="T4" fmla="*/ 645 w 941"/>
                <a:gd name="T5" fmla="*/ 447 h 447"/>
                <a:gd name="T6" fmla="*/ 941 w 941"/>
                <a:gd name="T7" fmla="*/ 307 h 447"/>
                <a:gd name="T8" fmla="*/ 295 w 941"/>
                <a:gd name="T9" fmla="*/ 0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1" h="447">
                  <a:moveTo>
                    <a:pt x="295" y="0"/>
                  </a:moveTo>
                  <a:lnTo>
                    <a:pt x="0" y="139"/>
                  </a:lnTo>
                  <a:lnTo>
                    <a:pt x="645" y="447"/>
                  </a:lnTo>
                  <a:lnTo>
                    <a:pt x="941" y="307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rgbClr val="43BA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3" name="iṧľîdê"/>
            <p:cNvSpPr/>
            <p:nvPr/>
          </p:nvSpPr>
          <p:spPr bwMode="auto">
            <a:xfrm>
              <a:off x="4651316" y="4490585"/>
              <a:ext cx="1255261" cy="596283"/>
            </a:xfrm>
            <a:custGeom>
              <a:avLst/>
              <a:gdLst>
                <a:gd name="T0" fmla="*/ 295 w 941"/>
                <a:gd name="T1" fmla="*/ 0 h 447"/>
                <a:gd name="T2" fmla="*/ 0 w 941"/>
                <a:gd name="T3" fmla="*/ 139 h 447"/>
                <a:gd name="T4" fmla="*/ 645 w 941"/>
                <a:gd name="T5" fmla="*/ 447 h 447"/>
                <a:gd name="T6" fmla="*/ 941 w 941"/>
                <a:gd name="T7" fmla="*/ 307 h 447"/>
                <a:gd name="T8" fmla="*/ 295 w 941"/>
                <a:gd name="T9" fmla="*/ 0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1" h="447">
                  <a:moveTo>
                    <a:pt x="295" y="0"/>
                  </a:moveTo>
                  <a:lnTo>
                    <a:pt x="0" y="139"/>
                  </a:lnTo>
                  <a:lnTo>
                    <a:pt x="645" y="447"/>
                  </a:lnTo>
                  <a:lnTo>
                    <a:pt x="941" y="307"/>
                  </a:lnTo>
                  <a:lnTo>
                    <a:pt x="29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4" name="îṧlïdé"/>
            <p:cNvSpPr/>
            <p:nvPr/>
          </p:nvSpPr>
          <p:spPr bwMode="auto">
            <a:xfrm>
              <a:off x="4651316" y="4676006"/>
              <a:ext cx="860408" cy="465554"/>
            </a:xfrm>
            <a:custGeom>
              <a:avLst/>
              <a:gdLst>
                <a:gd name="T0" fmla="*/ 645 w 645"/>
                <a:gd name="T1" fmla="*/ 349 h 349"/>
                <a:gd name="T2" fmla="*/ 0 w 645"/>
                <a:gd name="T3" fmla="*/ 42 h 349"/>
                <a:gd name="T4" fmla="*/ 0 w 645"/>
                <a:gd name="T5" fmla="*/ 0 h 349"/>
                <a:gd name="T6" fmla="*/ 645 w 645"/>
                <a:gd name="T7" fmla="*/ 308 h 349"/>
                <a:gd name="T8" fmla="*/ 645 w 645"/>
                <a:gd name="T9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349">
                  <a:moveTo>
                    <a:pt x="645" y="349"/>
                  </a:moveTo>
                  <a:lnTo>
                    <a:pt x="0" y="42"/>
                  </a:lnTo>
                  <a:lnTo>
                    <a:pt x="0" y="0"/>
                  </a:lnTo>
                  <a:lnTo>
                    <a:pt x="645" y="308"/>
                  </a:lnTo>
                  <a:lnTo>
                    <a:pt x="645" y="349"/>
                  </a:lnTo>
                  <a:close/>
                </a:path>
              </a:pathLst>
            </a:custGeom>
            <a:solidFill>
              <a:srgbClr val="005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5" name="iśḷïḓè"/>
            <p:cNvSpPr/>
            <p:nvPr/>
          </p:nvSpPr>
          <p:spPr bwMode="auto">
            <a:xfrm>
              <a:off x="5511724" y="4900112"/>
              <a:ext cx="394854" cy="241449"/>
            </a:xfrm>
            <a:custGeom>
              <a:avLst/>
              <a:gdLst>
                <a:gd name="T0" fmla="*/ 0 w 296"/>
                <a:gd name="T1" fmla="*/ 181 h 181"/>
                <a:gd name="T2" fmla="*/ 296 w 296"/>
                <a:gd name="T3" fmla="*/ 41 h 181"/>
                <a:gd name="T4" fmla="*/ 296 w 296"/>
                <a:gd name="T5" fmla="*/ 0 h 181"/>
                <a:gd name="T6" fmla="*/ 0 w 296"/>
                <a:gd name="T7" fmla="*/ 140 h 181"/>
                <a:gd name="T8" fmla="*/ 0 w 296"/>
                <a:gd name="T9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181">
                  <a:moveTo>
                    <a:pt x="0" y="181"/>
                  </a:moveTo>
                  <a:lnTo>
                    <a:pt x="296" y="41"/>
                  </a:lnTo>
                  <a:lnTo>
                    <a:pt x="296" y="0"/>
                  </a:lnTo>
                  <a:lnTo>
                    <a:pt x="0" y="14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644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6" name="íSḷíḍé"/>
            <p:cNvSpPr/>
            <p:nvPr/>
          </p:nvSpPr>
          <p:spPr bwMode="auto">
            <a:xfrm>
              <a:off x="5004817" y="4621314"/>
              <a:ext cx="234778" cy="110720"/>
            </a:xfrm>
            <a:custGeom>
              <a:avLst/>
              <a:gdLst>
                <a:gd name="T0" fmla="*/ 99 w 176"/>
                <a:gd name="T1" fmla="*/ 0 h 83"/>
                <a:gd name="T2" fmla="*/ 176 w 176"/>
                <a:gd name="T3" fmla="*/ 35 h 83"/>
                <a:gd name="T4" fmla="*/ 75 w 176"/>
                <a:gd name="T5" fmla="*/ 83 h 83"/>
                <a:gd name="T6" fmla="*/ 0 w 176"/>
                <a:gd name="T7" fmla="*/ 47 h 83"/>
                <a:gd name="T8" fmla="*/ 99 w 176"/>
                <a:gd name="T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83">
                  <a:moveTo>
                    <a:pt x="99" y="0"/>
                  </a:moveTo>
                  <a:lnTo>
                    <a:pt x="176" y="35"/>
                  </a:lnTo>
                  <a:lnTo>
                    <a:pt x="75" y="83"/>
                  </a:lnTo>
                  <a:lnTo>
                    <a:pt x="0" y="47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E79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7" name="îsḻidé"/>
            <p:cNvSpPr/>
            <p:nvPr/>
          </p:nvSpPr>
          <p:spPr bwMode="auto">
            <a:xfrm>
              <a:off x="5004817" y="4621314"/>
              <a:ext cx="234778" cy="110720"/>
            </a:xfrm>
            <a:custGeom>
              <a:avLst/>
              <a:gdLst>
                <a:gd name="T0" fmla="*/ 99 w 176"/>
                <a:gd name="T1" fmla="*/ 0 h 83"/>
                <a:gd name="T2" fmla="*/ 176 w 176"/>
                <a:gd name="T3" fmla="*/ 35 h 83"/>
                <a:gd name="T4" fmla="*/ 75 w 176"/>
                <a:gd name="T5" fmla="*/ 83 h 83"/>
                <a:gd name="T6" fmla="*/ 0 w 176"/>
                <a:gd name="T7" fmla="*/ 47 h 83"/>
                <a:gd name="T8" fmla="*/ 99 w 176"/>
                <a:gd name="T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83">
                  <a:moveTo>
                    <a:pt x="99" y="0"/>
                  </a:moveTo>
                  <a:lnTo>
                    <a:pt x="176" y="35"/>
                  </a:lnTo>
                  <a:lnTo>
                    <a:pt x="75" y="83"/>
                  </a:lnTo>
                  <a:lnTo>
                    <a:pt x="0" y="47"/>
                  </a:lnTo>
                  <a:lnTo>
                    <a:pt x="9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8" name="íṡ1íde"/>
            <p:cNvSpPr/>
            <p:nvPr/>
          </p:nvSpPr>
          <p:spPr bwMode="auto">
            <a:xfrm>
              <a:off x="4968800" y="4621314"/>
              <a:ext cx="233444" cy="110720"/>
            </a:xfrm>
            <a:custGeom>
              <a:avLst/>
              <a:gdLst>
                <a:gd name="T0" fmla="*/ 100 w 175"/>
                <a:gd name="T1" fmla="*/ 0 h 83"/>
                <a:gd name="T2" fmla="*/ 175 w 175"/>
                <a:gd name="T3" fmla="*/ 35 h 83"/>
                <a:gd name="T4" fmla="*/ 77 w 175"/>
                <a:gd name="T5" fmla="*/ 83 h 83"/>
                <a:gd name="T6" fmla="*/ 0 w 175"/>
                <a:gd name="T7" fmla="*/ 47 h 83"/>
                <a:gd name="T8" fmla="*/ 100 w 175"/>
                <a:gd name="T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83">
                  <a:moveTo>
                    <a:pt x="100" y="0"/>
                  </a:moveTo>
                  <a:lnTo>
                    <a:pt x="175" y="35"/>
                  </a:lnTo>
                  <a:lnTo>
                    <a:pt x="77" y="83"/>
                  </a:lnTo>
                  <a:lnTo>
                    <a:pt x="0" y="47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FFCA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9" name="îslïḑè"/>
            <p:cNvSpPr/>
            <p:nvPr/>
          </p:nvSpPr>
          <p:spPr bwMode="auto">
            <a:xfrm>
              <a:off x="4968800" y="4621314"/>
              <a:ext cx="233444" cy="110720"/>
            </a:xfrm>
            <a:custGeom>
              <a:avLst/>
              <a:gdLst>
                <a:gd name="T0" fmla="*/ 100 w 175"/>
                <a:gd name="T1" fmla="*/ 0 h 83"/>
                <a:gd name="T2" fmla="*/ 175 w 175"/>
                <a:gd name="T3" fmla="*/ 35 h 83"/>
                <a:gd name="T4" fmla="*/ 77 w 175"/>
                <a:gd name="T5" fmla="*/ 83 h 83"/>
                <a:gd name="T6" fmla="*/ 0 w 175"/>
                <a:gd name="T7" fmla="*/ 47 h 83"/>
                <a:gd name="T8" fmla="*/ 100 w 175"/>
                <a:gd name="T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83">
                  <a:moveTo>
                    <a:pt x="100" y="0"/>
                  </a:moveTo>
                  <a:lnTo>
                    <a:pt x="175" y="35"/>
                  </a:lnTo>
                  <a:lnTo>
                    <a:pt x="77" y="83"/>
                  </a:lnTo>
                  <a:lnTo>
                    <a:pt x="0" y="47"/>
                  </a:lnTo>
                  <a:lnTo>
                    <a:pt x="10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0" name="išḻîḍè"/>
            <p:cNvSpPr/>
            <p:nvPr/>
          </p:nvSpPr>
          <p:spPr bwMode="auto">
            <a:xfrm>
              <a:off x="5044836" y="4607974"/>
              <a:ext cx="97380" cy="37351"/>
            </a:xfrm>
            <a:custGeom>
              <a:avLst/>
              <a:gdLst>
                <a:gd name="T0" fmla="*/ 19 w 37"/>
                <a:gd name="T1" fmla="*/ 0 h 14"/>
                <a:gd name="T2" fmla="*/ 0 w 37"/>
                <a:gd name="T3" fmla="*/ 9 h 14"/>
                <a:gd name="T4" fmla="*/ 4 w 37"/>
                <a:gd name="T5" fmla="*/ 14 h 14"/>
                <a:gd name="T6" fmla="*/ 22 w 37"/>
                <a:gd name="T7" fmla="*/ 5 h 14"/>
                <a:gd name="T8" fmla="*/ 29 w 37"/>
                <a:gd name="T9" fmla="*/ 8 h 14"/>
                <a:gd name="T10" fmla="*/ 35 w 37"/>
                <a:gd name="T11" fmla="*/ 5 h 14"/>
                <a:gd name="T12" fmla="*/ 37 w 37"/>
                <a:gd name="T13" fmla="*/ 6 h 14"/>
                <a:gd name="T14" fmla="*/ 19 w 37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14">
                  <a:moveTo>
                    <a:pt x="19" y="0"/>
                  </a:moveTo>
                  <a:cubicBezTo>
                    <a:pt x="9" y="0"/>
                    <a:pt x="0" y="4"/>
                    <a:pt x="0" y="9"/>
                  </a:cubicBezTo>
                  <a:cubicBezTo>
                    <a:pt x="0" y="11"/>
                    <a:pt x="1" y="12"/>
                    <a:pt x="4" y="14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4" y="3"/>
                    <a:pt x="27" y="0"/>
                    <a:pt x="19" y="0"/>
                  </a:cubicBezTo>
                </a:path>
              </a:pathLst>
            </a:custGeom>
            <a:solidFill>
              <a:srgbClr val="369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1" name="íSļiḓe"/>
            <p:cNvSpPr/>
            <p:nvPr/>
          </p:nvSpPr>
          <p:spPr bwMode="auto">
            <a:xfrm>
              <a:off x="5120872" y="4621314"/>
              <a:ext cx="24012" cy="18675"/>
            </a:xfrm>
            <a:custGeom>
              <a:avLst/>
              <a:gdLst>
                <a:gd name="T0" fmla="*/ 6 w 9"/>
                <a:gd name="T1" fmla="*/ 0 h 7"/>
                <a:gd name="T2" fmla="*/ 0 w 9"/>
                <a:gd name="T3" fmla="*/ 3 h 7"/>
                <a:gd name="T4" fmla="*/ 8 w 9"/>
                <a:gd name="T5" fmla="*/ 7 h 7"/>
                <a:gd name="T6" fmla="*/ 9 w 9"/>
                <a:gd name="T7" fmla="*/ 4 h 7"/>
                <a:gd name="T8" fmla="*/ 8 w 9"/>
                <a:gd name="T9" fmla="*/ 1 h 7"/>
                <a:gd name="T10" fmla="*/ 6 w 9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7">
                  <a:moveTo>
                    <a:pt x="6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6"/>
                    <a:pt x="9" y="5"/>
                    <a:pt x="9" y="4"/>
                  </a:cubicBezTo>
                  <a:cubicBezTo>
                    <a:pt x="9" y="3"/>
                    <a:pt x="9" y="2"/>
                    <a:pt x="8" y="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BC86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2" name="iŝlïďê"/>
            <p:cNvSpPr/>
            <p:nvPr/>
          </p:nvSpPr>
          <p:spPr bwMode="auto">
            <a:xfrm>
              <a:off x="5055508" y="4621314"/>
              <a:ext cx="86708" cy="32015"/>
            </a:xfrm>
            <a:custGeom>
              <a:avLst/>
              <a:gdLst>
                <a:gd name="T0" fmla="*/ 18 w 33"/>
                <a:gd name="T1" fmla="*/ 0 h 12"/>
                <a:gd name="T2" fmla="*/ 0 w 33"/>
                <a:gd name="T3" fmla="*/ 9 h 12"/>
                <a:gd name="T4" fmla="*/ 15 w 33"/>
                <a:gd name="T5" fmla="*/ 12 h 12"/>
                <a:gd name="T6" fmla="*/ 33 w 33"/>
                <a:gd name="T7" fmla="*/ 7 h 12"/>
                <a:gd name="T8" fmla="*/ 25 w 33"/>
                <a:gd name="T9" fmla="*/ 3 h 12"/>
                <a:gd name="T10" fmla="*/ 18 w 33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12">
                  <a:moveTo>
                    <a:pt x="18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3" y="11"/>
                    <a:pt x="9" y="12"/>
                    <a:pt x="15" y="12"/>
                  </a:cubicBezTo>
                  <a:cubicBezTo>
                    <a:pt x="23" y="12"/>
                    <a:pt x="30" y="10"/>
                    <a:pt x="33" y="7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CFAB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3" name="ïṩļîḋé"/>
            <p:cNvSpPr/>
            <p:nvPr/>
          </p:nvSpPr>
          <p:spPr bwMode="auto">
            <a:xfrm>
              <a:off x="5112868" y="4558616"/>
              <a:ext cx="40019" cy="68033"/>
            </a:xfrm>
            <a:custGeom>
              <a:avLst/>
              <a:gdLst>
                <a:gd name="T0" fmla="*/ 0 w 15"/>
                <a:gd name="T1" fmla="*/ 4 h 26"/>
                <a:gd name="T2" fmla="*/ 11 w 15"/>
                <a:gd name="T3" fmla="*/ 5 h 26"/>
                <a:gd name="T4" fmla="*/ 0 w 15"/>
                <a:gd name="T5" fmla="*/ 24 h 26"/>
                <a:gd name="T6" fmla="*/ 1 w 15"/>
                <a:gd name="T7" fmla="*/ 19 h 26"/>
                <a:gd name="T8" fmla="*/ 8 w 15"/>
                <a:gd name="T9" fmla="*/ 15 h 26"/>
                <a:gd name="T10" fmla="*/ 0 w 15"/>
                <a:gd name="T11" fmla="*/ 8 h 26"/>
                <a:gd name="T12" fmla="*/ 0 w 15"/>
                <a:gd name="T13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26">
                  <a:moveTo>
                    <a:pt x="0" y="4"/>
                  </a:moveTo>
                  <a:cubicBezTo>
                    <a:pt x="0" y="4"/>
                    <a:pt x="7" y="0"/>
                    <a:pt x="11" y="5"/>
                  </a:cubicBezTo>
                  <a:cubicBezTo>
                    <a:pt x="15" y="10"/>
                    <a:pt x="14" y="26"/>
                    <a:pt x="0" y="24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6" y="21"/>
                    <a:pt x="8" y="15"/>
                  </a:cubicBezTo>
                  <a:cubicBezTo>
                    <a:pt x="10" y="8"/>
                    <a:pt x="6" y="5"/>
                    <a:pt x="0" y="8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E8F2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4" name="îṧlïḋé"/>
            <p:cNvSpPr/>
            <p:nvPr/>
          </p:nvSpPr>
          <p:spPr bwMode="auto">
            <a:xfrm>
              <a:off x="5044836" y="4539941"/>
              <a:ext cx="81373" cy="108051"/>
            </a:xfrm>
            <a:custGeom>
              <a:avLst/>
              <a:gdLst>
                <a:gd name="T0" fmla="*/ 15 w 31"/>
                <a:gd name="T1" fmla="*/ 0 h 41"/>
                <a:gd name="T2" fmla="*/ 0 w 31"/>
                <a:gd name="T3" fmla="*/ 7 h 41"/>
                <a:gd name="T4" fmla="*/ 0 w 31"/>
                <a:gd name="T5" fmla="*/ 24 h 41"/>
                <a:gd name="T6" fmla="*/ 0 w 31"/>
                <a:gd name="T7" fmla="*/ 34 h 41"/>
                <a:gd name="T8" fmla="*/ 15 w 31"/>
                <a:gd name="T9" fmla="*/ 41 h 41"/>
                <a:gd name="T10" fmla="*/ 31 w 31"/>
                <a:gd name="T11" fmla="*/ 34 h 41"/>
                <a:gd name="T12" fmla="*/ 31 w 31"/>
                <a:gd name="T13" fmla="*/ 24 h 41"/>
                <a:gd name="T14" fmla="*/ 31 w 31"/>
                <a:gd name="T15" fmla="*/ 7 h 41"/>
                <a:gd name="T16" fmla="*/ 15 w 31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41">
                  <a:moveTo>
                    <a:pt x="15" y="0"/>
                  </a:moveTo>
                  <a:cubicBezTo>
                    <a:pt x="7" y="0"/>
                    <a:pt x="0" y="3"/>
                    <a:pt x="0" y="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8"/>
                    <a:pt x="7" y="41"/>
                    <a:pt x="15" y="41"/>
                  </a:cubicBezTo>
                  <a:cubicBezTo>
                    <a:pt x="24" y="41"/>
                    <a:pt x="31" y="38"/>
                    <a:pt x="31" y="3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3"/>
                    <a:pt x="24" y="0"/>
                    <a:pt x="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5" name="íṥľíḋé"/>
            <p:cNvSpPr/>
            <p:nvPr/>
          </p:nvSpPr>
          <p:spPr bwMode="auto">
            <a:xfrm>
              <a:off x="5052840" y="4545278"/>
              <a:ext cx="65364" cy="24012"/>
            </a:xfrm>
            <a:custGeom>
              <a:avLst/>
              <a:gdLst>
                <a:gd name="T0" fmla="*/ 12 w 25"/>
                <a:gd name="T1" fmla="*/ 0 h 9"/>
                <a:gd name="T2" fmla="*/ 0 w 25"/>
                <a:gd name="T3" fmla="*/ 4 h 9"/>
                <a:gd name="T4" fmla="*/ 0 w 25"/>
                <a:gd name="T5" fmla="*/ 5 h 9"/>
                <a:gd name="T6" fmla="*/ 12 w 25"/>
                <a:gd name="T7" fmla="*/ 9 h 9"/>
                <a:gd name="T8" fmla="*/ 25 w 25"/>
                <a:gd name="T9" fmla="*/ 5 h 9"/>
                <a:gd name="T10" fmla="*/ 25 w 25"/>
                <a:gd name="T11" fmla="*/ 4 h 9"/>
                <a:gd name="T12" fmla="*/ 12 w 25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9">
                  <a:moveTo>
                    <a:pt x="12" y="0"/>
                  </a:moveTo>
                  <a:cubicBezTo>
                    <a:pt x="5" y="0"/>
                    <a:pt x="0" y="2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7"/>
                    <a:pt x="5" y="9"/>
                    <a:pt x="12" y="9"/>
                  </a:cubicBezTo>
                  <a:cubicBezTo>
                    <a:pt x="20" y="9"/>
                    <a:pt x="25" y="7"/>
                    <a:pt x="25" y="5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2"/>
                    <a:pt x="20" y="0"/>
                    <a:pt x="12" y="0"/>
                  </a:cubicBezTo>
                  <a:close/>
                </a:path>
              </a:pathLst>
            </a:custGeom>
            <a:solidFill>
              <a:srgbClr val="BDB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6" name="îşḷîḓe"/>
            <p:cNvSpPr/>
            <p:nvPr/>
          </p:nvSpPr>
          <p:spPr bwMode="auto">
            <a:xfrm>
              <a:off x="5711819" y="4534606"/>
              <a:ext cx="100048" cy="157408"/>
            </a:xfrm>
            <a:custGeom>
              <a:avLst/>
              <a:gdLst>
                <a:gd name="T0" fmla="*/ 38 w 38"/>
                <a:gd name="T1" fmla="*/ 60 h 60"/>
                <a:gd name="T2" fmla="*/ 36 w 38"/>
                <a:gd name="T3" fmla="*/ 28 h 60"/>
                <a:gd name="T4" fmla="*/ 13 w 38"/>
                <a:gd name="T5" fmla="*/ 5 h 60"/>
                <a:gd name="T6" fmla="*/ 0 w 38"/>
                <a:gd name="T7" fmla="*/ 59 h 60"/>
                <a:gd name="T8" fmla="*/ 38 w 38"/>
                <a:gd name="T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60">
                  <a:moveTo>
                    <a:pt x="38" y="60"/>
                  </a:moveTo>
                  <a:cubicBezTo>
                    <a:pt x="38" y="43"/>
                    <a:pt x="36" y="28"/>
                    <a:pt x="36" y="28"/>
                  </a:cubicBezTo>
                  <a:cubicBezTo>
                    <a:pt x="36" y="28"/>
                    <a:pt x="33" y="0"/>
                    <a:pt x="13" y="5"/>
                  </a:cubicBezTo>
                  <a:cubicBezTo>
                    <a:pt x="1" y="8"/>
                    <a:pt x="0" y="37"/>
                    <a:pt x="0" y="59"/>
                  </a:cubicBezTo>
                  <a:cubicBezTo>
                    <a:pt x="13" y="55"/>
                    <a:pt x="25" y="57"/>
                    <a:pt x="38" y="60"/>
                  </a:cubicBezTo>
                  <a:close/>
                </a:path>
              </a:pathLst>
            </a:custGeom>
            <a:solidFill>
              <a:srgbClr val="D95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7" name="iṡḷïḍè"/>
            <p:cNvSpPr/>
            <p:nvPr/>
          </p:nvSpPr>
          <p:spPr bwMode="auto">
            <a:xfrm>
              <a:off x="5565083" y="4678674"/>
              <a:ext cx="246784" cy="197427"/>
            </a:xfrm>
            <a:custGeom>
              <a:avLst/>
              <a:gdLst>
                <a:gd name="T0" fmla="*/ 56 w 94"/>
                <a:gd name="T1" fmla="*/ 4 h 75"/>
                <a:gd name="T2" fmla="*/ 58 w 94"/>
                <a:gd name="T3" fmla="*/ 28 h 75"/>
                <a:gd name="T4" fmla="*/ 5 w 94"/>
                <a:gd name="T5" fmla="*/ 45 h 75"/>
                <a:gd name="T6" fmla="*/ 71 w 94"/>
                <a:gd name="T7" fmla="*/ 59 h 75"/>
                <a:gd name="T8" fmla="*/ 94 w 94"/>
                <a:gd name="T9" fmla="*/ 5 h 75"/>
                <a:gd name="T10" fmla="*/ 56 w 94"/>
                <a:gd name="T11" fmla="*/ 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75">
                  <a:moveTo>
                    <a:pt x="56" y="4"/>
                  </a:moveTo>
                  <a:cubicBezTo>
                    <a:pt x="57" y="17"/>
                    <a:pt x="58" y="28"/>
                    <a:pt x="58" y="28"/>
                  </a:cubicBezTo>
                  <a:cubicBezTo>
                    <a:pt x="58" y="28"/>
                    <a:pt x="11" y="32"/>
                    <a:pt x="5" y="45"/>
                  </a:cubicBezTo>
                  <a:cubicBezTo>
                    <a:pt x="0" y="59"/>
                    <a:pt x="22" y="75"/>
                    <a:pt x="71" y="59"/>
                  </a:cubicBezTo>
                  <a:cubicBezTo>
                    <a:pt x="89" y="54"/>
                    <a:pt x="93" y="27"/>
                    <a:pt x="94" y="5"/>
                  </a:cubicBezTo>
                  <a:cubicBezTo>
                    <a:pt x="81" y="2"/>
                    <a:pt x="69" y="0"/>
                    <a:pt x="56" y="4"/>
                  </a:cubicBezTo>
                  <a:close/>
                </a:path>
              </a:pathLst>
            </a:custGeom>
            <a:solidFill>
              <a:srgbClr val="FED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8" name="îŝ1íde"/>
            <p:cNvSpPr/>
            <p:nvPr/>
          </p:nvSpPr>
          <p:spPr bwMode="auto">
            <a:xfrm>
              <a:off x="5215584" y="4421219"/>
              <a:ext cx="436207" cy="497569"/>
            </a:xfrm>
            <a:custGeom>
              <a:avLst/>
              <a:gdLst>
                <a:gd name="T0" fmla="*/ 166 w 166"/>
                <a:gd name="T1" fmla="*/ 179 h 189"/>
                <a:gd name="T2" fmla="*/ 153 w 166"/>
                <a:gd name="T3" fmla="*/ 186 h 189"/>
                <a:gd name="T4" fmla="*/ 13 w 166"/>
                <a:gd name="T5" fmla="*/ 119 h 189"/>
                <a:gd name="T6" fmla="*/ 0 w 166"/>
                <a:gd name="T7" fmla="*/ 100 h 189"/>
                <a:gd name="T8" fmla="*/ 0 w 166"/>
                <a:gd name="T9" fmla="*/ 10 h 189"/>
                <a:gd name="T10" fmla="*/ 13 w 166"/>
                <a:gd name="T11" fmla="*/ 3 h 189"/>
                <a:gd name="T12" fmla="*/ 153 w 166"/>
                <a:gd name="T13" fmla="*/ 70 h 189"/>
                <a:gd name="T14" fmla="*/ 166 w 166"/>
                <a:gd name="T15" fmla="*/ 89 h 189"/>
                <a:gd name="T16" fmla="*/ 166 w 166"/>
                <a:gd name="T17" fmla="*/ 17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6" h="189">
                  <a:moveTo>
                    <a:pt x="166" y="179"/>
                  </a:moveTo>
                  <a:cubicBezTo>
                    <a:pt x="166" y="186"/>
                    <a:pt x="160" y="189"/>
                    <a:pt x="153" y="186"/>
                  </a:cubicBezTo>
                  <a:cubicBezTo>
                    <a:pt x="13" y="119"/>
                    <a:pt x="13" y="119"/>
                    <a:pt x="13" y="119"/>
                  </a:cubicBezTo>
                  <a:cubicBezTo>
                    <a:pt x="5" y="115"/>
                    <a:pt x="0" y="107"/>
                    <a:pt x="0" y="10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3"/>
                    <a:pt x="5" y="0"/>
                    <a:pt x="13" y="3"/>
                  </a:cubicBezTo>
                  <a:cubicBezTo>
                    <a:pt x="153" y="70"/>
                    <a:pt x="153" y="70"/>
                    <a:pt x="153" y="70"/>
                  </a:cubicBezTo>
                  <a:cubicBezTo>
                    <a:pt x="160" y="73"/>
                    <a:pt x="166" y="82"/>
                    <a:pt x="166" y="89"/>
                  </a:cubicBezTo>
                  <a:lnTo>
                    <a:pt x="166" y="179"/>
                  </a:lnTo>
                  <a:close/>
                </a:path>
              </a:pathLst>
            </a:custGeom>
            <a:solidFill>
              <a:srgbClr val="888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9" name="îṥļídé"/>
            <p:cNvSpPr/>
            <p:nvPr/>
          </p:nvSpPr>
          <p:spPr bwMode="auto">
            <a:xfrm>
              <a:off x="5204912" y="4423887"/>
              <a:ext cx="436207" cy="496235"/>
            </a:xfrm>
            <a:custGeom>
              <a:avLst/>
              <a:gdLst>
                <a:gd name="T0" fmla="*/ 153 w 166"/>
                <a:gd name="T1" fmla="*/ 71 h 189"/>
                <a:gd name="T2" fmla="*/ 13 w 166"/>
                <a:gd name="T3" fmla="*/ 4 h 189"/>
                <a:gd name="T4" fmla="*/ 0 w 166"/>
                <a:gd name="T5" fmla="*/ 10 h 189"/>
                <a:gd name="T6" fmla="*/ 0 w 166"/>
                <a:gd name="T7" fmla="*/ 100 h 189"/>
                <a:gd name="T8" fmla="*/ 13 w 166"/>
                <a:gd name="T9" fmla="*/ 119 h 189"/>
                <a:gd name="T10" fmla="*/ 44 w 166"/>
                <a:gd name="T11" fmla="*/ 134 h 189"/>
                <a:gd name="T12" fmla="*/ 65 w 166"/>
                <a:gd name="T13" fmla="*/ 101 h 189"/>
                <a:gd name="T14" fmla="*/ 103 w 166"/>
                <a:gd name="T15" fmla="*/ 162 h 189"/>
                <a:gd name="T16" fmla="*/ 153 w 166"/>
                <a:gd name="T17" fmla="*/ 186 h 189"/>
                <a:gd name="T18" fmla="*/ 157 w 166"/>
                <a:gd name="T19" fmla="*/ 188 h 189"/>
                <a:gd name="T20" fmla="*/ 166 w 166"/>
                <a:gd name="T21" fmla="*/ 180 h 189"/>
                <a:gd name="T22" fmla="*/ 166 w 166"/>
                <a:gd name="T23" fmla="*/ 90 h 189"/>
                <a:gd name="T24" fmla="*/ 153 w 166"/>
                <a:gd name="T25" fmla="*/ 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189">
                  <a:moveTo>
                    <a:pt x="153" y="71"/>
                  </a:moveTo>
                  <a:cubicBezTo>
                    <a:pt x="13" y="4"/>
                    <a:pt x="13" y="4"/>
                    <a:pt x="13" y="4"/>
                  </a:cubicBezTo>
                  <a:cubicBezTo>
                    <a:pt x="6" y="0"/>
                    <a:pt x="0" y="3"/>
                    <a:pt x="0" y="1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7"/>
                    <a:pt x="6" y="116"/>
                    <a:pt x="13" y="119"/>
                  </a:cubicBezTo>
                  <a:cubicBezTo>
                    <a:pt x="44" y="134"/>
                    <a:pt x="44" y="134"/>
                    <a:pt x="44" y="134"/>
                  </a:cubicBezTo>
                  <a:cubicBezTo>
                    <a:pt x="53" y="120"/>
                    <a:pt x="86" y="123"/>
                    <a:pt x="65" y="101"/>
                  </a:cubicBezTo>
                  <a:cubicBezTo>
                    <a:pt x="101" y="97"/>
                    <a:pt x="98" y="133"/>
                    <a:pt x="103" y="162"/>
                  </a:cubicBezTo>
                  <a:cubicBezTo>
                    <a:pt x="153" y="186"/>
                    <a:pt x="153" y="186"/>
                    <a:pt x="153" y="186"/>
                  </a:cubicBezTo>
                  <a:cubicBezTo>
                    <a:pt x="155" y="187"/>
                    <a:pt x="156" y="187"/>
                    <a:pt x="157" y="188"/>
                  </a:cubicBezTo>
                  <a:cubicBezTo>
                    <a:pt x="163" y="189"/>
                    <a:pt x="166" y="185"/>
                    <a:pt x="166" y="180"/>
                  </a:cubicBezTo>
                  <a:cubicBezTo>
                    <a:pt x="166" y="90"/>
                    <a:pt x="166" y="90"/>
                    <a:pt x="166" y="90"/>
                  </a:cubicBezTo>
                  <a:cubicBezTo>
                    <a:pt x="166" y="83"/>
                    <a:pt x="161" y="74"/>
                    <a:pt x="153" y="71"/>
                  </a:cubicBezTo>
                  <a:close/>
                </a:path>
              </a:pathLst>
            </a:custGeom>
            <a:solidFill>
              <a:srgbClr val="BDB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0" name="iṥḷïḓe"/>
            <p:cNvSpPr/>
            <p:nvPr/>
          </p:nvSpPr>
          <p:spPr bwMode="auto">
            <a:xfrm>
              <a:off x="5320967" y="4678674"/>
              <a:ext cx="154740" cy="170748"/>
            </a:xfrm>
            <a:custGeom>
              <a:avLst/>
              <a:gdLst>
                <a:gd name="T0" fmla="*/ 21 w 59"/>
                <a:gd name="T1" fmla="*/ 4 h 65"/>
                <a:gd name="T2" fmla="*/ 0 w 59"/>
                <a:gd name="T3" fmla="*/ 37 h 65"/>
                <a:gd name="T4" fmla="*/ 59 w 59"/>
                <a:gd name="T5" fmla="*/ 65 h 65"/>
                <a:gd name="T6" fmla="*/ 21 w 59"/>
                <a:gd name="T7" fmla="*/ 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65">
                  <a:moveTo>
                    <a:pt x="21" y="4"/>
                  </a:moveTo>
                  <a:cubicBezTo>
                    <a:pt x="42" y="26"/>
                    <a:pt x="9" y="23"/>
                    <a:pt x="0" y="37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54" y="36"/>
                    <a:pt x="57" y="0"/>
                    <a:pt x="21" y="4"/>
                  </a:cubicBezTo>
                  <a:close/>
                </a:path>
              </a:pathLst>
            </a:custGeom>
            <a:solidFill>
              <a:srgbClr val="9FA1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1" name="îṣľîḍe"/>
            <p:cNvSpPr/>
            <p:nvPr/>
          </p:nvSpPr>
          <p:spPr bwMode="auto">
            <a:xfrm>
              <a:off x="5251600" y="4862760"/>
              <a:ext cx="318818" cy="140067"/>
            </a:xfrm>
            <a:custGeom>
              <a:avLst/>
              <a:gdLst>
                <a:gd name="T0" fmla="*/ 126 w 239"/>
                <a:gd name="T1" fmla="*/ 105 h 105"/>
                <a:gd name="T2" fmla="*/ 239 w 239"/>
                <a:gd name="T3" fmla="*/ 55 h 105"/>
                <a:gd name="T4" fmla="*/ 113 w 239"/>
                <a:gd name="T5" fmla="*/ 0 h 105"/>
                <a:gd name="T6" fmla="*/ 0 w 239"/>
                <a:gd name="T7" fmla="*/ 43 h 105"/>
                <a:gd name="T8" fmla="*/ 126 w 239"/>
                <a:gd name="T9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105">
                  <a:moveTo>
                    <a:pt x="126" y="105"/>
                  </a:moveTo>
                  <a:lnTo>
                    <a:pt x="239" y="55"/>
                  </a:lnTo>
                  <a:lnTo>
                    <a:pt x="113" y="0"/>
                  </a:lnTo>
                  <a:lnTo>
                    <a:pt x="0" y="43"/>
                  </a:lnTo>
                  <a:lnTo>
                    <a:pt x="126" y="105"/>
                  </a:lnTo>
                  <a:close/>
                </a:path>
              </a:pathLst>
            </a:custGeom>
            <a:solidFill>
              <a:srgbClr val="0644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2" name="iSļíḑê"/>
            <p:cNvSpPr/>
            <p:nvPr/>
          </p:nvSpPr>
          <p:spPr bwMode="auto">
            <a:xfrm>
              <a:off x="5251600" y="4658664"/>
              <a:ext cx="192091" cy="344163"/>
            </a:xfrm>
            <a:custGeom>
              <a:avLst/>
              <a:gdLst>
                <a:gd name="T0" fmla="*/ 73 w 73"/>
                <a:gd name="T1" fmla="*/ 15 h 131"/>
                <a:gd name="T2" fmla="*/ 37 w 73"/>
                <a:gd name="T3" fmla="*/ 0 h 131"/>
                <a:gd name="T4" fmla="*/ 0 w 73"/>
                <a:gd name="T5" fmla="*/ 100 h 131"/>
                <a:gd name="T6" fmla="*/ 64 w 73"/>
                <a:gd name="T7" fmla="*/ 131 h 131"/>
                <a:gd name="T8" fmla="*/ 73 w 73"/>
                <a:gd name="T9" fmla="*/ 15 h 131"/>
                <a:gd name="T10" fmla="*/ 49 w 73"/>
                <a:gd name="T11" fmla="*/ 36 h 131"/>
                <a:gd name="T12" fmla="*/ 40 w 73"/>
                <a:gd name="T13" fmla="*/ 26 h 131"/>
                <a:gd name="T14" fmla="*/ 49 w 73"/>
                <a:gd name="T15" fmla="*/ 17 h 131"/>
                <a:gd name="T16" fmla="*/ 58 w 73"/>
                <a:gd name="T17" fmla="*/ 26 h 131"/>
                <a:gd name="T18" fmla="*/ 49 w 73"/>
                <a:gd name="T19" fmla="*/ 3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131">
                  <a:moveTo>
                    <a:pt x="73" y="15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64" y="131"/>
                    <a:pt x="64" y="131"/>
                    <a:pt x="64" y="131"/>
                  </a:cubicBezTo>
                  <a:lnTo>
                    <a:pt x="73" y="15"/>
                  </a:lnTo>
                  <a:close/>
                  <a:moveTo>
                    <a:pt x="49" y="36"/>
                  </a:moveTo>
                  <a:cubicBezTo>
                    <a:pt x="44" y="36"/>
                    <a:pt x="40" y="32"/>
                    <a:pt x="40" y="26"/>
                  </a:cubicBezTo>
                  <a:cubicBezTo>
                    <a:pt x="40" y="21"/>
                    <a:pt x="44" y="17"/>
                    <a:pt x="49" y="17"/>
                  </a:cubicBezTo>
                  <a:cubicBezTo>
                    <a:pt x="54" y="17"/>
                    <a:pt x="58" y="21"/>
                    <a:pt x="58" y="26"/>
                  </a:cubicBezTo>
                  <a:cubicBezTo>
                    <a:pt x="58" y="32"/>
                    <a:pt x="54" y="36"/>
                    <a:pt x="49" y="36"/>
                  </a:cubicBez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3" name="ïṧľïdé"/>
            <p:cNvSpPr/>
            <p:nvPr/>
          </p:nvSpPr>
          <p:spPr bwMode="auto">
            <a:xfrm>
              <a:off x="3776235" y="1826656"/>
              <a:ext cx="4639531" cy="2206378"/>
            </a:xfrm>
            <a:custGeom>
              <a:avLst/>
              <a:gdLst>
                <a:gd name="T0" fmla="*/ 1738 w 3478"/>
                <a:gd name="T1" fmla="*/ 0 h 1654"/>
                <a:gd name="T2" fmla="*/ 0 w 3478"/>
                <a:gd name="T3" fmla="*/ 827 h 1654"/>
                <a:gd name="T4" fmla="*/ 1738 w 3478"/>
                <a:gd name="T5" fmla="*/ 1654 h 1654"/>
                <a:gd name="T6" fmla="*/ 3478 w 3478"/>
                <a:gd name="T7" fmla="*/ 827 h 1654"/>
                <a:gd name="T8" fmla="*/ 1738 w 3478"/>
                <a:gd name="T9" fmla="*/ 0 h 1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8" h="1653">
                  <a:moveTo>
                    <a:pt x="1738" y="0"/>
                  </a:moveTo>
                  <a:lnTo>
                    <a:pt x="0" y="827"/>
                  </a:lnTo>
                  <a:lnTo>
                    <a:pt x="1738" y="1654"/>
                  </a:lnTo>
                  <a:lnTo>
                    <a:pt x="3478" y="827"/>
                  </a:lnTo>
                  <a:lnTo>
                    <a:pt x="1738" y="0"/>
                  </a:lnTo>
                  <a:close/>
                </a:path>
              </a:pathLst>
            </a:custGeom>
            <a:solidFill>
              <a:srgbClr val="4AC8C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4" name="îşľíḓé"/>
            <p:cNvSpPr/>
            <p:nvPr/>
          </p:nvSpPr>
          <p:spPr bwMode="auto">
            <a:xfrm>
              <a:off x="3776235" y="1826656"/>
              <a:ext cx="4639531" cy="2206378"/>
            </a:xfrm>
            <a:custGeom>
              <a:avLst/>
              <a:gdLst>
                <a:gd name="T0" fmla="*/ 1738 w 3478"/>
                <a:gd name="T1" fmla="*/ 0 h 1654"/>
                <a:gd name="T2" fmla="*/ 0 w 3478"/>
                <a:gd name="T3" fmla="*/ 827 h 1654"/>
                <a:gd name="T4" fmla="*/ 1738 w 3478"/>
                <a:gd name="T5" fmla="*/ 1654 h 1654"/>
                <a:gd name="T6" fmla="*/ 3478 w 3478"/>
                <a:gd name="T7" fmla="*/ 827 h 1654"/>
                <a:gd name="T8" fmla="*/ 1738 w 3478"/>
                <a:gd name="T9" fmla="*/ 0 h 1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8" h="1653">
                  <a:moveTo>
                    <a:pt x="1738" y="0"/>
                  </a:moveTo>
                  <a:lnTo>
                    <a:pt x="0" y="827"/>
                  </a:lnTo>
                  <a:lnTo>
                    <a:pt x="1738" y="1654"/>
                  </a:lnTo>
                  <a:lnTo>
                    <a:pt x="3478" y="827"/>
                  </a:lnTo>
                  <a:lnTo>
                    <a:pt x="17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5" name="ïsḻiḓè"/>
            <p:cNvSpPr/>
            <p:nvPr/>
          </p:nvSpPr>
          <p:spPr bwMode="auto">
            <a:xfrm>
              <a:off x="3776235" y="2929846"/>
              <a:ext cx="2318431" cy="1404666"/>
            </a:xfrm>
            <a:custGeom>
              <a:avLst/>
              <a:gdLst>
                <a:gd name="T0" fmla="*/ 1738 w 1738"/>
                <a:gd name="T1" fmla="*/ 1053 h 1053"/>
                <a:gd name="T2" fmla="*/ 0 w 1738"/>
                <a:gd name="T3" fmla="*/ 226 h 1053"/>
                <a:gd name="T4" fmla="*/ 0 w 1738"/>
                <a:gd name="T5" fmla="*/ 0 h 1053"/>
                <a:gd name="T6" fmla="*/ 1738 w 1738"/>
                <a:gd name="T7" fmla="*/ 827 h 1053"/>
                <a:gd name="T8" fmla="*/ 1738 w 1738"/>
                <a:gd name="T9" fmla="*/ 1053 h 1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8" h="1053">
                  <a:moveTo>
                    <a:pt x="1738" y="1053"/>
                  </a:moveTo>
                  <a:lnTo>
                    <a:pt x="0" y="226"/>
                  </a:lnTo>
                  <a:lnTo>
                    <a:pt x="0" y="0"/>
                  </a:lnTo>
                  <a:lnTo>
                    <a:pt x="1738" y="827"/>
                  </a:lnTo>
                  <a:lnTo>
                    <a:pt x="1738" y="1053"/>
                  </a:lnTo>
                  <a:close/>
                </a:path>
              </a:pathLst>
            </a:custGeom>
            <a:solidFill>
              <a:srgbClr val="005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6" name="ísļîdê"/>
            <p:cNvSpPr/>
            <p:nvPr/>
          </p:nvSpPr>
          <p:spPr bwMode="auto">
            <a:xfrm>
              <a:off x="6094666" y="2929846"/>
              <a:ext cx="2321100" cy="1404666"/>
            </a:xfrm>
            <a:custGeom>
              <a:avLst/>
              <a:gdLst>
                <a:gd name="T0" fmla="*/ 0 w 1740"/>
                <a:gd name="T1" fmla="*/ 1053 h 1053"/>
                <a:gd name="T2" fmla="*/ 1740 w 1740"/>
                <a:gd name="T3" fmla="*/ 226 h 1053"/>
                <a:gd name="T4" fmla="*/ 1740 w 1740"/>
                <a:gd name="T5" fmla="*/ 0 h 1053"/>
                <a:gd name="T6" fmla="*/ 0 w 1740"/>
                <a:gd name="T7" fmla="*/ 827 h 1053"/>
                <a:gd name="T8" fmla="*/ 0 w 1740"/>
                <a:gd name="T9" fmla="*/ 1053 h 1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0" h="1053">
                  <a:moveTo>
                    <a:pt x="0" y="1053"/>
                  </a:moveTo>
                  <a:lnTo>
                    <a:pt x="1740" y="226"/>
                  </a:lnTo>
                  <a:lnTo>
                    <a:pt x="1740" y="0"/>
                  </a:lnTo>
                  <a:lnTo>
                    <a:pt x="0" y="827"/>
                  </a:lnTo>
                  <a:lnTo>
                    <a:pt x="0" y="1053"/>
                  </a:lnTo>
                  <a:close/>
                </a:path>
              </a:pathLst>
            </a:custGeom>
            <a:solidFill>
              <a:srgbClr val="0644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7" name="ïşlide"/>
            <p:cNvSpPr/>
            <p:nvPr/>
          </p:nvSpPr>
          <p:spPr bwMode="auto">
            <a:xfrm>
              <a:off x="5454363" y="1342428"/>
              <a:ext cx="1103190" cy="1227248"/>
            </a:xfrm>
            <a:custGeom>
              <a:avLst/>
              <a:gdLst>
                <a:gd name="T0" fmla="*/ 0 w 827"/>
                <a:gd name="T1" fmla="*/ 920 h 920"/>
                <a:gd name="T2" fmla="*/ 827 w 827"/>
                <a:gd name="T3" fmla="*/ 524 h 920"/>
                <a:gd name="T4" fmla="*/ 827 w 827"/>
                <a:gd name="T5" fmla="*/ 0 h 920"/>
                <a:gd name="T6" fmla="*/ 0 w 827"/>
                <a:gd name="T7" fmla="*/ 394 h 920"/>
                <a:gd name="T8" fmla="*/ 0 w 827"/>
                <a:gd name="T9" fmla="*/ 920 h 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5" h="920">
                  <a:moveTo>
                    <a:pt x="0" y="920"/>
                  </a:moveTo>
                  <a:lnTo>
                    <a:pt x="827" y="524"/>
                  </a:lnTo>
                  <a:lnTo>
                    <a:pt x="827" y="0"/>
                  </a:lnTo>
                  <a:lnTo>
                    <a:pt x="0" y="394"/>
                  </a:lnTo>
                  <a:lnTo>
                    <a:pt x="0" y="920"/>
                  </a:lnTo>
                  <a:close/>
                </a:path>
              </a:pathLst>
            </a:custGeom>
            <a:solidFill>
              <a:srgbClr val="B8DF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8" name="íś1îḑe"/>
            <p:cNvSpPr/>
            <p:nvPr/>
          </p:nvSpPr>
          <p:spPr bwMode="auto">
            <a:xfrm>
              <a:off x="5407675" y="1846667"/>
              <a:ext cx="46689" cy="723009"/>
            </a:xfrm>
            <a:custGeom>
              <a:avLst/>
              <a:gdLst>
                <a:gd name="T0" fmla="*/ 0 w 35"/>
                <a:gd name="T1" fmla="*/ 0 h 542"/>
                <a:gd name="T2" fmla="*/ 35 w 35"/>
                <a:gd name="T3" fmla="*/ 16 h 542"/>
                <a:gd name="T4" fmla="*/ 35 w 35"/>
                <a:gd name="T5" fmla="*/ 542 h 542"/>
                <a:gd name="T6" fmla="*/ 0 w 35"/>
                <a:gd name="T7" fmla="*/ 526 h 542"/>
                <a:gd name="T8" fmla="*/ 0 w 35"/>
                <a:gd name="T9" fmla="*/ 0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542">
                  <a:moveTo>
                    <a:pt x="0" y="0"/>
                  </a:moveTo>
                  <a:lnTo>
                    <a:pt x="35" y="16"/>
                  </a:lnTo>
                  <a:lnTo>
                    <a:pt x="35" y="542"/>
                  </a:lnTo>
                  <a:lnTo>
                    <a:pt x="0" y="5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9" name="i$ľiḍê"/>
            <p:cNvSpPr/>
            <p:nvPr/>
          </p:nvSpPr>
          <p:spPr bwMode="auto">
            <a:xfrm>
              <a:off x="5407675" y="1329088"/>
              <a:ext cx="1149878" cy="538922"/>
            </a:xfrm>
            <a:custGeom>
              <a:avLst/>
              <a:gdLst>
                <a:gd name="T0" fmla="*/ 862 w 862"/>
                <a:gd name="T1" fmla="*/ 10 h 404"/>
                <a:gd name="T2" fmla="*/ 824 w 862"/>
                <a:gd name="T3" fmla="*/ 0 h 404"/>
                <a:gd name="T4" fmla="*/ 0 w 862"/>
                <a:gd name="T5" fmla="*/ 388 h 404"/>
                <a:gd name="T6" fmla="*/ 35 w 862"/>
                <a:gd name="T7" fmla="*/ 404 h 404"/>
                <a:gd name="T8" fmla="*/ 862 w 862"/>
                <a:gd name="T9" fmla="*/ 1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2" h="402">
                  <a:moveTo>
                    <a:pt x="862" y="10"/>
                  </a:moveTo>
                  <a:lnTo>
                    <a:pt x="824" y="0"/>
                  </a:lnTo>
                  <a:lnTo>
                    <a:pt x="0" y="388"/>
                  </a:lnTo>
                  <a:lnTo>
                    <a:pt x="35" y="404"/>
                  </a:lnTo>
                  <a:lnTo>
                    <a:pt x="862" y="10"/>
                  </a:lnTo>
                  <a:close/>
                </a:path>
              </a:pathLst>
            </a:custGeom>
            <a:solidFill>
              <a:srgbClr val="0644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0" name="îṡḻïḓè"/>
            <p:cNvSpPr/>
            <p:nvPr/>
          </p:nvSpPr>
          <p:spPr bwMode="auto">
            <a:xfrm flipH="1">
              <a:off x="5559747" y="1946714"/>
              <a:ext cx="0" cy="2668"/>
            </a:xfrm>
            <a:custGeom>
              <a:avLst/>
              <a:gdLst>
                <a:gd name="T0" fmla="*/ 2 h 2"/>
                <a:gd name="T1" fmla="*/ 0 h 2"/>
                <a:gd name="T2" fmla="*/ 2 h 2"/>
                <a:gd name="T3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5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1" name="i$ľídè"/>
            <p:cNvSpPr/>
            <p:nvPr/>
          </p:nvSpPr>
          <p:spPr bwMode="auto">
            <a:xfrm>
              <a:off x="5498384" y="1818653"/>
              <a:ext cx="178751" cy="282800"/>
            </a:xfrm>
            <a:custGeom>
              <a:avLst/>
              <a:gdLst>
                <a:gd name="T0" fmla="*/ 15 w 68"/>
                <a:gd name="T1" fmla="*/ 78 h 108"/>
                <a:gd name="T2" fmla="*/ 32 w 68"/>
                <a:gd name="T3" fmla="*/ 70 h 108"/>
                <a:gd name="T4" fmla="*/ 32 w 68"/>
                <a:gd name="T5" fmla="*/ 69 h 108"/>
                <a:gd name="T6" fmla="*/ 32 w 68"/>
                <a:gd name="T7" fmla="*/ 46 h 108"/>
                <a:gd name="T8" fmla="*/ 33 w 68"/>
                <a:gd name="T9" fmla="*/ 45 h 108"/>
                <a:gd name="T10" fmla="*/ 48 w 68"/>
                <a:gd name="T11" fmla="*/ 38 h 108"/>
                <a:gd name="T12" fmla="*/ 48 w 68"/>
                <a:gd name="T13" fmla="*/ 37 h 108"/>
                <a:gd name="T14" fmla="*/ 48 w 68"/>
                <a:gd name="T15" fmla="*/ 16 h 108"/>
                <a:gd name="T16" fmla="*/ 49 w 68"/>
                <a:gd name="T17" fmla="*/ 15 h 108"/>
                <a:gd name="T18" fmla="*/ 67 w 68"/>
                <a:gd name="T19" fmla="*/ 6 h 108"/>
                <a:gd name="T20" fmla="*/ 68 w 68"/>
                <a:gd name="T21" fmla="*/ 6 h 108"/>
                <a:gd name="T22" fmla="*/ 68 w 68"/>
                <a:gd name="T23" fmla="*/ 0 h 108"/>
                <a:gd name="T24" fmla="*/ 67 w 68"/>
                <a:gd name="T25" fmla="*/ 0 h 108"/>
                <a:gd name="T26" fmla="*/ 45 w 68"/>
                <a:gd name="T27" fmla="*/ 11 h 108"/>
                <a:gd name="T28" fmla="*/ 44 w 68"/>
                <a:gd name="T29" fmla="*/ 12 h 108"/>
                <a:gd name="T30" fmla="*/ 44 w 68"/>
                <a:gd name="T31" fmla="*/ 33 h 108"/>
                <a:gd name="T32" fmla="*/ 44 w 68"/>
                <a:gd name="T33" fmla="*/ 34 h 108"/>
                <a:gd name="T34" fmla="*/ 28 w 68"/>
                <a:gd name="T35" fmla="*/ 41 h 108"/>
                <a:gd name="T36" fmla="*/ 28 w 68"/>
                <a:gd name="T37" fmla="*/ 42 h 108"/>
                <a:gd name="T38" fmla="*/ 28 w 68"/>
                <a:gd name="T39" fmla="*/ 65 h 108"/>
                <a:gd name="T40" fmla="*/ 27 w 68"/>
                <a:gd name="T41" fmla="*/ 66 h 108"/>
                <a:gd name="T42" fmla="*/ 11 w 68"/>
                <a:gd name="T43" fmla="*/ 74 h 108"/>
                <a:gd name="T44" fmla="*/ 11 w 68"/>
                <a:gd name="T45" fmla="*/ 75 h 108"/>
                <a:gd name="T46" fmla="*/ 11 w 68"/>
                <a:gd name="T47" fmla="*/ 95 h 108"/>
                <a:gd name="T48" fmla="*/ 10 w 68"/>
                <a:gd name="T49" fmla="*/ 97 h 108"/>
                <a:gd name="T50" fmla="*/ 0 w 68"/>
                <a:gd name="T51" fmla="*/ 101 h 108"/>
                <a:gd name="T52" fmla="*/ 0 w 68"/>
                <a:gd name="T53" fmla="*/ 102 h 108"/>
                <a:gd name="T54" fmla="*/ 0 w 68"/>
                <a:gd name="T55" fmla="*/ 108 h 108"/>
                <a:gd name="T56" fmla="*/ 15 w 68"/>
                <a:gd name="T57" fmla="*/ 100 h 108"/>
                <a:gd name="T58" fmla="*/ 15 w 68"/>
                <a:gd name="T59" fmla="*/ 7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8" h="108">
                  <a:moveTo>
                    <a:pt x="15" y="78"/>
                  </a:moveTo>
                  <a:cubicBezTo>
                    <a:pt x="21" y="75"/>
                    <a:pt x="26" y="73"/>
                    <a:pt x="32" y="70"/>
                  </a:cubicBezTo>
                  <a:cubicBezTo>
                    <a:pt x="32" y="70"/>
                    <a:pt x="32" y="69"/>
                    <a:pt x="32" y="69"/>
                  </a:cubicBezTo>
                  <a:cubicBezTo>
                    <a:pt x="32" y="62"/>
                    <a:pt x="32" y="54"/>
                    <a:pt x="32" y="46"/>
                  </a:cubicBezTo>
                  <a:cubicBezTo>
                    <a:pt x="32" y="45"/>
                    <a:pt x="32" y="45"/>
                    <a:pt x="33" y="45"/>
                  </a:cubicBezTo>
                  <a:cubicBezTo>
                    <a:pt x="38" y="43"/>
                    <a:pt x="43" y="40"/>
                    <a:pt x="48" y="38"/>
                  </a:cubicBezTo>
                  <a:cubicBezTo>
                    <a:pt x="48" y="38"/>
                    <a:pt x="48" y="38"/>
                    <a:pt x="48" y="37"/>
                  </a:cubicBezTo>
                  <a:cubicBezTo>
                    <a:pt x="48" y="30"/>
                    <a:pt x="48" y="23"/>
                    <a:pt x="48" y="16"/>
                  </a:cubicBezTo>
                  <a:cubicBezTo>
                    <a:pt x="48" y="15"/>
                    <a:pt x="48" y="15"/>
                    <a:pt x="49" y="15"/>
                  </a:cubicBezTo>
                  <a:cubicBezTo>
                    <a:pt x="55" y="12"/>
                    <a:pt x="61" y="9"/>
                    <a:pt x="67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0" y="4"/>
                    <a:pt x="52" y="7"/>
                    <a:pt x="45" y="11"/>
                  </a:cubicBezTo>
                  <a:cubicBezTo>
                    <a:pt x="44" y="11"/>
                    <a:pt x="44" y="11"/>
                    <a:pt x="44" y="12"/>
                  </a:cubicBezTo>
                  <a:cubicBezTo>
                    <a:pt x="44" y="19"/>
                    <a:pt x="44" y="26"/>
                    <a:pt x="44" y="33"/>
                  </a:cubicBezTo>
                  <a:cubicBezTo>
                    <a:pt x="44" y="33"/>
                    <a:pt x="44" y="33"/>
                    <a:pt x="44" y="34"/>
                  </a:cubicBezTo>
                  <a:cubicBezTo>
                    <a:pt x="38" y="36"/>
                    <a:pt x="33" y="39"/>
                    <a:pt x="28" y="41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50"/>
                    <a:pt x="28" y="57"/>
                    <a:pt x="28" y="65"/>
                  </a:cubicBezTo>
                  <a:cubicBezTo>
                    <a:pt x="28" y="66"/>
                    <a:pt x="28" y="66"/>
                    <a:pt x="27" y="66"/>
                  </a:cubicBezTo>
                  <a:cubicBezTo>
                    <a:pt x="22" y="69"/>
                    <a:pt x="16" y="71"/>
                    <a:pt x="11" y="74"/>
                  </a:cubicBezTo>
                  <a:cubicBezTo>
                    <a:pt x="11" y="74"/>
                    <a:pt x="11" y="74"/>
                    <a:pt x="11" y="75"/>
                  </a:cubicBezTo>
                  <a:cubicBezTo>
                    <a:pt x="11" y="82"/>
                    <a:pt x="11" y="89"/>
                    <a:pt x="11" y="95"/>
                  </a:cubicBezTo>
                  <a:cubicBezTo>
                    <a:pt x="11" y="96"/>
                    <a:pt x="11" y="96"/>
                    <a:pt x="10" y="97"/>
                  </a:cubicBezTo>
                  <a:cubicBezTo>
                    <a:pt x="7" y="98"/>
                    <a:pt x="3" y="100"/>
                    <a:pt x="0" y="101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5" y="105"/>
                    <a:pt x="10" y="103"/>
                    <a:pt x="15" y="100"/>
                  </a:cubicBezTo>
                  <a:cubicBezTo>
                    <a:pt x="15" y="93"/>
                    <a:pt x="15" y="86"/>
                    <a:pt x="15" y="78"/>
                  </a:cubicBezTo>
                  <a:close/>
                </a:path>
              </a:pathLst>
            </a:custGeom>
            <a:solidFill>
              <a:srgbClr val="005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2" name="íśḷîďe"/>
            <p:cNvSpPr/>
            <p:nvPr/>
          </p:nvSpPr>
          <p:spPr bwMode="auto">
            <a:xfrm>
              <a:off x="5525064" y="1897357"/>
              <a:ext cx="42687" cy="76036"/>
            </a:xfrm>
            <a:custGeom>
              <a:avLst/>
              <a:gdLst>
                <a:gd name="T0" fmla="*/ 0 w 16"/>
                <a:gd name="T1" fmla="*/ 28 h 29"/>
                <a:gd name="T2" fmla="*/ 12 w 16"/>
                <a:gd name="T3" fmla="*/ 20 h 29"/>
                <a:gd name="T4" fmla="*/ 13 w 16"/>
                <a:gd name="T5" fmla="*/ 20 h 29"/>
                <a:gd name="T6" fmla="*/ 13 w 16"/>
                <a:gd name="T7" fmla="*/ 20 h 29"/>
                <a:gd name="T8" fmla="*/ 13 w 16"/>
                <a:gd name="T9" fmla="*/ 19 h 29"/>
                <a:gd name="T10" fmla="*/ 13 w 16"/>
                <a:gd name="T11" fmla="*/ 19 h 29"/>
                <a:gd name="T12" fmla="*/ 13 w 16"/>
                <a:gd name="T13" fmla="*/ 19 h 29"/>
                <a:gd name="T14" fmla="*/ 12 w 16"/>
                <a:gd name="T15" fmla="*/ 19 h 29"/>
                <a:gd name="T16" fmla="*/ 9 w 16"/>
                <a:gd name="T17" fmla="*/ 19 h 29"/>
                <a:gd name="T18" fmla="*/ 8 w 16"/>
                <a:gd name="T19" fmla="*/ 19 h 29"/>
                <a:gd name="T20" fmla="*/ 8 w 16"/>
                <a:gd name="T21" fmla="*/ 18 h 29"/>
                <a:gd name="T22" fmla="*/ 8 w 16"/>
                <a:gd name="T23" fmla="*/ 17 h 29"/>
                <a:gd name="T24" fmla="*/ 16 w 16"/>
                <a:gd name="T25" fmla="*/ 4 h 29"/>
                <a:gd name="T26" fmla="*/ 16 w 16"/>
                <a:gd name="T27" fmla="*/ 2 h 29"/>
                <a:gd name="T28" fmla="*/ 14 w 16"/>
                <a:gd name="T29" fmla="*/ 0 h 29"/>
                <a:gd name="T30" fmla="*/ 12 w 16"/>
                <a:gd name="T31" fmla="*/ 1 h 29"/>
                <a:gd name="T32" fmla="*/ 5 w 16"/>
                <a:gd name="T33" fmla="*/ 15 h 29"/>
                <a:gd name="T34" fmla="*/ 4 w 16"/>
                <a:gd name="T35" fmla="*/ 15 h 29"/>
                <a:gd name="T36" fmla="*/ 4 w 16"/>
                <a:gd name="T37" fmla="*/ 15 h 29"/>
                <a:gd name="T38" fmla="*/ 2 w 16"/>
                <a:gd name="T39" fmla="*/ 10 h 29"/>
                <a:gd name="T40" fmla="*/ 2 w 16"/>
                <a:gd name="T41" fmla="*/ 10 h 29"/>
                <a:gd name="T42" fmla="*/ 1 w 16"/>
                <a:gd name="T43" fmla="*/ 11 h 29"/>
                <a:gd name="T44" fmla="*/ 1 w 16"/>
                <a:gd name="T45" fmla="*/ 16 h 29"/>
                <a:gd name="T46" fmla="*/ 0 w 16"/>
                <a:gd name="T47" fmla="*/ 27 h 29"/>
                <a:gd name="T48" fmla="*/ 0 w 16"/>
                <a:gd name="T49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" h="28">
                  <a:moveTo>
                    <a:pt x="0" y="28"/>
                  </a:moveTo>
                  <a:cubicBezTo>
                    <a:pt x="4" y="26"/>
                    <a:pt x="8" y="23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1" y="19"/>
                    <a:pt x="10" y="19"/>
                    <a:pt x="9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7"/>
                  </a:cubicBezTo>
                  <a:cubicBezTo>
                    <a:pt x="11" y="13"/>
                    <a:pt x="13" y="8"/>
                    <a:pt x="16" y="4"/>
                  </a:cubicBezTo>
                  <a:cubicBezTo>
                    <a:pt x="16" y="3"/>
                    <a:pt x="16" y="3"/>
                    <a:pt x="16" y="2"/>
                  </a:cubicBezTo>
                  <a:cubicBezTo>
                    <a:pt x="15" y="2"/>
                    <a:pt x="14" y="1"/>
                    <a:pt x="14" y="0"/>
                  </a:cubicBezTo>
                  <a:cubicBezTo>
                    <a:pt x="13" y="0"/>
                    <a:pt x="13" y="0"/>
                    <a:pt x="12" y="1"/>
                  </a:cubicBezTo>
                  <a:cubicBezTo>
                    <a:pt x="10" y="5"/>
                    <a:pt x="7" y="10"/>
                    <a:pt x="5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3"/>
                    <a:pt x="3" y="12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2"/>
                    <a:pt x="1" y="14"/>
                    <a:pt x="1" y="16"/>
                  </a:cubicBezTo>
                  <a:cubicBezTo>
                    <a:pt x="0" y="20"/>
                    <a:pt x="0" y="24"/>
                    <a:pt x="0" y="27"/>
                  </a:cubicBezTo>
                  <a:cubicBezTo>
                    <a:pt x="0" y="28"/>
                    <a:pt x="0" y="29"/>
                    <a:pt x="0" y="28"/>
                  </a:cubicBezTo>
                  <a:close/>
                </a:path>
              </a:pathLst>
            </a:custGeom>
            <a:solidFill>
              <a:srgbClr val="005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3" name="íṡḻíďè"/>
            <p:cNvSpPr/>
            <p:nvPr/>
          </p:nvSpPr>
          <p:spPr bwMode="auto">
            <a:xfrm>
              <a:off x="5945262" y="2076108"/>
              <a:ext cx="905763" cy="430872"/>
            </a:xfrm>
            <a:prstGeom prst="rect">
              <a:avLst/>
            </a:prstGeom>
            <a:solidFill>
              <a:srgbClr val="A7D4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4" name="îṡļîḓé"/>
            <p:cNvSpPr/>
            <p:nvPr/>
          </p:nvSpPr>
          <p:spPr bwMode="auto">
            <a:xfrm>
              <a:off x="6205386" y="2420271"/>
              <a:ext cx="46689" cy="70701"/>
            </a:xfrm>
            <a:custGeom>
              <a:avLst/>
              <a:gdLst>
                <a:gd name="T0" fmla="*/ 0 w 18"/>
                <a:gd name="T1" fmla="*/ 1 h 27"/>
                <a:gd name="T2" fmla="*/ 0 w 18"/>
                <a:gd name="T3" fmla="*/ 23 h 27"/>
                <a:gd name="T4" fmla="*/ 9 w 18"/>
                <a:gd name="T5" fmla="*/ 27 h 27"/>
                <a:gd name="T6" fmla="*/ 18 w 18"/>
                <a:gd name="T7" fmla="*/ 23 h 27"/>
                <a:gd name="T8" fmla="*/ 18 w 18"/>
                <a:gd name="T9" fmla="*/ 0 h 27"/>
                <a:gd name="T10" fmla="*/ 0 w 18"/>
                <a:gd name="T11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7">
                  <a:moveTo>
                    <a:pt x="0" y="1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4" y="27"/>
                    <a:pt x="9" y="27"/>
                  </a:cubicBezTo>
                  <a:cubicBezTo>
                    <a:pt x="14" y="27"/>
                    <a:pt x="18" y="25"/>
                    <a:pt x="18" y="23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2" y="3"/>
                    <a:pt x="6" y="3"/>
                    <a:pt x="0" y="1"/>
                  </a:cubicBezTo>
                  <a:close/>
                </a:path>
              </a:pathLst>
            </a:custGeom>
            <a:solidFill>
              <a:srgbClr val="C176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5" name="ïśḷîďé"/>
            <p:cNvSpPr/>
            <p:nvPr/>
          </p:nvSpPr>
          <p:spPr bwMode="auto">
            <a:xfrm>
              <a:off x="5979946" y="2320223"/>
              <a:ext cx="44021" cy="62697"/>
            </a:xfrm>
            <a:custGeom>
              <a:avLst/>
              <a:gdLst>
                <a:gd name="T0" fmla="*/ 0 w 17"/>
                <a:gd name="T1" fmla="*/ 0 h 24"/>
                <a:gd name="T2" fmla="*/ 0 w 17"/>
                <a:gd name="T3" fmla="*/ 19 h 24"/>
                <a:gd name="T4" fmla="*/ 8 w 17"/>
                <a:gd name="T5" fmla="*/ 24 h 24"/>
                <a:gd name="T6" fmla="*/ 17 w 17"/>
                <a:gd name="T7" fmla="*/ 19 h 24"/>
                <a:gd name="T8" fmla="*/ 17 w 17"/>
                <a:gd name="T9" fmla="*/ 4 h 24"/>
                <a:gd name="T10" fmla="*/ 0 w 17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4">
                  <a:moveTo>
                    <a:pt x="0" y="0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22"/>
                    <a:pt x="4" y="24"/>
                    <a:pt x="8" y="24"/>
                  </a:cubicBezTo>
                  <a:cubicBezTo>
                    <a:pt x="13" y="24"/>
                    <a:pt x="17" y="22"/>
                    <a:pt x="17" y="19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2" y="6"/>
                    <a:pt x="5" y="4"/>
                    <a:pt x="0" y="0"/>
                  </a:cubicBezTo>
                  <a:close/>
                </a:path>
              </a:pathLst>
            </a:custGeom>
            <a:solidFill>
              <a:srgbClr val="C176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6" name="ï$liďê"/>
            <p:cNvSpPr/>
            <p:nvPr/>
          </p:nvSpPr>
          <p:spPr bwMode="auto">
            <a:xfrm>
              <a:off x="6769653" y="2182826"/>
              <a:ext cx="48022" cy="37351"/>
            </a:xfrm>
            <a:custGeom>
              <a:avLst/>
              <a:gdLst>
                <a:gd name="T0" fmla="*/ 4 w 18"/>
                <a:gd name="T1" fmla="*/ 1 h 14"/>
                <a:gd name="T2" fmla="*/ 0 w 18"/>
                <a:gd name="T3" fmla="*/ 0 h 14"/>
                <a:gd name="T4" fmla="*/ 0 w 18"/>
                <a:gd name="T5" fmla="*/ 10 h 14"/>
                <a:gd name="T6" fmla="*/ 9 w 18"/>
                <a:gd name="T7" fmla="*/ 14 h 14"/>
                <a:gd name="T8" fmla="*/ 18 w 18"/>
                <a:gd name="T9" fmla="*/ 10 h 14"/>
                <a:gd name="T10" fmla="*/ 18 w 18"/>
                <a:gd name="T11" fmla="*/ 0 h 14"/>
                <a:gd name="T12" fmla="*/ 4 w 18"/>
                <a:gd name="T13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4">
                  <a:moveTo>
                    <a:pt x="4" y="1"/>
                  </a:moveTo>
                  <a:cubicBezTo>
                    <a:pt x="3" y="1"/>
                    <a:pt x="1" y="0"/>
                    <a:pt x="0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3"/>
                    <a:pt x="4" y="14"/>
                    <a:pt x="9" y="14"/>
                  </a:cubicBezTo>
                  <a:cubicBezTo>
                    <a:pt x="14" y="14"/>
                    <a:pt x="18" y="13"/>
                    <a:pt x="18" y="1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4" y="2"/>
                    <a:pt x="8" y="3"/>
                    <a:pt x="4" y="1"/>
                  </a:cubicBezTo>
                  <a:close/>
                </a:path>
              </a:pathLst>
            </a:custGeom>
            <a:solidFill>
              <a:srgbClr val="C176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7" name="îslîḋe"/>
            <p:cNvSpPr/>
            <p:nvPr/>
          </p:nvSpPr>
          <p:spPr bwMode="auto">
            <a:xfrm>
              <a:off x="5945262" y="1558530"/>
              <a:ext cx="905763" cy="430872"/>
            </a:xfrm>
            <a:custGeom>
              <a:avLst/>
              <a:gdLst>
                <a:gd name="T0" fmla="*/ 465 w 679"/>
                <a:gd name="T1" fmla="*/ 0 h 323"/>
                <a:gd name="T2" fmla="*/ 679 w 679"/>
                <a:gd name="T3" fmla="*/ 102 h 323"/>
                <a:gd name="T4" fmla="*/ 213 w 679"/>
                <a:gd name="T5" fmla="*/ 323 h 323"/>
                <a:gd name="T6" fmla="*/ 0 w 679"/>
                <a:gd name="T7" fmla="*/ 222 h 323"/>
                <a:gd name="T8" fmla="*/ 465 w 679"/>
                <a:gd name="T9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323">
                  <a:moveTo>
                    <a:pt x="465" y="0"/>
                  </a:moveTo>
                  <a:lnTo>
                    <a:pt x="679" y="102"/>
                  </a:lnTo>
                  <a:lnTo>
                    <a:pt x="213" y="323"/>
                  </a:lnTo>
                  <a:lnTo>
                    <a:pt x="0" y="222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rgbClr val="F372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8" name="îṥlíďe"/>
            <p:cNvSpPr/>
            <p:nvPr/>
          </p:nvSpPr>
          <p:spPr bwMode="auto">
            <a:xfrm>
              <a:off x="6229398" y="1694594"/>
              <a:ext cx="621628" cy="775034"/>
            </a:xfrm>
            <a:custGeom>
              <a:avLst/>
              <a:gdLst>
                <a:gd name="T0" fmla="*/ 0 w 466"/>
                <a:gd name="T1" fmla="*/ 581 h 581"/>
                <a:gd name="T2" fmla="*/ 466 w 466"/>
                <a:gd name="T3" fmla="*/ 359 h 581"/>
                <a:gd name="T4" fmla="*/ 466 w 466"/>
                <a:gd name="T5" fmla="*/ 0 h 581"/>
                <a:gd name="T6" fmla="*/ 0 w 466"/>
                <a:gd name="T7" fmla="*/ 221 h 581"/>
                <a:gd name="T8" fmla="*/ 0 w 466"/>
                <a:gd name="T9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6" h="581">
                  <a:moveTo>
                    <a:pt x="0" y="581"/>
                  </a:moveTo>
                  <a:lnTo>
                    <a:pt x="466" y="359"/>
                  </a:lnTo>
                  <a:lnTo>
                    <a:pt x="466" y="0"/>
                  </a:lnTo>
                  <a:lnTo>
                    <a:pt x="0" y="221"/>
                  </a:lnTo>
                  <a:lnTo>
                    <a:pt x="0" y="581"/>
                  </a:lnTo>
                  <a:close/>
                </a:path>
              </a:pathLst>
            </a:custGeom>
            <a:solidFill>
              <a:srgbClr val="D95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9" name="ïśľídè"/>
            <p:cNvSpPr/>
            <p:nvPr/>
          </p:nvSpPr>
          <p:spPr bwMode="auto">
            <a:xfrm>
              <a:off x="5945262" y="1854670"/>
              <a:ext cx="284135" cy="614958"/>
            </a:xfrm>
            <a:custGeom>
              <a:avLst/>
              <a:gdLst>
                <a:gd name="T0" fmla="*/ 213 w 213"/>
                <a:gd name="T1" fmla="*/ 461 h 461"/>
                <a:gd name="T2" fmla="*/ 0 w 213"/>
                <a:gd name="T3" fmla="*/ 359 h 461"/>
                <a:gd name="T4" fmla="*/ 0 w 213"/>
                <a:gd name="T5" fmla="*/ 0 h 461"/>
                <a:gd name="T6" fmla="*/ 213 w 213"/>
                <a:gd name="T7" fmla="*/ 101 h 461"/>
                <a:gd name="T8" fmla="*/ 213 w 213"/>
                <a:gd name="T9" fmla="*/ 461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461">
                  <a:moveTo>
                    <a:pt x="213" y="461"/>
                  </a:moveTo>
                  <a:lnTo>
                    <a:pt x="0" y="359"/>
                  </a:lnTo>
                  <a:lnTo>
                    <a:pt x="0" y="0"/>
                  </a:lnTo>
                  <a:lnTo>
                    <a:pt x="213" y="101"/>
                  </a:lnTo>
                  <a:lnTo>
                    <a:pt x="213" y="461"/>
                  </a:lnTo>
                  <a:close/>
                </a:path>
              </a:pathLst>
            </a:custGeom>
            <a:solidFill>
              <a:srgbClr val="E466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0" name="îṩľïḑé"/>
            <p:cNvSpPr/>
            <p:nvPr/>
          </p:nvSpPr>
          <p:spPr bwMode="auto">
            <a:xfrm>
              <a:off x="6257411" y="1742617"/>
              <a:ext cx="565601" cy="377513"/>
            </a:xfrm>
            <a:custGeom>
              <a:avLst/>
              <a:gdLst>
                <a:gd name="T0" fmla="*/ 0 w 424"/>
                <a:gd name="T1" fmla="*/ 283 h 283"/>
                <a:gd name="T2" fmla="*/ 424 w 424"/>
                <a:gd name="T3" fmla="*/ 82 h 283"/>
                <a:gd name="T4" fmla="*/ 424 w 424"/>
                <a:gd name="T5" fmla="*/ 0 h 283"/>
                <a:gd name="T6" fmla="*/ 0 w 424"/>
                <a:gd name="T7" fmla="*/ 202 h 283"/>
                <a:gd name="T8" fmla="*/ 0 w 424"/>
                <a:gd name="T9" fmla="*/ 28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2" h="283">
                  <a:moveTo>
                    <a:pt x="0" y="283"/>
                  </a:moveTo>
                  <a:lnTo>
                    <a:pt x="424" y="82"/>
                  </a:lnTo>
                  <a:lnTo>
                    <a:pt x="424" y="0"/>
                  </a:lnTo>
                  <a:lnTo>
                    <a:pt x="0" y="202"/>
                  </a:lnTo>
                  <a:lnTo>
                    <a:pt x="0" y="283"/>
                  </a:lnTo>
                  <a:close/>
                </a:path>
              </a:pathLst>
            </a:custGeom>
            <a:solidFill>
              <a:srgbClr val="F372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1" name="îṣľïḓé"/>
            <p:cNvSpPr/>
            <p:nvPr/>
          </p:nvSpPr>
          <p:spPr bwMode="auto">
            <a:xfrm>
              <a:off x="6257411" y="1892021"/>
              <a:ext cx="565601" cy="528250"/>
            </a:xfrm>
            <a:custGeom>
              <a:avLst/>
              <a:gdLst>
                <a:gd name="T0" fmla="*/ 420 w 424"/>
                <a:gd name="T1" fmla="*/ 6 h 396"/>
                <a:gd name="T2" fmla="*/ 420 w 424"/>
                <a:gd name="T3" fmla="*/ 193 h 396"/>
                <a:gd name="T4" fmla="*/ 2 w 424"/>
                <a:gd name="T5" fmla="*/ 392 h 396"/>
                <a:gd name="T6" fmla="*/ 2 w 424"/>
                <a:gd name="T7" fmla="*/ 205 h 396"/>
                <a:gd name="T8" fmla="*/ 420 w 424"/>
                <a:gd name="T9" fmla="*/ 6 h 396"/>
                <a:gd name="T10" fmla="*/ 424 w 424"/>
                <a:gd name="T11" fmla="*/ 0 h 396"/>
                <a:gd name="T12" fmla="*/ 0 w 424"/>
                <a:gd name="T13" fmla="*/ 203 h 396"/>
                <a:gd name="T14" fmla="*/ 0 w 424"/>
                <a:gd name="T15" fmla="*/ 396 h 396"/>
                <a:gd name="T16" fmla="*/ 424 w 424"/>
                <a:gd name="T17" fmla="*/ 195 h 396"/>
                <a:gd name="T18" fmla="*/ 424 w 424"/>
                <a:gd name="T19" fmla="*/ 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2" h="396">
                  <a:moveTo>
                    <a:pt x="420" y="6"/>
                  </a:moveTo>
                  <a:lnTo>
                    <a:pt x="420" y="193"/>
                  </a:lnTo>
                  <a:lnTo>
                    <a:pt x="2" y="392"/>
                  </a:lnTo>
                  <a:lnTo>
                    <a:pt x="2" y="205"/>
                  </a:lnTo>
                  <a:lnTo>
                    <a:pt x="420" y="6"/>
                  </a:lnTo>
                  <a:close/>
                  <a:moveTo>
                    <a:pt x="424" y="0"/>
                  </a:moveTo>
                  <a:lnTo>
                    <a:pt x="0" y="203"/>
                  </a:lnTo>
                  <a:lnTo>
                    <a:pt x="0" y="396"/>
                  </a:lnTo>
                  <a:lnTo>
                    <a:pt x="424" y="195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rgbClr val="F372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2" name="ï$ľiḓê"/>
            <p:cNvSpPr/>
            <p:nvPr/>
          </p:nvSpPr>
          <p:spPr bwMode="auto">
            <a:xfrm>
              <a:off x="6257411" y="1892021"/>
              <a:ext cx="565601" cy="528250"/>
            </a:xfrm>
            <a:custGeom>
              <a:avLst/>
              <a:gdLst>
                <a:gd name="T0" fmla="*/ 420 w 424"/>
                <a:gd name="T1" fmla="*/ 6 h 396"/>
                <a:gd name="T2" fmla="*/ 420 w 424"/>
                <a:gd name="T3" fmla="*/ 193 h 396"/>
                <a:gd name="T4" fmla="*/ 2 w 424"/>
                <a:gd name="T5" fmla="*/ 392 h 396"/>
                <a:gd name="T6" fmla="*/ 2 w 424"/>
                <a:gd name="T7" fmla="*/ 205 h 396"/>
                <a:gd name="T8" fmla="*/ 420 w 424"/>
                <a:gd name="T9" fmla="*/ 6 h 396"/>
                <a:gd name="T10" fmla="*/ 424 w 424"/>
                <a:gd name="T11" fmla="*/ 0 h 396"/>
                <a:gd name="T12" fmla="*/ 0 w 424"/>
                <a:gd name="T13" fmla="*/ 203 h 396"/>
                <a:gd name="T14" fmla="*/ 0 w 424"/>
                <a:gd name="T15" fmla="*/ 396 h 396"/>
                <a:gd name="T16" fmla="*/ 424 w 424"/>
                <a:gd name="T17" fmla="*/ 195 h 396"/>
                <a:gd name="T18" fmla="*/ 424 w 424"/>
                <a:gd name="T19" fmla="*/ 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2" h="396">
                  <a:moveTo>
                    <a:pt x="420" y="6"/>
                  </a:moveTo>
                  <a:lnTo>
                    <a:pt x="420" y="193"/>
                  </a:lnTo>
                  <a:lnTo>
                    <a:pt x="2" y="392"/>
                  </a:lnTo>
                  <a:lnTo>
                    <a:pt x="2" y="205"/>
                  </a:lnTo>
                  <a:lnTo>
                    <a:pt x="420" y="6"/>
                  </a:lnTo>
                  <a:moveTo>
                    <a:pt x="424" y="0"/>
                  </a:moveTo>
                  <a:lnTo>
                    <a:pt x="0" y="203"/>
                  </a:lnTo>
                  <a:lnTo>
                    <a:pt x="0" y="396"/>
                  </a:lnTo>
                  <a:lnTo>
                    <a:pt x="424" y="195"/>
                  </a:lnTo>
                  <a:lnTo>
                    <a:pt x="42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3" name="iS1íḋè"/>
            <p:cNvSpPr/>
            <p:nvPr/>
          </p:nvSpPr>
          <p:spPr bwMode="auto">
            <a:xfrm>
              <a:off x="6706957" y="1742617"/>
              <a:ext cx="116055" cy="109385"/>
            </a:xfrm>
            <a:custGeom>
              <a:avLst/>
              <a:gdLst>
                <a:gd name="T0" fmla="*/ 87 w 87"/>
                <a:gd name="T1" fmla="*/ 82 h 82"/>
                <a:gd name="T2" fmla="*/ 0 w 87"/>
                <a:gd name="T3" fmla="*/ 41 h 82"/>
                <a:gd name="T4" fmla="*/ 87 w 87"/>
                <a:gd name="T5" fmla="*/ 0 h 82"/>
                <a:gd name="T6" fmla="*/ 87 w 87"/>
                <a:gd name="T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82">
                  <a:moveTo>
                    <a:pt x="87" y="82"/>
                  </a:moveTo>
                  <a:lnTo>
                    <a:pt x="0" y="41"/>
                  </a:lnTo>
                  <a:lnTo>
                    <a:pt x="87" y="0"/>
                  </a:lnTo>
                  <a:lnTo>
                    <a:pt x="87" y="82"/>
                  </a:lnTo>
                  <a:close/>
                </a:path>
              </a:pathLst>
            </a:custGeom>
            <a:solidFill>
              <a:srgbClr val="C176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4" name="iṥľîďé"/>
            <p:cNvSpPr/>
            <p:nvPr/>
          </p:nvSpPr>
          <p:spPr bwMode="auto">
            <a:xfrm>
              <a:off x="6081327" y="1807981"/>
              <a:ext cx="234778" cy="110720"/>
            </a:xfrm>
            <a:custGeom>
              <a:avLst/>
              <a:gdLst>
                <a:gd name="T0" fmla="*/ 77 w 176"/>
                <a:gd name="T1" fmla="*/ 0 h 83"/>
                <a:gd name="T2" fmla="*/ 0 w 176"/>
                <a:gd name="T3" fmla="*/ 35 h 83"/>
                <a:gd name="T4" fmla="*/ 101 w 176"/>
                <a:gd name="T5" fmla="*/ 83 h 83"/>
                <a:gd name="T6" fmla="*/ 176 w 176"/>
                <a:gd name="T7" fmla="*/ 47 h 83"/>
                <a:gd name="T8" fmla="*/ 77 w 176"/>
                <a:gd name="T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83">
                  <a:moveTo>
                    <a:pt x="77" y="0"/>
                  </a:moveTo>
                  <a:lnTo>
                    <a:pt x="0" y="35"/>
                  </a:lnTo>
                  <a:lnTo>
                    <a:pt x="101" y="83"/>
                  </a:lnTo>
                  <a:lnTo>
                    <a:pt x="176" y="47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B8DF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5" name="iṡ1ïḍé"/>
            <p:cNvSpPr/>
            <p:nvPr/>
          </p:nvSpPr>
          <p:spPr bwMode="auto">
            <a:xfrm>
              <a:off x="6100003" y="1807981"/>
              <a:ext cx="230777" cy="110720"/>
            </a:xfrm>
            <a:custGeom>
              <a:avLst/>
              <a:gdLst>
                <a:gd name="T0" fmla="*/ 75 w 173"/>
                <a:gd name="T1" fmla="*/ 0 h 83"/>
                <a:gd name="T2" fmla="*/ 0 w 173"/>
                <a:gd name="T3" fmla="*/ 35 h 83"/>
                <a:gd name="T4" fmla="*/ 99 w 173"/>
                <a:gd name="T5" fmla="*/ 83 h 83"/>
                <a:gd name="T6" fmla="*/ 173 w 173"/>
                <a:gd name="T7" fmla="*/ 47 h 83"/>
                <a:gd name="T8" fmla="*/ 75 w 173"/>
                <a:gd name="T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83">
                  <a:moveTo>
                    <a:pt x="75" y="0"/>
                  </a:moveTo>
                  <a:lnTo>
                    <a:pt x="0" y="35"/>
                  </a:lnTo>
                  <a:lnTo>
                    <a:pt x="99" y="83"/>
                  </a:lnTo>
                  <a:lnTo>
                    <a:pt x="173" y="47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6" name="íṧļîďé"/>
            <p:cNvSpPr/>
            <p:nvPr/>
          </p:nvSpPr>
          <p:spPr bwMode="auto">
            <a:xfrm>
              <a:off x="6397477" y="1667915"/>
              <a:ext cx="233444" cy="110720"/>
            </a:xfrm>
            <a:custGeom>
              <a:avLst/>
              <a:gdLst>
                <a:gd name="T0" fmla="*/ 74 w 175"/>
                <a:gd name="T1" fmla="*/ 0 h 83"/>
                <a:gd name="T2" fmla="*/ 0 w 175"/>
                <a:gd name="T3" fmla="*/ 36 h 83"/>
                <a:gd name="T4" fmla="*/ 100 w 175"/>
                <a:gd name="T5" fmla="*/ 83 h 83"/>
                <a:gd name="T6" fmla="*/ 175 w 175"/>
                <a:gd name="T7" fmla="*/ 46 h 83"/>
                <a:gd name="T8" fmla="*/ 74 w 175"/>
                <a:gd name="T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83">
                  <a:moveTo>
                    <a:pt x="74" y="0"/>
                  </a:moveTo>
                  <a:lnTo>
                    <a:pt x="0" y="36"/>
                  </a:lnTo>
                  <a:lnTo>
                    <a:pt x="100" y="83"/>
                  </a:lnTo>
                  <a:lnTo>
                    <a:pt x="175" y="46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CA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7" name="ïṥḷîḋé"/>
            <p:cNvSpPr/>
            <p:nvPr/>
          </p:nvSpPr>
          <p:spPr bwMode="auto">
            <a:xfrm>
              <a:off x="6397477" y="1715938"/>
              <a:ext cx="133396" cy="76036"/>
            </a:xfrm>
            <a:custGeom>
              <a:avLst/>
              <a:gdLst>
                <a:gd name="T0" fmla="*/ 100 w 100"/>
                <a:gd name="T1" fmla="*/ 57 h 57"/>
                <a:gd name="T2" fmla="*/ 0 w 100"/>
                <a:gd name="T3" fmla="*/ 10 h 57"/>
                <a:gd name="T4" fmla="*/ 0 w 100"/>
                <a:gd name="T5" fmla="*/ 0 h 57"/>
                <a:gd name="T6" fmla="*/ 100 w 100"/>
                <a:gd name="T7" fmla="*/ 47 h 57"/>
                <a:gd name="T8" fmla="*/ 100 w 100"/>
                <a:gd name="T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57">
                  <a:moveTo>
                    <a:pt x="100" y="57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100" y="47"/>
                  </a:lnTo>
                  <a:lnTo>
                    <a:pt x="100" y="57"/>
                  </a:lnTo>
                  <a:close/>
                </a:path>
              </a:pathLst>
            </a:custGeom>
            <a:solidFill>
              <a:srgbClr val="FCB2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8" name="îŝļîḍe"/>
            <p:cNvSpPr/>
            <p:nvPr/>
          </p:nvSpPr>
          <p:spPr bwMode="auto">
            <a:xfrm>
              <a:off x="6530873" y="1729278"/>
              <a:ext cx="100048" cy="62697"/>
            </a:xfrm>
            <a:custGeom>
              <a:avLst/>
              <a:gdLst>
                <a:gd name="T0" fmla="*/ 0 w 75"/>
                <a:gd name="T1" fmla="*/ 47 h 47"/>
                <a:gd name="T2" fmla="*/ 75 w 75"/>
                <a:gd name="T3" fmla="*/ 12 h 47"/>
                <a:gd name="T4" fmla="*/ 75 w 75"/>
                <a:gd name="T5" fmla="*/ 0 h 47"/>
                <a:gd name="T6" fmla="*/ 0 w 75"/>
                <a:gd name="T7" fmla="*/ 37 h 47"/>
                <a:gd name="T8" fmla="*/ 0 w 75"/>
                <a:gd name="T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7">
                  <a:moveTo>
                    <a:pt x="0" y="47"/>
                  </a:moveTo>
                  <a:lnTo>
                    <a:pt x="75" y="12"/>
                  </a:lnTo>
                  <a:lnTo>
                    <a:pt x="75" y="0"/>
                  </a:lnTo>
                  <a:lnTo>
                    <a:pt x="0" y="3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E8F2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9" name="íśliḑe"/>
            <p:cNvSpPr/>
            <p:nvPr/>
          </p:nvSpPr>
          <p:spPr bwMode="auto">
            <a:xfrm>
              <a:off x="6397477" y="1647905"/>
              <a:ext cx="233444" cy="109385"/>
            </a:xfrm>
            <a:custGeom>
              <a:avLst/>
              <a:gdLst>
                <a:gd name="T0" fmla="*/ 74 w 175"/>
                <a:gd name="T1" fmla="*/ 0 h 82"/>
                <a:gd name="T2" fmla="*/ 0 w 175"/>
                <a:gd name="T3" fmla="*/ 37 h 82"/>
                <a:gd name="T4" fmla="*/ 100 w 175"/>
                <a:gd name="T5" fmla="*/ 82 h 82"/>
                <a:gd name="T6" fmla="*/ 175 w 175"/>
                <a:gd name="T7" fmla="*/ 47 h 82"/>
                <a:gd name="T8" fmla="*/ 74 w 175"/>
                <a:gd name="T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82">
                  <a:moveTo>
                    <a:pt x="74" y="0"/>
                  </a:moveTo>
                  <a:lnTo>
                    <a:pt x="0" y="37"/>
                  </a:lnTo>
                  <a:lnTo>
                    <a:pt x="100" y="82"/>
                  </a:lnTo>
                  <a:lnTo>
                    <a:pt x="175" y="47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43BA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0" name="iSḷîḓè"/>
            <p:cNvSpPr/>
            <p:nvPr/>
          </p:nvSpPr>
          <p:spPr bwMode="auto">
            <a:xfrm>
              <a:off x="6397477" y="1697262"/>
              <a:ext cx="133396" cy="73368"/>
            </a:xfrm>
            <a:custGeom>
              <a:avLst/>
              <a:gdLst>
                <a:gd name="T0" fmla="*/ 100 w 100"/>
                <a:gd name="T1" fmla="*/ 55 h 55"/>
                <a:gd name="T2" fmla="*/ 0 w 100"/>
                <a:gd name="T3" fmla="*/ 10 h 55"/>
                <a:gd name="T4" fmla="*/ 0 w 100"/>
                <a:gd name="T5" fmla="*/ 0 h 55"/>
                <a:gd name="T6" fmla="*/ 100 w 100"/>
                <a:gd name="T7" fmla="*/ 45 h 55"/>
                <a:gd name="T8" fmla="*/ 100 w 100"/>
                <a:gd name="T9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55">
                  <a:moveTo>
                    <a:pt x="100" y="55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100" y="45"/>
                  </a:lnTo>
                  <a:lnTo>
                    <a:pt x="100" y="55"/>
                  </a:lnTo>
                  <a:close/>
                </a:path>
              </a:pathLst>
            </a:custGeom>
            <a:solidFill>
              <a:srgbClr val="369D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1" name="î$ḷïḓê"/>
            <p:cNvSpPr/>
            <p:nvPr/>
          </p:nvSpPr>
          <p:spPr bwMode="auto">
            <a:xfrm>
              <a:off x="6530873" y="1710602"/>
              <a:ext cx="100048" cy="60029"/>
            </a:xfrm>
            <a:custGeom>
              <a:avLst/>
              <a:gdLst>
                <a:gd name="T0" fmla="*/ 0 w 75"/>
                <a:gd name="T1" fmla="*/ 45 h 45"/>
                <a:gd name="T2" fmla="*/ 75 w 75"/>
                <a:gd name="T3" fmla="*/ 10 h 45"/>
                <a:gd name="T4" fmla="*/ 75 w 75"/>
                <a:gd name="T5" fmla="*/ 0 h 45"/>
                <a:gd name="T6" fmla="*/ 0 w 75"/>
                <a:gd name="T7" fmla="*/ 35 h 45"/>
                <a:gd name="T8" fmla="*/ 0 w 75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5">
                  <a:moveTo>
                    <a:pt x="0" y="45"/>
                  </a:moveTo>
                  <a:lnTo>
                    <a:pt x="75" y="10"/>
                  </a:lnTo>
                  <a:lnTo>
                    <a:pt x="75" y="0"/>
                  </a:lnTo>
                  <a:lnTo>
                    <a:pt x="0" y="3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E8F2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2" name="íṥlíḑé"/>
            <p:cNvSpPr/>
            <p:nvPr/>
          </p:nvSpPr>
          <p:spPr bwMode="auto">
            <a:xfrm>
              <a:off x="6397477" y="1629230"/>
              <a:ext cx="233444" cy="110720"/>
            </a:xfrm>
            <a:custGeom>
              <a:avLst/>
              <a:gdLst>
                <a:gd name="T0" fmla="*/ 74 w 175"/>
                <a:gd name="T1" fmla="*/ 0 h 83"/>
                <a:gd name="T2" fmla="*/ 0 w 175"/>
                <a:gd name="T3" fmla="*/ 35 h 83"/>
                <a:gd name="T4" fmla="*/ 100 w 175"/>
                <a:gd name="T5" fmla="*/ 83 h 83"/>
                <a:gd name="T6" fmla="*/ 175 w 175"/>
                <a:gd name="T7" fmla="*/ 47 h 83"/>
                <a:gd name="T8" fmla="*/ 74 w 175"/>
                <a:gd name="T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83">
                  <a:moveTo>
                    <a:pt x="74" y="0"/>
                  </a:moveTo>
                  <a:lnTo>
                    <a:pt x="0" y="35"/>
                  </a:lnTo>
                  <a:lnTo>
                    <a:pt x="100" y="83"/>
                  </a:lnTo>
                  <a:lnTo>
                    <a:pt x="175" y="47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644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3" name="îṣlïde"/>
            <p:cNvSpPr/>
            <p:nvPr/>
          </p:nvSpPr>
          <p:spPr bwMode="auto">
            <a:xfrm>
              <a:off x="6397477" y="1675919"/>
              <a:ext cx="133396" cy="76036"/>
            </a:xfrm>
            <a:custGeom>
              <a:avLst/>
              <a:gdLst>
                <a:gd name="T0" fmla="*/ 100 w 100"/>
                <a:gd name="T1" fmla="*/ 57 h 57"/>
                <a:gd name="T2" fmla="*/ 0 w 100"/>
                <a:gd name="T3" fmla="*/ 12 h 57"/>
                <a:gd name="T4" fmla="*/ 0 w 100"/>
                <a:gd name="T5" fmla="*/ 0 h 57"/>
                <a:gd name="T6" fmla="*/ 100 w 100"/>
                <a:gd name="T7" fmla="*/ 48 h 57"/>
                <a:gd name="T8" fmla="*/ 100 w 100"/>
                <a:gd name="T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57">
                  <a:moveTo>
                    <a:pt x="100" y="57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00" y="48"/>
                  </a:lnTo>
                  <a:lnTo>
                    <a:pt x="100" y="57"/>
                  </a:ln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4" name="iṥḻïḍe"/>
            <p:cNvSpPr/>
            <p:nvPr/>
          </p:nvSpPr>
          <p:spPr bwMode="auto">
            <a:xfrm>
              <a:off x="6530873" y="1691926"/>
              <a:ext cx="100048" cy="60029"/>
            </a:xfrm>
            <a:custGeom>
              <a:avLst/>
              <a:gdLst>
                <a:gd name="T0" fmla="*/ 0 w 75"/>
                <a:gd name="T1" fmla="*/ 45 h 45"/>
                <a:gd name="T2" fmla="*/ 75 w 75"/>
                <a:gd name="T3" fmla="*/ 10 h 45"/>
                <a:gd name="T4" fmla="*/ 75 w 75"/>
                <a:gd name="T5" fmla="*/ 0 h 45"/>
                <a:gd name="T6" fmla="*/ 0 w 75"/>
                <a:gd name="T7" fmla="*/ 36 h 45"/>
                <a:gd name="T8" fmla="*/ 0 w 75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5">
                  <a:moveTo>
                    <a:pt x="0" y="45"/>
                  </a:moveTo>
                  <a:lnTo>
                    <a:pt x="75" y="10"/>
                  </a:lnTo>
                  <a:lnTo>
                    <a:pt x="75" y="0"/>
                  </a:lnTo>
                  <a:lnTo>
                    <a:pt x="0" y="36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E8F2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5" name="iṡ1íḍê"/>
            <p:cNvSpPr/>
            <p:nvPr/>
          </p:nvSpPr>
          <p:spPr bwMode="auto">
            <a:xfrm>
              <a:off x="6249406" y="1742617"/>
              <a:ext cx="234778" cy="109385"/>
            </a:xfrm>
            <a:custGeom>
              <a:avLst/>
              <a:gdLst>
                <a:gd name="T0" fmla="*/ 75 w 176"/>
                <a:gd name="T1" fmla="*/ 0 h 82"/>
                <a:gd name="T2" fmla="*/ 0 w 176"/>
                <a:gd name="T3" fmla="*/ 35 h 82"/>
                <a:gd name="T4" fmla="*/ 99 w 176"/>
                <a:gd name="T5" fmla="*/ 82 h 82"/>
                <a:gd name="T6" fmla="*/ 176 w 176"/>
                <a:gd name="T7" fmla="*/ 45 h 82"/>
                <a:gd name="T8" fmla="*/ 75 w 176"/>
                <a:gd name="T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82">
                  <a:moveTo>
                    <a:pt x="75" y="0"/>
                  </a:moveTo>
                  <a:lnTo>
                    <a:pt x="0" y="35"/>
                  </a:lnTo>
                  <a:lnTo>
                    <a:pt x="99" y="82"/>
                  </a:lnTo>
                  <a:lnTo>
                    <a:pt x="176" y="45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43BA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6" name="ïsḷíďe"/>
            <p:cNvSpPr/>
            <p:nvPr/>
          </p:nvSpPr>
          <p:spPr bwMode="auto">
            <a:xfrm>
              <a:off x="6249406" y="1789306"/>
              <a:ext cx="132063" cy="76036"/>
            </a:xfrm>
            <a:custGeom>
              <a:avLst/>
              <a:gdLst>
                <a:gd name="T0" fmla="*/ 99 w 99"/>
                <a:gd name="T1" fmla="*/ 57 h 57"/>
                <a:gd name="T2" fmla="*/ 0 w 99"/>
                <a:gd name="T3" fmla="*/ 10 h 57"/>
                <a:gd name="T4" fmla="*/ 0 w 99"/>
                <a:gd name="T5" fmla="*/ 0 h 57"/>
                <a:gd name="T6" fmla="*/ 99 w 99"/>
                <a:gd name="T7" fmla="*/ 47 h 57"/>
                <a:gd name="T8" fmla="*/ 99 w 99"/>
                <a:gd name="T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57">
                  <a:moveTo>
                    <a:pt x="99" y="57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99" y="47"/>
                  </a:lnTo>
                  <a:lnTo>
                    <a:pt x="99" y="57"/>
                  </a:lnTo>
                  <a:close/>
                </a:path>
              </a:pathLst>
            </a:custGeom>
            <a:solidFill>
              <a:srgbClr val="369D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7" name="ïṣḻîḍê"/>
            <p:cNvSpPr/>
            <p:nvPr/>
          </p:nvSpPr>
          <p:spPr bwMode="auto">
            <a:xfrm>
              <a:off x="6381469" y="1802645"/>
              <a:ext cx="102716" cy="62697"/>
            </a:xfrm>
            <a:custGeom>
              <a:avLst/>
              <a:gdLst>
                <a:gd name="T0" fmla="*/ 0 w 77"/>
                <a:gd name="T1" fmla="*/ 47 h 47"/>
                <a:gd name="T2" fmla="*/ 77 w 77"/>
                <a:gd name="T3" fmla="*/ 12 h 47"/>
                <a:gd name="T4" fmla="*/ 77 w 77"/>
                <a:gd name="T5" fmla="*/ 0 h 47"/>
                <a:gd name="T6" fmla="*/ 0 w 77"/>
                <a:gd name="T7" fmla="*/ 37 h 47"/>
                <a:gd name="T8" fmla="*/ 0 w 77"/>
                <a:gd name="T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47">
                  <a:moveTo>
                    <a:pt x="0" y="47"/>
                  </a:moveTo>
                  <a:lnTo>
                    <a:pt x="77" y="12"/>
                  </a:lnTo>
                  <a:lnTo>
                    <a:pt x="77" y="0"/>
                  </a:lnTo>
                  <a:lnTo>
                    <a:pt x="0" y="3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E8F2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8" name="ïšḷîḑe"/>
            <p:cNvSpPr/>
            <p:nvPr/>
          </p:nvSpPr>
          <p:spPr bwMode="auto">
            <a:xfrm>
              <a:off x="6249406" y="1723941"/>
              <a:ext cx="234778" cy="109385"/>
            </a:xfrm>
            <a:custGeom>
              <a:avLst/>
              <a:gdLst>
                <a:gd name="T0" fmla="*/ 75 w 176"/>
                <a:gd name="T1" fmla="*/ 0 h 82"/>
                <a:gd name="T2" fmla="*/ 0 w 176"/>
                <a:gd name="T3" fmla="*/ 35 h 82"/>
                <a:gd name="T4" fmla="*/ 99 w 176"/>
                <a:gd name="T5" fmla="*/ 82 h 82"/>
                <a:gd name="T6" fmla="*/ 176 w 176"/>
                <a:gd name="T7" fmla="*/ 47 h 82"/>
                <a:gd name="T8" fmla="*/ 75 w 176"/>
                <a:gd name="T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82">
                  <a:moveTo>
                    <a:pt x="75" y="0"/>
                  </a:moveTo>
                  <a:lnTo>
                    <a:pt x="0" y="35"/>
                  </a:lnTo>
                  <a:lnTo>
                    <a:pt x="99" y="82"/>
                  </a:lnTo>
                  <a:lnTo>
                    <a:pt x="176" y="47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644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9" name="ïṡḻîḑe"/>
            <p:cNvSpPr/>
            <p:nvPr/>
          </p:nvSpPr>
          <p:spPr bwMode="auto">
            <a:xfrm>
              <a:off x="6249406" y="1770630"/>
              <a:ext cx="132063" cy="76036"/>
            </a:xfrm>
            <a:custGeom>
              <a:avLst/>
              <a:gdLst>
                <a:gd name="T0" fmla="*/ 99 w 99"/>
                <a:gd name="T1" fmla="*/ 57 h 57"/>
                <a:gd name="T2" fmla="*/ 0 w 99"/>
                <a:gd name="T3" fmla="*/ 12 h 57"/>
                <a:gd name="T4" fmla="*/ 0 w 99"/>
                <a:gd name="T5" fmla="*/ 0 h 57"/>
                <a:gd name="T6" fmla="*/ 99 w 99"/>
                <a:gd name="T7" fmla="*/ 47 h 57"/>
                <a:gd name="T8" fmla="*/ 99 w 99"/>
                <a:gd name="T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57">
                  <a:moveTo>
                    <a:pt x="99" y="57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99" y="47"/>
                  </a:lnTo>
                  <a:lnTo>
                    <a:pt x="99" y="57"/>
                  </a:ln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0" name="íŝḷîḓè"/>
            <p:cNvSpPr/>
            <p:nvPr/>
          </p:nvSpPr>
          <p:spPr bwMode="auto">
            <a:xfrm>
              <a:off x="6381469" y="1786638"/>
              <a:ext cx="102716" cy="60029"/>
            </a:xfrm>
            <a:custGeom>
              <a:avLst/>
              <a:gdLst>
                <a:gd name="T0" fmla="*/ 0 w 77"/>
                <a:gd name="T1" fmla="*/ 45 h 45"/>
                <a:gd name="T2" fmla="*/ 77 w 77"/>
                <a:gd name="T3" fmla="*/ 10 h 45"/>
                <a:gd name="T4" fmla="*/ 77 w 77"/>
                <a:gd name="T5" fmla="*/ 0 h 45"/>
                <a:gd name="T6" fmla="*/ 0 w 77"/>
                <a:gd name="T7" fmla="*/ 35 h 45"/>
                <a:gd name="T8" fmla="*/ 0 w 77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45">
                  <a:moveTo>
                    <a:pt x="0" y="45"/>
                  </a:moveTo>
                  <a:lnTo>
                    <a:pt x="77" y="10"/>
                  </a:lnTo>
                  <a:lnTo>
                    <a:pt x="77" y="0"/>
                  </a:lnTo>
                  <a:lnTo>
                    <a:pt x="0" y="3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E8F2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1" name="ïš1íḑè"/>
            <p:cNvSpPr/>
            <p:nvPr/>
          </p:nvSpPr>
          <p:spPr bwMode="auto">
            <a:xfrm>
              <a:off x="6249406" y="1705266"/>
              <a:ext cx="234778" cy="110720"/>
            </a:xfrm>
            <a:custGeom>
              <a:avLst/>
              <a:gdLst>
                <a:gd name="T0" fmla="*/ 75 w 176"/>
                <a:gd name="T1" fmla="*/ 0 h 83"/>
                <a:gd name="T2" fmla="*/ 0 w 176"/>
                <a:gd name="T3" fmla="*/ 35 h 83"/>
                <a:gd name="T4" fmla="*/ 99 w 176"/>
                <a:gd name="T5" fmla="*/ 83 h 83"/>
                <a:gd name="T6" fmla="*/ 176 w 176"/>
                <a:gd name="T7" fmla="*/ 47 h 83"/>
                <a:gd name="T8" fmla="*/ 75 w 176"/>
                <a:gd name="T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83">
                  <a:moveTo>
                    <a:pt x="75" y="0"/>
                  </a:moveTo>
                  <a:lnTo>
                    <a:pt x="0" y="35"/>
                  </a:lnTo>
                  <a:lnTo>
                    <a:pt x="99" y="83"/>
                  </a:lnTo>
                  <a:lnTo>
                    <a:pt x="176" y="47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FFCA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2" name="ï$ḷiďé"/>
            <p:cNvSpPr/>
            <p:nvPr/>
          </p:nvSpPr>
          <p:spPr bwMode="auto">
            <a:xfrm>
              <a:off x="6249406" y="1751954"/>
              <a:ext cx="132063" cy="77370"/>
            </a:xfrm>
            <a:custGeom>
              <a:avLst/>
              <a:gdLst>
                <a:gd name="T0" fmla="*/ 99 w 99"/>
                <a:gd name="T1" fmla="*/ 58 h 58"/>
                <a:gd name="T2" fmla="*/ 0 w 99"/>
                <a:gd name="T3" fmla="*/ 12 h 58"/>
                <a:gd name="T4" fmla="*/ 0 w 99"/>
                <a:gd name="T5" fmla="*/ 0 h 58"/>
                <a:gd name="T6" fmla="*/ 99 w 99"/>
                <a:gd name="T7" fmla="*/ 48 h 58"/>
                <a:gd name="T8" fmla="*/ 99 w 99"/>
                <a:gd name="T9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57">
                  <a:moveTo>
                    <a:pt x="99" y="58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99" y="48"/>
                  </a:lnTo>
                  <a:lnTo>
                    <a:pt x="99" y="58"/>
                  </a:lnTo>
                  <a:close/>
                </a:path>
              </a:pathLst>
            </a:custGeom>
            <a:solidFill>
              <a:srgbClr val="FCB2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3" name="iṣ1idé"/>
            <p:cNvSpPr/>
            <p:nvPr/>
          </p:nvSpPr>
          <p:spPr bwMode="auto">
            <a:xfrm>
              <a:off x="6381469" y="1767962"/>
              <a:ext cx="102716" cy="61362"/>
            </a:xfrm>
            <a:custGeom>
              <a:avLst/>
              <a:gdLst>
                <a:gd name="T0" fmla="*/ 0 w 77"/>
                <a:gd name="T1" fmla="*/ 46 h 46"/>
                <a:gd name="T2" fmla="*/ 77 w 77"/>
                <a:gd name="T3" fmla="*/ 10 h 46"/>
                <a:gd name="T4" fmla="*/ 77 w 77"/>
                <a:gd name="T5" fmla="*/ 0 h 46"/>
                <a:gd name="T6" fmla="*/ 0 w 77"/>
                <a:gd name="T7" fmla="*/ 36 h 46"/>
                <a:gd name="T8" fmla="*/ 0 w 77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46">
                  <a:moveTo>
                    <a:pt x="0" y="46"/>
                  </a:moveTo>
                  <a:lnTo>
                    <a:pt x="77" y="10"/>
                  </a:lnTo>
                  <a:lnTo>
                    <a:pt x="77" y="0"/>
                  </a:lnTo>
                  <a:lnTo>
                    <a:pt x="0" y="3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E8F2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4" name="íṥḷiḑe"/>
            <p:cNvSpPr/>
            <p:nvPr/>
          </p:nvSpPr>
          <p:spPr bwMode="auto">
            <a:xfrm>
              <a:off x="5698479" y="2301548"/>
              <a:ext cx="530918" cy="715005"/>
            </a:xfrm>
            <a:custGeom>
              <a:avLst/>
              <a:gdLst>
                <a:gd name="T0" fmla="*/ 37 w 202"/>
                <a:gd name="T1" fmla="*/ 226 h 272"/>
                <a:gd name="T2" fmla="*/ 6 w 202"/>
                <a:gd name="T3" fmla="*/ 156 h 272"/>
                <a:gd name="T4" fmla="*/ 58 w 202"/>
                <a:gd name="T5" fmla="*/ 6 h 272"/>
                <a:gd name="T6" fmla="*/ 104 w 202"/>
                <a:gd name="T7" fmla="*/ 1 h 272"/>
                <a:gd name="T8" fmla="*/ 132 w 202"/>
                <a:gd name="T9" fmla="*/ 153 h 272"/>
                <a:gd name="T10" fmla="*/ 197 w 202"/>
                <a:gd name="T11" fmla="*/ 205 h 272"/>
                <a:gd name="T12" fmla="*/ 37 w 202"/>
                <a:gd name="T13" fmla="*/ 226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272">
                  <a:moveTo>
                    <a:pt x="37" y="226"/>
                  </a:moveTo>
                  <a:cubicBezTo>
                    <a:pt x="37" y="226"/>
                    <a:pt x="8" y="212"/>
                    <a:pt x="6" y="156"/>
                  </a:cubicBezTo>
                  <a:cubicBezTo>
                    <a:pt x="3" y="87"/>
                    <a:pt x="0" y="25"/>
                    <a:pt x="58" y="6"/>
                  </a:cubicBezTo>
                  <a:cubicBezTo>
                    <a:pt x="68" y="3"/>
                    <a:pt x="88" y="0"/>
                    <a:pt x="104" y="1"/>
                  </a:cubicBezTo>
                  <a:cubicBezTo>
                    <a:pt x="104" y="1"/>
                    <a:pt x="135" y="50"/>
                    <a:pt x="132" y="153"/>
                  </a:cubicBezTo>
                  <a:cubicBezTo>
                    <a:pt x="132" y="153"/>
                    <a:pt x="202" y="174"/>
                    <a:pt x="197" y="205"/>
                  </a:cubicBezTo>
                  <a:cubicBezTo>
                    <a:pt x="192" y="234"/>
                    <a:pt x="107" y="272"/>
                    <a:pt x="37" y="22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5" name="ïṡļîďe"/>
            <p:cNvSpPr/>
            <p:nvPr/>
          </p:nvSpPr>
          <p:spPr bwMode="auto">
            <a:xfrm>
              <a:off x="5750504" y="2266865"/>
              <a:ext cx="530918" cy="747020"/>
            </a:xfrm>
            <a:custGeom>
              <a:avLst/>
              <a:gdLst>
                <a:gd name="T0" fmla="*/ 37 w 202"/>
                <a:gd name="T1" fmla="*/ 238 h 284"/>
                <a:gd name="T2" fmla="*/ 5 w 202"/>
                <a:gd name="T3" fmla="*/ 168 h 284"/>
                <a:gd name="T4" fmla="*/ 58 w 202"/>
                <a:gd name="T5" fmla="*/ 19 h 284"/>
                <a:gd name="T6" fmla="*/ 131 w 202"/>
                <a:gd name="T7" fmla="*/ 165 h 284"/>
                <a:gd name="T8" fmla="*/ 196 w 202"/>
                <a:gd name="T9" fmla="*/ 218 h 284"/>
                <a:gd name="T10" fmla="*/ 37 w 202"/>
                <a:gd name="T11" fmla="*/ 238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1" h="284">
                  <a:moveTo>
                    <a:pt x="37" y="238"/>
                  </a:moveTo>
                  <a:cubicBezTo>
                    <a:pt x="37" y="238"/>
                    <a:pt x="8" y="225"/>
                    <a:pt x="5" y="168"/>
                  </a:cubicBezTo>
                  <a:cubicBezTo>
                    <a:pt x="2" y="99"/>
                    <a:pt x="0" y="38"/>
                    <a:pt x="58" y="19"/>
                  </a:cubicBezTo>
                  <a:cubicBezTo>
                    <a:pt x="116" y="0"/>
                    <a:pt x="135" y="42"/>
                    <a:pt x="131" y="165"/>
                  </a:cubicBezTo>
                  <a:cubicBezTo>
                    <a:pt x="131" y="165"/>
                    <a:pt x="202" y="186"/>
                    <a:pt x="196" y="218"/>
                  </a:cubicBezTo>
                  <a:cubicBezTo>
                    <a:pt x="191" y="247"/>
                    <a:pt x="107" y="284"/>
                    <a:pt x="37" y="238"/>
                  </a:cubicBezTo>
                  <a:close/>
                </a:path>
              </a:pathLst>
            </a:custGeom>
            <a:solidFill>
              <a:srgbClr val="0644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6" name="ísḻîḓé"/>
            <p:cNvSpPr/>
            <p:nvPr/>
          </p:nvSpPr>
          <p:spPr bwMode="auto">
            <a:xfrm>
              <a:off x="5926587" y="2509646"/>
              <a:ext cx="148070" cy="201429"/>
            </a:xfrm>
            <a:custGeom>
              <a:avLst/>
              <a:gdLst>
                <a:gd name="T0" fmla="*/ 38 w 56"/>
                <a:gd name="T1" fmla="*/ 16 h 77"/>
                <a:gd name="T2" fmla="*/ 56 w 56"/>
                <a:gd name="T3" fmla="*/ 0 h 77"/>
                <a:gd name="T4" fmla="*/ 38 w 56"/>
                <a:gd name="T5" fmla="*/ 77 h 77"/>
                <a:gd name="T6" fmla="*/ 0 w 56"/>
                <a:gd name="T7" fmla="*/ 7 h 77"/>
                <a:gd name="T8" fmla="*/ 0 w 56"/>
                <a:gd name="T9" fmla="*/ 6 h 77"/>
                <a:gd name="T10" fmla="*/ 38 w 56"/>
                <a:gd name="T11" fmla="*/ 1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77">
                  <a:moveTo>
                    <a:pt x="38" y="16"/>
                  </a:moveTo>
                  <a:cubicBezTo>
                    <a:pt x="45" y="12"/>
                    <a:pt x="52" y="6"/>
                    <a:pt x="56" y="0"/>
                  </a:cubicBezTo>
                  <a:cubicBezTo>
                    <a:pt x="49" y="25"/>
                    <a:pt x="45" y="51"/>
                    <a:pt x="38" y="77"/>
                  </a:cubicBezTo>
                  <a:cubicBezTo>
                    <a:pt x="19" y="58"/>
                    <a:pt x="18" y="27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1" y="16"/>
                    <a:pt x="25" y="23"/>
                    <a:pt x="38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7" name="îṡlíḓè"/>
            <p:cNvSpPr/>
            <p:nvPr/>
          </p:nvSpPr>
          <p:spPr bwMode="auto">
            <a:xfrm>
              <a:off x="5926587" y="2490971"/>
              <a:ext cx="148070" cy="78704"/>
            </a:xfrm>
            <a:custGeom>
              <a:avLst/>
              <a:gdLst>
                <a:gd name="T0" fmla="*/ 38 w 56"/>
                <a:gd name="T1" fmla="*/ 23 h 30"/>
                <a:gd name="T2" fmla="*/ 0 w 56"/>
                <a:gd name="T3" fmla="*/ 13 h 30"/>
                <a:gd name="T4" fmla="*/ 14 w 56"/>
                <a:gd name="T5" fmla="*/ 7 h 30"/>
                <a:gd name="T6" fmla="*/ 56 w 56"/>
                <a:gd name="T7" fmla="*/ 6 h 30"/>
                <a:gd name="T8" fmla="*/ 56 w 56"/>
                <a:gd name="T9" fmla="*/ 7 h 30"/>
                <a:gd name="T10" fmla="*/ 38 w 56"/>
                <a:gd name="T11" fmla="*/ 2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30">
                  <a:moveTo>
                    <a:pt x="38" y="23"/>
                  </a:moveTo>
                  <a:cubicBezTo>
                    <a:pt x="25" y="30"/>
                    <a:pt x="11" y="23"/>
                    <a:pt x="0" y="13"/>
                  </a:cubicBezTo>
                  <a:cubicBezTo>
                    <a:pt x="8" y="9"/>
                    <a:pt x="14" y="7"/>
                    <a:pt x="14" y="7"/>
                  </a:cubicBezTo>
                  <a:cubicBezTo>
                    <a:pt x="31" y="0"/>
                    <a:pt x="45" y="1"/>
                    <a:pt x="56" y="6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2" y="13"/>
                    <a:pt x="45" y="19"/>
                    <a:pt x="38" y="23"/>
                  </a:cubicBezTo>
                  <a:close/>
                </a:path>
              </a:pathLst>
            </a:custGeom>
            <a:solidFill>
              <a:srgbClr val="DDEA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8" name="íṣľíḋê"/>
            <p:cNvSpPr/>
            <p:nvPr/>
          </p:nvSpPr>
          <p:spPr bwMode="auto">
            <a:xfrm>
              <a:off x="5826540" y="2506978"/>
              <a:ext cx="318818" cy="358837"/>
            </a:xfrm>
            <a:custGeom>
              <a:avLst/>
              <a:gdLst>
                <a:gd name="T0" fmla="*/ 3 w 121"/>
                <a:gd name="T1" fmla="*/ 48 h 137"/>
                <a:gd name="T2" fmla="*/ 38 w 121"/>
                <a:gd name="T3" fmla="*/ 8 h 137"/>
                <a:gd name="T4" fmla="*/ 76 w 121"/>
                <a:gd name="T5" fmla="*/ 78 h 137"/>
                <a:gd name="T6" fmla="*/ 94 w 121"/>
                <a:gd name="T7" fmla="*/ 0 h 137"/>
                <a:gd name="T8" fmla="*/ 119 w 121"/>
                <a:gd name="T9" fmla="*/ 39 h 137"/>
                <a:gd name="T10" fmla="*/ 120 w 121"/>
                <a:gd name="T11" fmla="*/ 96 h 137"/>
                <a:gd name="T12" fmla="*/ 13 w 121"/>
                <a:gd name="T13" fmla="*/ 137 h 137"/>
                <a:gd name="T14" fmla="*/ 3 w 121"/>
                <a:gd name="T15" fmla="*/ 4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37">
                  <a:moveTo>
                    <a:pt x="3" y="48"/>
                  </a:moveTo>
                  <a:cubicBezTo>
                    <a:pt x="5" y="28"/>
                    <a:pt x="24" y="15"/>
                    <a:pt x="38" y="8"/>
                  </a:cubicBezTo>
                  <a:cubicBezTo>
                    <a:pt x="56" y="28"/>
                    <a:pt x="57" y="59"/>
                    <a:pt x="76" y="78"/>
                  </a:cubicBezTo>
                  <a:cubicBezTo>
                    <a:pt x="83" y="52"/>
                    <a:pt x="87" y="26"/>
                    <a:pt x="94" y="0"/>
                  </a:cubicBezTo>
                  <a:cubicBezTo>
                    <a:pt x="110" y="8"/>
                    <a:pt x="118" y="25"/>
                    <a:pt x="119" y="39"/>
                  </a:cubicBezTo>
                  <a:cubicBezTo>
                    <a:pt x="121" y="63"/>
                    <a:pt x="120" y="96"/>
                    <a:pt x="120" y="96"/>
                  </a:cubicBezTo>
                  <a:cubicBezTo>
                    <a:pt x="13" y="137"/>
                    <a:pt x="13" y="137"/>
                    <a:pt x="13" y="137"/>
                  </a:cubicBezTo>
                  <a:cubicBezTo>
                    <a:pt x="13" y="137"/>
                    <a:pt x="0" y="79"/>
                    <a:pt x="3" y="48"/>
                  </a:cubicBezTo>
                  <a:close/>
                </a:path>
              </a:pathLst>
            </a:custGeom>
            <a:solidFill>
              <a:srgbClr val="00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9" name="iśļiḍe"/>
            <p:cNvSpPr/>
            <p:nvPr/>
          </p:nvSpPr>
          <p:spPr bwMode="auto">
            <a:xfrm>
              <a:off x="6007959" y="2561672"/>
              <a:ext cx="34683" cy="149404"/>
            </a:xfrm>
            <a:custGeom>
              <a:avLst/>
              <a:gdLst>
                <a:gd name="T0" fmla="*/ 13 w 13"/>
                <a:gd name="T1" fmla="*/ 35 h 57"/>
                <a:gd name="T2" fmla="*/ 7 w 13"/>
                <a:gd name="T3" fmla="*/ 57 h 57"/>
                <a:gd name="T4" fmla="*/ 0 w 13"/>
                <a:gd name="T5" fmla="*/ 48 h 57"/>
                <a:gd name="T6" fmla="*/ 1 w 13"/>
                <a:gd name="T7" fmla="*/ 1 h 57"/>
                <a:gd name="T8" fmla="*/ 8 w 13"/>
                <a:gd name="T9" fmla="*/ 0 h 57"/>
                <a:gd name="T10" fmla="*/ 13 w 13"/>
                <a:gd name="T11" fmla="*/ 3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57">
                  <a:moveTo>
                    <a:pt x="13" y="35"/>
                  </a:moveTo>
                  <a:cubicBezTo>
                    <a:pt x="7" y="57"/>
                    <a:pt x="7" y="57"/>
                    <a:pt x="7" y="5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0"/>
                    <a:pt x="6" y="0"/>
                    <a:pt x="8" y="0"/>
                  </a:cubicBezTo>
                  <a:lnTo>
                    <a:pt x="13" y="35"/>
                  </a:lnTo>
                  <a:close/>
                </a:path>
              </a:pathLst>
            </a:custGeom>
            <a:solidFill>
              <a:srgbClr val="E466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0" name="îṣliḑe"/>
            <p:cNvSpPr/>
            <p:nvPr/>
          </p:nvSpPr>
          <p:spPr bwMode="auto">
            <a:xfrm>
              <a:off x="5999956" y="2521652"/>
              <a:ext cx="32015" cy="42687"/>
            </a:xfrm>
            <a:custGeom>
              <a:avLst/>
              <a:gdLst>
                <a:gd name="T0" fmla="*/ 0 w 12"/>
                <a:gd name="T1" fmla="*/ 2 h 16"/>
                <a:gd name="T2" fmla="*/ 12 w 12"/>
                <a:gd name="T3" fmla="*/ 0 h 16"/>
                <a:gd name="T4" fmla="*/ 10 w 12"/>
                <a:gd name="T5" fmla="*/ 11 h 16"/>
                <a:gd name="T6" fmla="*/ 11 w 12"/>
                <a:gd name="T7" fmla="*/ 15 h 16"/>
                <a:gd name="T8" fmla="*/ 4 w 12"/>
                <a:gd name="T9" fmla="*/ 16 h 16"/>
                <a:gd name="T10" fmla="*/ 4 w 12"/>
                <a:gd name="T11" fmla="*/ 14 h 16"/>
                <a:gd name="T12" fmla="*/ 0 w 12"/>
                <a:gd name="T1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6">
                  <a:moveTo>
                    <a:pt x="0" y="2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9" y="15"/>
                    <a:pt x="7" y="15"/>
                    <a:pt x="4" y="16"/>
                  </a:cubicBezTo>
                  <a:cubicBezTo>
                    <a:pt x="4" y="14"/>
                    <a:pt x="4" y="14"/>
                    <a:pt x="4" y="14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D95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1" name="ïślîḓê"/>
            <p:cNvSpPr/>
            <p:nvPr/>
          </p:nvSpPr>
          <p:spPr bwMode="auto">
            <a:xfrm>
              <a:off x="5858555" y="2217508"/>
              <a:ext cx="294807" cy="344163"/>
            </a:xfrm>
            <a:custGeom>
              <a:avLst/>
              <a:gdLst>
                <a:gd name="T0" fmla="*/ 19 w 112"/>
                <a:gd name="T1" fmla="*/ 97 h 131"/>
                <a:gd name="T2" fmla="*/ 30 w 112"/>
                <a:gd name="T3" fmla="*/ 26 h 131"/>
                <a:gd name="T4" fmla="*/ 80 w 112"/>
                <a:gd name="T5" fmla="*/ 104 h 131"/>
                <a:gd name="T6" fmla="*/ 19 w 112"/>
                <a:gd name="T7" fmla="*/ 97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131">
                  <a:moveTo>
                    <a:pt x="19" y="97"/>
                  </a:moveTo>
                  <a:cubicBezTo>
                    <a:pt x="19" y="97"/>
                    <a:pt x="0" y="52"/>
                    <a:pt x="30" y="26"/>
                  </a:cubicBezTo>
                  <a:cubicBezTo>
                    <a:pt x="60" y="0"/>
                    <a:pt x="112" y="50"/>
                    <a:pt x="80" y="104"/>
                  </a:cubicBezTo>
                  <a:cubicBezTo>
                    <a:pt x="63" y="131"/>
                    <a:pt x="24" y="116"/>
                    <a:pt x="19" y="97"/>
                  </a:cubicBezTo>
                  <a:close/>
                </a:path>
              </a:pathLst>
            </a:custGeom>
            <a:solidFill>
              <a:srgbClr val="FED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2" name="îṥḻîḍê"/>
            <p:cNvSpPr/>
            <p:nvPr/>
          </p:nvSpPr>
          <p:spPr bwMode="auto">
            <a:xfrm>
              <a:off x="6294761" y="2033422"/>
              <a:ext cx="530918" cy="715005"/>
            </a:xfrm>
            <a:custGeom>
              <a:avLst/>
              <a:gdLst>
                <a:gd name="T0" fmla="*/ 37 w 202"/>
                <a:gd name="T1" fmla="*/ 226 h 272"/>
                <a:gd name="T2" fmla="*/ 6 w 202"/>
                <a:gd name="T3" fmla="*/ 156 h 272"/>
                <a:gd name="T4" fmla="*/ 58 w 202"/>
                <a:gd name="T5" fmla="*/ 6 h 272"/>
                <a:gd name="T6" fmla="*/ 104 w 202"/>
                <a:gd name="T7" fmla="*/ 1 h 272"/>
                <a:gd name="T8" fmla="*/ 132 w 202"/>
                <a:gd name="T9" fmla="*/ 153 h 272"/>
                <a:gd name="T10" fmla="*/ 197 w 202"/>
                <a:gd name="T11" fmla="*/ 205 h 272"/>
                <a:gd name="T12" fmla="*/ 37 w 202"/>
                <a:gd name="T13" fmla="*/ 226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272">
                  <a:moveTo>
                    <a:pt x="37" y="226"/>
                  </a:moveTo>
                  <a:cubicBezTo>
                    <a:pt x="37" y="226"/>
                    <a:pt x="8" y="212"/>
                    <a:pt x="6" y="156"/>
                  </a:cubicBezTo>
                  <a:cubicBezTo>
                    <a:pt x="3" y="87"/>
                    <a:pt x="0" y="25"/>
                    <a:pt x="58" y="6"/>
                  </a:cubicBezTo>
                  <a:cubicBezTo>
                    <a:pt x="68" y="3"/>
                    <a:pt x="88" y="0"/>
                    <a:pt x="104" y="1"/>
                  </a:cubicBezTo>
                  <a:cubicBezTo>
                    <a:pt x="104" y="1"/>
                    <a:pt x="135" y="50"/>
                    <a:pt x="132" y="153"/>
                  </a:cubicBezTo>
                  <a:cubicBezTo>
                    <a:pt x="132" y="153"/>
                    <a:pt x="202" y="174"/>
                    <a:pt x="197" y="205"/>
                  </a:cubicBezTo>
                  <a:cubicBezTo>
                    <a:pt x="192" y="234"/>
                    <a:pt x="107" y="272"/>
                    <a:pt x="37" y="22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3" name="íšḷíďê"/>
            <p:cNvSpPr/>
            <p:nvPr/>
          </p:nvSpPr>
          <p:spPr bwMode="auto">
            <a:xfrm>
              <a:off x="6346787" y="2000072"/>
              <a:ext cx="530918" cy="745687"/>
            </a:xfrm>
            <a:custGeom>
              <a:avLst/>
              <a:gdLst>
                <a:gd name="T0" fmla="*/ 37 w 202"/>
                <a:gd name="T1" fmla="*/ 238 h 284"/>
                <a:gd name="T2" fmla="*/ 6 w 202"/>
                <a:gd name="T3" fmla="*/ 168 h 284"/>
                <a:gd name="T4" fmla="*/ 58 w 202"/>
                <a:gd name="T5" fmla="*/ 19 h 284"/>
                <a:gd name="T6" fmla="*/ 132 w 202"/>
                <a:gd name="T7" fmla="*/ 165 h 284"/>
                <a:gd name="T8" fmla="*/ 197 w 202"/>
                <a:gd name="T9" fmla="*/ 218 h 284"/>
                <a:gd name="T10" fmla="*/ 37 w 202"/>
                <a:gd name="T11" fmla="*/ 238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1" h="284">
                  <a:moveTo>
                    <a:pt x="37" y="238"/>
                  </a:moveTo>
                  <a:cubicBezTo>
                    <a:pt x="37" y="238"/>
                    <a:pt x="8" y="225"/>
                    <a:pt x="6" y="168"/>
                  </a:cubicBezTo>
                  <a:cubicBezTo>
                    <a:pt x="3" y="99"/>
                    <a:pt x="0" y="38"/>
                    <a:pt x="58" y="19"/>
                  </a:cubicBezTo>
                  <a:cubicBezTo>
                    <a:pt x="116" y="0"/>
                    <a:pt x="136" y="42"/>
                    <a:pt x="132" y="165"/>
                  </a:cubicBezTo>
                  <a:cubicBezTo>
                    <a:pt x="132" y="165"/>
                    <a:pt x="202" y="186"/>
                    <a:pt x="197" y="218"/>
                  </a:cubicBezTo>
                  <a:cubicBezTo>
                    <a:pt x="192" y="247"/>
                    <a:pt x="107" y="284"/>
                    <a:pt x="37" y="238"/>
                  </a:cubicBezTo>
                  <a:close/>
                </a:path>
              </a:pathLst>
            </a:custGeom>
            <a:solidFill>
              <a:srgbClr val="0644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4" name="îṩ1îḍé"/>
            <p:cNvSpPr/>
            <p:nvPr/>
          </p:nvSpPr>
          <p:spPr bwMode="auto">
            <a:xfrm>
              <a:off x="6522870" y="2241520"/>
              <a:ext cx="146736" cy="201429"/>
            </a:xfrm>
            <a:custGeom>
              <a:avLst/>
              <a:gdLst>
                <a:gd name="T0" fmla="*/ 39 w 56"/>
                <a:gd name="T1" fmla="*/ 16 h 77"/>
                <a:gd name="T2" fmla="*/ 56 w 56"/>
                <a:gd name="T3" fmla="*/ 0 h 77"/>
                <a:gd name="T4" fmla="*/ 39 w 56"/>
                <a:gd name="T5" fmla="*/ 77 h 77"/>
                <a:gd name="T6" fmla="*/ 0 w 56"/>
                <a:gd name="T7" fmla="*/ 7 h 77"/>
                <a:gd name="T8" fmla="*/ 1 w 56"/>
                <a:gd name="T9" fmla="*/ 6 h 77"/>
                <a:gd name="T10" fmla="*/ 39 w 56"/>
                <a:gd name="T11" fmla="*/ 1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77">
                  <a:moveTo>
                    <a:pt x="39" y="16"/>
                  </a:moveTo>
                  <a:cubicBezTo>
                    <a:pt x="45" y="12"/>
                    <a:pt x="52" y="6"/>
                    <a:pt x="56" y="0"/>
                  </a:cubicBezTo>
                  <a:cubicBezTo>
                    <a:pt x="49" y="25"/>
                    <a:pt x="45" y="51"/>
                    <a:pt x="39" y="77"/>
                  </a:cubicBezTo>
                  <a:cubicBezTo>
                    <a:pt x="19" y="58"/>
                    <a:pt x="18" y="27"/>
                    <a:pt x="0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2" y="16"/>
                    <a:pt x="25" y="23"/>
                    <a:pt x="39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5" name="î$ḷïde"/>
            <p:cNvSpPr/>
            <p:nvPr/>
          </p:nvSpPr>
          <p:spPr bwMode="auto">
            <a:xfrm>
              <a:off x="6525538" y="2222845"/>
              <a:ext cx="146736" cy="78704"/>
            </a:xfrm>
            <a:custGeom>
              <a:avLst/>
              <a:gdLst>
                <a:gd name="T0" fmla="*/ 38 w 56"/>
                <a:gd name="T1" fmla="*/ 23 h 30"/>
                <a:gd name="T2" fmla="*/ 0 w 56"/>
                <a:gd name="T3" fmla="*/ 13 h 30"/>
                <a:gd name="T4" fmla="*/ 13 w 56"/>
                <a:gd name="T5" fmla="*/ 7 h 30"/>
                <a:gd name="T6" fmla="*/ 56 w 56"/>
                <a:gd name="T7" fmla="*/ 6 h 30"/>
                <a:gd name="T8" fmla="*/ 55 w 56"/>
                <a:gd name="T9" fmla="*/ 7 h 30"/>
                <a:gd name="T10" fmla="*/ 38 w 56"/>
                <a:gd name="T11" fmla="*/ 2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30">
                  <a:moveTo>
                    <a:pt x="38" y="23"/>
                  </a:moveTo>
                  <a:cubicBezTo>
                    <a:pt x="24" y="30"/>
                    <a:pt x="11" y="23"/>
                    <a:pt x="0" y="13"/>
                  </a:cubicBezTo>
                  <a:cubicBezTo>
                    <a:pt x="7" y="9"/>
                    <a:pt x="13" y="7"/>
                    <a:pt x="13" y="7"/>
                  </a:cubicBezTo>
                  <a:cubicBezTo>
                    <a:pt x="30" y="0"/>
                    <a:pt x="45" y="1"/>
                    <a:pt x="56" y="6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51" y="13"/>
                    <a:pt x="44" y="19"/>
                    <a:pt x="38" y="23"/>
                  </a:cubicBezTo>
                  <a:close/>
                </a:path>
              </a:pathLst>
            </a:custGeom>
            <a:solidFill>
              <a:srgbClr val="DDEA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6" name="íṣḷïḑè"/>
            <p:cNvSpPr/>
            <p:nvPr/>
          </p:nvSpPr>
          <p:spPr bwMode="auto">
            <a:xfrm>
              <a:off x="6425490" y="2238852"/>
              <a:ext cx="316150" cy="360171"/>
            </a:xfrm>
            <a:custGeom>
              <a:avLst/>
              <a:gdLst>
                <a:gd name="T0" fmla="*/ 3 w 120"/>
                <a:gd name="T1" fmla="*/ 48 h 137"/>
                <a:gd name="T2" fmla="*/ 37 w 120"/>
                <a:gd name="T3" fmla="*/ 8 h 137"/>
                <a:gd name="T4" fmla="*/ 76 w 120"/>
                <a:gd name="T5" fmla="*/ 78 h 137"/>
                <a:gd name="T6" fmla="*/ 94 w 120"/>
                <a:gd name="T7" fmla="*/ 0 h 137"/>
                <a:gd name="T8" fmla="*/ 119 w 120"/>
                <a:gd name="T9" fmla="*/ 39 h 137"/>
                <a:gd name="T10" fmla="*/ 119 w 120"/>
                <a:gd name="T11" fmla="*/ 96 h 137"/>
                <a:gd name="T12" fmla="*/ 12 w 120"/>
                <a:gd name="T13" fmla="*/ 137 h 137"/>
                <a:gd name="T14" fmla="*/ 3 w 120"/>
                <a:gd name="T15" fmla="*/ 4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37">
                  <a:moveTo>
                    <a:pt x="3" y="48"/>
                  </a:moveTo>
                  <a:cubicBezTo>
                    <a:pt x="5" y="28"/>
                    <a:pt x="24" y="15"/>
                    <a:pt x="37" y="8"/>
                  </a:cubicBezTo>
                  <a:cubicBezTo>
                    <a:pt x="55" y="28"/>
                    <a:pt x="56" y="59"/>
                    <a:pt x="76" y="78"/>
                  </a:cubicBezTo>
                  <a:cubicBezTo>
                    <a:pt x="82" y="52"/>
                    <a:pt x="86" y="26"/>
                    <a:pt x="94" y="0"/>
                  </a:cubicBezTo>
                  <a:cubicBezTo>
                    <a:pt x="109" y="8"/>
                    <a:pt x="118" y="25"/>
                    <a:pt x="119" y="39"/>
                  </a:cubicBezTo>
                  <a:cubicBezTo>
                    <a:pt x="120" y="63"/>
                    <a:pt x="119" y="96"/>
                    <a:pt x="119" y="96"/>
                  </a:cubicBezTo>
                  <a:cubicBezTo>
                    <a:pt x="12" y="137"/>
                    <a:pt x="12" y="137"/>
                    <a:pt x="12" y="137"/>
                  </a:cubicBezTo>
                  <a:cubicBezTo>
                    <a:pt x="12" y="137"/>
                    <a:pt x="0" y="79"/>
                    <a:pt x="3" y="48"/>
                  </a:cubicBezTo>
                  <a:close/>
                </a:path>
              </a:pathLst>
            </a:custGeom>
            <a:solidFill>
              <a:srgbClr val="00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7" name="iṧḻíḓé"/>
            <p:cNvSpPr/>
            <p:nvPr/>
          </p:nvSpPr>
          <p:spPr bwMode="auto">
            <a:xfrm>
              <a:off x="6604241" y="2293544"/>
              <a:ext cx="34683" cy="149404"/>
            </a:xfrm>
            <a:custGeom>
              <a:avLst/>
              <a:gdLst>
                <a:gd name="T0" fmla="*/ 13 w 13"/>
                <a:gd name="T1" fmla="*/ 35 h 57"/>
                <a:gd name="T2" fmla="*/ 8 w 13"/>
                <a:gd name="T3" fmla="*/ 57 h 57"/>
                <a:gd name="T4" fmla="*/ 0 w 13"/>
                <a:gd name="T5" fmla="*/ 48 h 57"/>
                <a:gd name="T6" fmla="*/ 1 w 13"/>
                <a:gd name="T7" fmla="*/ 1 h 57"/>
                <a:gd name="T8" fmla="*/ 8 w 13"/>
                <a:gd name="T9" fmla="*/ 0 h 57"/>
                <a:gd name="T10" fmla="*/ 13 w 13"/>
                <a:gd name="T11" fmla="*/ 3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57">
                  <a:moveTo>
                    <a:pt x="13" y="35"/>
                  </a:moveTo>
                  <a:cubicBezTo>
                    <a:pt x="8" y="57"/>
                    <a:pt x="8" y="57"/>
                    <a:pt x="8" y="5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1"/>
                    <a:pt x="6" y="0"/>
                    <a:pt x="8" y="0"/>
                  </a:cubicBezTo>
                  <a:lnTo>
                    <a:pt x="13" y="35"/>
                  </a:lnTo>
                  <a:close/>
                </a:path>
              </a:pathLst>
            </a:custGeom>
            <a:solidFill>
              <a:srgbClr val="43BA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8" name="iṣḻïḓé"/>
            <p:cNvSpPr/>
            <p:nvPr/>
          </p:nvSpPr>
          <p:spPr bwMode="auto">
            <a:xfrm>
              <a:off x="6598905" y="2254860"/>
              <a:ext cx="29347" cy="41354"/>
            </a:xfrm>
            <a:custGeom>
              <a:avLst/>
              <a:gdLst>
                <a:gd name="T0" fmla="*/ 0 w 11"/>
                <a:gd name="T1" fmla="*/ 2 h 16"/>
                <a:gd name="T2" fmla="*/ 11 w 11"/>
                <a:gd name="T3" fmla="*/ 0 h 16"/>
                <a:gd name="T4" fmla="*/ 10 w 11"/>
                <a:gd name="T5" fmla="*/ 11 h 16"/>
                <a:gd name="T6" fmla="*/ 10 w 11"/>
                <a:gd name="T7" fmla="*/ 15 h 16"/>
                <a:gd name="T8" fmla="*/ 3 w 11"/>
                <a:gd name="T9" fmla="*/ 16 h 16"/>
                <a:gd name="T10" fmla="*/ 3 w 11"/>
                <a:gd name="T11" fmla="*/ 14 h 16"/>
                <a:gd name="T12" fmla="*/ 0 w 11"/>
                <a:gd name="T1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6">
                  <a:moveTo>
                    <a:pt x="0" y="2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8" y="15"/>
                    <a:pt x="6" y="16"/>
                    <a:pt x="3" y="16"/>
                  </a:cubicBezTo>
                  <a:cubicBezTo>
                    <a:pt x="3" y="14"/>
                    <a:pt x="3" y="14"/>
                    <a:pt x="3" y="14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00B4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9" name="í$ḷiḍe"/>
            <p:cNvSpPr/>
            <p:nvPr/>
          </p:nvSpPr>
          <p:spPr bwMode="auto">
            <a:xfrm>
              <a:off x="6454837" y="1949381"/>
              <a:ext cx="293472" cy="344163"/>
            </a:xfrm>
            <a:custGeom>
              <a:avLst/>
              <a:gdLst>
                <a:gd name="T0" fmla="*/ 19 w 112"/>
                <a:gd name="T1" fmla="*/ 97 h 131"/>
                <a:gd name="T2" fmla="*/ 30 w 112"/>
                <a:gd name="T3" fmla="*/ 26 h 131"/>
                <a:gd name="T4" fmla="*/ 80 w 112"/>
                <a:gd name="T5" fmla="*/ 104 h 131"/>
                <a:gd name="T6" fmla="*/ 19 w 112"/>
                <a:gd name="T7" fmla="*/ 97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131">
                  <a:moveTo>
                    <a:pt x="19" y="97"/>
                  </a:moveTo>
                  <a:cubicBezTo>
                    <a:pt x="19" y="97"/>
                    <a:pt x="0" y="52"/>
                    <a:pt x="30" y="26"/>
                  </a:cubicBezTo>
                  <a:cubicBezTo>
                    <a:pt x="60" y="0"/>
                    <a:pt x="112" y="50"/>
                    <a:pt x="80" y="104"/>
                  </a:cubicBezTo>
                  <a:cubicBezTo>
                    <a:pt x="64" y="131"/>
                    <a:pt x="25" y="116"/>
                    <a:pt x="19" y="97"/>
                  </a:cubicBezTo>
                  <a:close/>
                </a:path>
              </a:pathLst>
            </a:custGeom>
            <a:solidFill>
              <a:srgbClr val="FED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0" name="i$ḻîďé"/>
            <p:cNvSpPr/>
            <p:nvPr/>
          </p:nvSpPr>
          <p:spPr bwMode="auto">
            <a:xfrm>
              <a:off x="6465509" y="1946714"/>
              <a:ext cx="288137" cy="305478"/>
            </a:xfrm>
            <a:custGeom>
              <a:avLst/>
              <a:gdLst>
                <a:gd name="T0" fmla="*/ 14 w 110"/>
                <a:gd name="T1" fmla="*/ 94 h 116"/>
                <a:gd name="T2" fmla="*/ 6 w 110"/>
                <a:gd name="T3" fmla="*/ 47 h 116"/>
                <a:gd name="T4" fmla="*/ 31 w 110"/>
                <a:gd name="T5" fmla="*/ 20 h 116"/>
                <a:gd name="T6" fmla="*/ 81 w 110"/>
                <a:gd name="T7" fmla="*/ 22 h 116"/>
                <a:gd name="T8" fmla="*/ 90 w 110"/>
                <a:gd name="T9" fmla="*/ 17 h 116"/>
                <a:gd name="T10" fmla="*/ 85 w 110"/>
                <a:gd name="T11" fmla="*/ 64 h 116"/>
                <a:gd name="T12" fmla="*/ 31 w 110"/>
                <a:gd name="T13" fmla="*/ 58 h 116"/>
                <a:gd name="T14" fmla="*/ 29 w 110"/>
                <a:gd name="T15" fmla="*/ 82 h 116"/>
                <a:gd name="T16" fmla="*/ 17 w 110"/>
                <a:gd name="T17" fmla="*/ 75 h 116"/>
                <a:gd name="T18" fmla="*/ 23 w 110"/>
                <a:gd name="T19" fmla="*/ 94 h 116"/>
                <a:gd name="T20" fmla="*/ 14 w 110"/>
                <a:gd name="T21" fmla="*/ 9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" h="115">
                  <a:moveTo>
                    <a:pt x="14" y="94"/>
                  </a:moveTo>
                  <a:cubicBezTo>
                    <a:pt x="14" y="94"/>
                    <a:pt x="0" y="78"/>
                    <a:pt x="6" y="47"/>
                  </a:cubicBezTo>
                  <a:cubicBezTo>
                    <a:pt x="13" y="16"/>
                    <a:pt x="31" y="20"/>
                    <a:pt x="31" y="20"/>
                  </a:cubicBezTo>
                  <a:cubicBezTo>
                    <a:pt x="31" y="20"/>
                    <a:pt x="59" y="0"/>
                    <a:pt x="81" y="22"/>
                  </a:cubicBezTo>
                  <a:cubicBezTo>
                    <a:pt x="97" y="37"/>
                    <a:pt x="81" y="22"/>
                    <a:pt x="90" y="17"/>
                  </a:cubicBezTo>
                  <a:cubicBezTo>
                    <a:pt x="100" y="10"/>
                    <a:pt x="110" y="58"/>
                    <a:pt x="85" y="64"/>
                  </a:cubicBezTo>
                  <a:cubicBezTo>
                    <a:pt x="60" y="69"/>
                    <a:pt x="31" y="58"/>
                    <a:pt x="31" y="58"/>
                  </a:cubicBezTo>
                  <a:cubicBezTo>
                    <a:pt x="31" y="58"/>
                    <a:pt x="38" y="69"/>
                    <a:pt x="29" y="82"/>
                  </a:cubicBezTo>
                  <a:cubicBezTo>
                    <a:pt x="29" y="82"/>
                    <a:pt x="25" y="70"/>
                    <a:pt x="17" y="75"/>
                  </a:cubicBezTo>
                  <a:cubicBezTo>
                    <a:pt x="9" y="79"/>
                    <a:pt x="17" y="96"/>
                    <a:pt x="23" y="94"/>
                  </a:cubicBezTo>
                  <a:cubicBezTo>
                    <a:pt x="23" y="94"/>
                    <a:pt x="18" y="116"/>
                    <a:pt x="14" y="94"/>
                  </a:cubicBezTo>
                  <a:close/>
                </a:path>
              </a:pathLst>
            </a:custGeom>
            <a:solidFill>
              <a:srgbClr val="5C3C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1" name="išľïdê"/>
            <p:cNvSpPr/>
            <p:nvPr/>
          </p:nvSpPr>
          <p:spPr bwMode="auto">
            <a:xfrm>
              <a:off x="5622443" y="2708408"/>
              <a:ext cx="1874222" cy="896425"/>
            </a:xfrm>
            <a:custGeom>
              <a:avLst/>
              <a:gdLst>
                <a:gd name="T0" fmla="*/ 965 w 1405"/>
                <a:gd name="T1" fmla="*/ 0 h 672"/>
                <a:gd name="T2" fmla="*/ 1405 w 1405"/>
                <a:gd name="T3" fmla="*/ 213 h 672"/>
                <a:gd name="T4" fmla="*/ 439 w 1405"/>
                <a:gd name="T5" fmla="*/ 672 h 672"/>
                <a:gd name="T6" fmla="*/ 0 w 1405"/>
                <a:gd name="T7" fmla="*/ 459 h 672"/>
                <a:gd name="T8" fmla="*/ 965 w 1405"/>
                <a:gd name="T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5" h="672">
                  <a:moveTo>
                    <a:pt x="965" y="0"/>
                  </a:moveTo>
                  <a:lnTo>
                    <a:pt x="1405" y="213"/>
                  </a:lnTo>
                  <a:lnTo>
                    <a:pt x="439" y="672"/>
                  </a:lnTo>
                  <a:lnTo>
                    <a:pt x="0" y="459"/>
                  </a:lnTo>
                  <a:lnTo>
                    <a:pt x="965" y="0"/>
                  </a:lnTo>
                  <a:close/>
                </a:path>
              </a:pathLst>
            </a:custGeom>
            <a:solidFill>
              <a:srgbClr val="B8DF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2" name="ïṡlíḋe"/>
            <p:cNvSpPr/>
            <p:nvPr/>
          </p:nvSpPr>
          <p:spPr bwMode="auto">
            <a:xfrm>
              <a:off x="6176039" y="3225986"/>
              <a:ext cx="65364" cy="140067"/>
            </a:xfrm>
            <a:custGeom>
              <a:avLst/>
              <a:gdLst>
                <a:gd name="T0" fmla="*/ 0 w 25"/>
                <a:gd name="T1" fmla="*/ 51 h 53"/>
                <a:gd name="T2" fmla="*/ 0 w 25"/>
                <a:gd name="T3" fmla="*/ 6 h 53"/>
                <a:gd name="T4" fmla="*/ 12 w 25"/>
                <a:gd name="T5" fmla="*/ 0 h 53"/>
                <a:gd name="T6" fmla="*/ 25 w 25"/>
                <a:gd name="T7" fmla="*/ 6 h 53"/>
                <a:gd name="T8" fmla="*/ 25 w 25"/>
                <a:gd name="T9" fmla="*/ 50 h 53"/>
                <a:gd name="T10" fmla="*/ 0 w 25"/>
                <a:gd name="T11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52">
                  <a:moveTo>
                    <a:pt x="0" y="51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5" y="0"/>
                    <a:pt x="12" y="0"/>
                  </a:cubicBezTo>
                  <a:cubicBezTo>
                    <a:pt x="19" y="0"/>
                    <a:pt x="25" y="2"/>
                    <a:pt x="25" y="6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16" y="53"/>
                    <a:pt x="8" y="53"/>
                    <a:pt x="0" y="51"/>
                  </a:cubicBezTo>
                  <a:close/>
                </a:path>
              </a:pathLst>
            </a:custGeom>
            <a:solidFill>
              <a:srgbClr val="A8AA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3" name="i$ḷíḍê"/>
            <p:cNvSpPr/>
            <p:nvPr/>
          </p:nvSpPr>
          <p:spPr bwMode="auto">
            <a:xfrm>
              <a:off x="6176039" y="3358048"/>
              <a:ext cx="65364" cy="217437"/>
            </a:xfrm>
            <a:custGeom>
              <a:avLst/>
              <a:gdLst>
                <a:gd name="T0" fmla="*/ 25 w 25"/>
                <a:gd name="T1" fmla="*/ 0 h 83"/>
                <a:gd name="T2" fmla="*/ 25 w 25"/>
                <a:gd name="T3" fmla="*/ 77 h 83"/>
                <a:gd name="T4" fmla="*/ 12 w 25"/>
                <a:gd name="T5" fmla="*/ 83 h 83"/>
                <a:gd name="T6" fmla="*/ 0 w 25"/>
                <a:gd name="T7" fmla="*/ 77 h 83"/>
                <a:gd name="T8" fmla="*/ 0 w 25"/>
                <a:gd name="T9" fmla="*/ 1 h 83"/>
                <a:gd name="T10" fmla="*/ 25 w 25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83">
                  <a:moveTo>
                    <a:pt x="25" y="0"/>
                  </a:moveTo>
                  <a:cubicBezTo>
                    <a:pt x="25" y="77"/>
                    <a:pt x="25" y="77"/>
                    <a:pt x="25" y="77"/>
                  </a:cubicBezTo>
                  <a:cubicBezTo>
                    <a:pt x="25" y="80"/>
                    <a:pt x="19" y="83"/>
                    <a:pt x="12" y="83"/>
                  </a:cubicBezTo>
                  <a:cubicBezTo>
                    <a:pt x="5" y="83"/>
                    <a:pt x="0" y="80"/>
                    <a:pt x="0" y="7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3"/>
                    <a:pt x="16" y="3"/>
                    <a:pt x="25" y="0"/>
                  </a:cubicBezTo>
                  <a:close/>
                </a:path>
              </a:pathLst>
            </a:custGeom>
            <a:solidFill>
              <a:srgbClr val="BDB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4" name="ïṧļiḍê"/>
            <p:cNvSpPr/>
            <p:nvPr/>
          </p:nvSpPr>
          <p:spPr bwMode="auto">
            <a:xfrm>
              <a:off x="5669132" y="3100593"/>
              <a:ext cx="64030" cy="228109"/>
            </a:xfrm>
            <a:custGeom>
              <a:avLst/>
              <a:gdLst>
                <a:gd name="T0" fmla="*/ 24 w 24"/>
                <a:gd name="T1" fmla="*/ 81 h 87"/>
                <a:gd name="T2" fmla="*/ 12 w 24"/>
                <a:gd name="T3" fmla="*/ 87 h 87"/>
                <a:gd name="T4" fmla="*/ 0 w 24"/>
                <a:gd name="T5" fmla="*/ 81 h 87"/>
                <a:gd name="T6" fmla="*/ 0 w 24"/>
                <a:gd name="T7" fmla="*/ 0 h 87"/>
                <a:gd name="T8" fmla="*/ 24 w 24"/>
                <a:gd name="T9" fmla="*/ 11 h 87"/>
                <a:gd name="T10" fmla="*/ 24 w 24"/>
                <a:gd name="T11" fmla="*/ 8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87">
                  <a:moveTo>
                    <a:pt x="24" y="81"/>
                  </a:moveTo>
                  <a:cubicBezTo>
                    <a:pt x="24" y="85"/>
                    <a:pt x="19" y="87"/>
                    <a:pt x="12" y="87"/>
                  </a:cubicBezTo>
                  <a:cubicBezTo>
                    <a:pt x="5" y="87"/>
                    <a:pt x="0" y="85"/>
                    <a:pt x="0" y="8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5"/>
                    <a:pt x="15" y="9"/>
                    <a:pt x="24" y="11"/>
                  </a:cubicBezTo>
                  <a:lnTo>
                    <a:pt x="24" y="81"/>
                  </a:lnTo>
                  <a:close/>
                </a:path>
              </a:pathLst>
            </a:custGeom>
            <a:solidFill>
              <a:srgbClr val="BDB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5" name="í$lîḓè"/>
            <p:cNvSpPr/>
            <p:nvPr/>
          </p:nvSpPr>
          <p:spPr bwMode="auto">
            <a:xfrm>
              <a:off x="5669132" y="2984538"/>
              <a:ext cx="64030" cy="144068"/>
            </a:xfrm>
            <a:custGeom>
              <a:avLst/>
              <a:gdLst>
                <a:gd name="T0" fmla="*/ 12 w 24"/>
                <a:gd name="T1" fmla="*/ 0 h 55"/>
                <a:gd name="T2" fmla="*/ 24 w 24"/>
                <a:gd name="T3" fmla="*/ 5 h 55"/>
                <a:gd name="T4" fmla="*/ 24 w 24"/>
                <a:gd name="T5" fmla="*/ 55 h 55"/>
                <a:gd name="T6" fmla="*/ 0 w 24"/>
                <a:gd name="T7" fmla="*/ 44 h 55"/>
                <a:gd name="T8" fmla="*/ 0 w 24"/>
                <a:gd name="T9" fmla="*/ 5 h 55"/>
                <a:gd name="T10" fmla="*/ 12 w 24"/>
                <a:gd name="T1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55">
                  <a:moveTo>
                    <a:pt x="12" y="0"/>
                  </a:moveTo>
                  <a:cubicBezTo>
                    <a:pt x="19" y="0"/>
                    <a:pt x="24" y="2"/>
                    <a:pt x="24" y="5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15" y="53"/>
                    <a:pt x="7" y="49"/>
                    <a:pt x="0" y="4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5" y="0"/>
                    <a:pt x="12" y="0"/>
                  </a:cubicBezTo>
                  <a:close/>
                </a:path>
              </a:pathLst>
            </a:custGeom>
            <a:solidFill>
              <a:srgbClr val="A8AA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6" name="îṩḻiḋê"/>
            <p:cNvSpPr/>
            <p:nvPr/>
          </p:nvSpPr>
          <p:spPr bwMode="auto">
            <a:xfrm>
              <a:off x="6840354" y="2919174"/>
              <a:ext cx="66699" cy="141401"/>
            </a:xfrm>
            <a:custGeom>
              <a:avLst/>
              <a:gdLst>
                <a:gd name="T0" fmla="*/ 0 w 25"/>
                <a:gd name="T1" fmla="*/ 51 h 54"/>
                <a:gd name="T2" fmla="*/ 0 w 25"/>
                <a:gd name="T3" fmla="*/ 6 h 54"/>
                <a:gd name="T4" fmla="*/ 13 w 25"/>
                <a:gd name="T5" fmla="*/ 0 h 54"/>
                <a:gd name="T6" fmla="*/ 25 w 25"/>
                <a:gd name="T7" fmla="*/ 6 h 54"/>
                <a:gd name="T8" fmla="*/ 25 w 25"/>
                <a:gd name="T9" fmla="*/ 51 h 54"/>
                <a:gd name="T10" fmla="*/ 0 w 25"/>
                <a:gd name="T11" fmla="*/ 5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54">
                  <a:moveTo>
                    <a:pt x="0" y="51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3" y="0"/>
                  </a:cubicBezTo>
                  <a:cubicBezTo>
                    <a:pt x="20" y="0"/>
                    <a:pt x="25" y="3"/>
                    <a:pt x="25" y="6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17" y="53"/>
                    <a:pt x="8" y="54"/>
                    <a:pt x="0" y="51"/>
                  </a:cubicBezTo>
                  <a:close/>
                </a:path>
              </a:pathLst>
            </a:custGeom>
            <a:solidFill>
              <a:srgbClr val="A8AA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7" name="íṡļiḓè"/>
            <p:cNvSpPr/>
            <p:nvPr/>
          </p:nvSpPr>
          <p:spPr bwMode="auto">
            <a:xfrm>
              <a:off x="6840354" y="3052571"/>
              <a:ext cx="66699" cy="216102"/>
            </a:xfrm>
            <a:custGeom>
              <a:avLst/>
              <a:gdLst>
                <a:gd name="T0" fmla="*/ 25 w 25"/>
                <a:gd name="T1" fmla="*/ 0 h 82"/>
                <a:gd name="T2" fmla="*/ 25 w 25"/>
                <a:gd name="T3" fmla="*/ 76 h 82"/>
                <a:gd name="T4" fmla="*/ 13 w 25"/>
                <a:gd name="T5" fmla="*/ 82 h 82"/>
                <a:gd name="T6" fmla="*/ 0 w 25"/>
                <a:gd name="T7" fmla="*/ 76 h 82"/>
                <a:gd name="T8" fmla="*/ 0 w 25"/>
                <a:gd name="T9" fmla="*/ 0 h 82"/>
                <a:gd name="T10" fmla="*/ 25 w 25"/>
                <a:gd name="T11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82">
                  <a:moveTo>
                    <a:pt x="25" y="0"/>
                  </a:moveTo>
                  <a:cubicBezTo>
                    <a:pt x="25" y="76"/>
                    <a:pt x="25" y="76"/>
                    <a:pt x="25" y="76"/>
                  </a:cubicBezTo>
                  <a:cubicBezTo>
                    <a:pt x="25" y="80"/>
                    <a:pt x="20" y="82"/>
                    <a:pt x="13" y="82"/>
                  </a:cubicBezTo>
                  <a:cubicBezTo>
                    <a:pt x="6" y="82"/>
                    <a:pt x="0" y="80"/>
                    <a:pt x="0" y="7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3"/>
                    <a:pt x="17" y="2"/>
                    <a:pt x="25" y="0"/>
                  </a:cubicBezTo>
                  <a:close/>
                </a:path>
              </a:pathLst>
            </a:custGeom>
            <a:solidFill>
              <a:srgbClr val="BDB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8" name="íSḻîde"/>
            <p:cNvSpPr/>
            <p:nvPr/>
          </p:nvSpPr>
          <p:spPr bwMode="auto">
            <a:xfrm>
              <a:off x="6333447" y="2792447"/>
              <a:ext cx="66699" cy="232110"/>
            </a:xfrm>
            <a:custGeom>
              <a:avLst/>
              <a:gdLst>
                <a:gd name="T0" fmla="*/ 25 w 25"/>
                <a:gd name="T1" fmla="*/ 82 h 88"/>
                <a:gd name="T2" fmla="*/ 13 w 25"/>
                <a:gd name="T3" fmla="*/ 88 h 88"/>
                <a:gd name="T4" fmla="*/ 0 w 25"/>
                <a:gd name="T5" fmla="*/ 82 h 88"/>
                <a:gd name="T6" fmla="*/ 0 w 25"/>
                <a:gd name="T7" fmla="*/ 0 h 88"/>
                <a:gd name="T8" fmla="*/ 25 w 25"/>
                <a:gd name="T9" fmla="*/ 11 h 88"/>
                <a:gd name="T10" fmla="*/ 25 w 25"/>
                <a:gd name="T11" fmla="*/ 8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88">
                  <a:moveTo>
                    <a:pt x="25" y="82"/>
                  </a:moveTo>
                  <a:cubicBezTo>
                    <a:pt x="25" y="85"/>
                    <a:pt x="19" y="88"/>
                    <a:pt x="13" y="88"/>
                  </a:cubicBezTo>
                  <a:cubicBezTo>
                    <a:pt x="6" y="88"/>
                    <a:pt x="0" y="85"/>
                    <a:pt x="0" y="8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6"/>
                    <a:pt x="16" y="9"/>
                    <a:pt x="25" y="11"/>
                  </a:cubicBezTo>
                  <a:lnTo>
                    <a:pt x="25" y="82"/>
                  </a:lnTo>
                  <a:close/>
                </a:path>
              </a:pathLst>
            </a:custGeom>
            <a:solidFill>
              <a:srgbClr val="BDB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9" name="íṧḷiďe"/>
            <p:cNvSpPr/>
            <p:nvPr/>
          </p:nvSpPr>
          <p:spPr bwMode="auto">
            <a:xfrm>
              <a:off x="6333447" y="2677726"/>
              <a:ext cx="66699" cy="144068"/>
            </a:xfrm>
            <a:custGeom>
              <a:avLst/>
              <a:gdLst>
                <a:gd name="T0" fmla="*/ 13 w 25"/>
                <a:gd name="T1" fmla="*/ 0 h 55"/>
                <a:gd name="T2" fmla="*/ 25 w 25"/>
                <a:gd name="T3" fmla="*/ 6 h 55"/>
                <a:gd name="T4" fmla="*/ 25 w 25"/>
                <a:gd name="T5" fmla="*/ 55 h 55"/>
                <a:gd name="T6" fmla="*/ 0 w 25"/>
                <a:gd name="T7" fmla="*/ 44 h 55"/>
                <a:gd name="T8" fmla="*/ 0 w 25"/>
                <a:gd name="T9" fmla="*/ 6 h 55"/>
                <a:gd name="T10" fmla="*/ 13 w 25"/>
                <a:gd name="T1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55">
                  <a:moveTo>
                    <a:pt x="13" y="0"/>
                  </a:moveTo>
                  <a:cubicBezTo>
                    <a:pt x="19" y="0"/>
                    <a:pt x="25" y="3"/>
                    <a:pt x="25" y="6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16" y="53"/>
                    <a:pt x="7" y="50"/>
                    <a:pt x="0" y="4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3" y="0"/>
                  </a:cubicBezTo>
                  <a:close/>
                </a:path>
              </a:pathLst>
            </a:custGeom>
            <a:solidFill>
              <a:srgbClr val="A8AA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0" name="isľíḍê"/>
            <p:cNvSpPr/>
            <p:nvPr/>
          </p:nvSpPr>
          <p:spPr bwMode="auto">
            <a:xfrm>
              <a:off x="7387279" y="2651047"/>
              <a:ext cx="62697" cy="141401"/>
            </a:xfrm>
            <a:custGeom>
              <a:avLst/>
              <a:gdLst>
                <a:gd name="T0" fmla="*/ 0 w 24"/>
                <a:gd name="T1" fmla="*/ 51 h 54"/>
                <a:gd name="T2" fmla="*/ 0 w 24"/>
                <a:gd name="T3" fmla="*/ 6 h 54"/>
                <a:gd name="T4" fmla="*/ 12 w 24"/>
                <a:gd name="T5" fmla="*/ 0 h 54"/>
                <a:gd name="T6" fmla="*/ 24 w 24"/>
                <a:gd name="T7" fmla="*/ 6 h 54"/>
                <a:gd name="T8" fmla="*/ 24 w 24"/>
                <a:gd name="T9" fmla="*/ 51 h 54"/>
                <a:gd name="T10" fmla="*/ 0 w 24"/>
                <a:gd name="T11" fmla="*/ 5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54">
                  <a:moveTo>
                    <a:pt x="0" y="51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5" y="0"/>
                    <a:pt x="12" y="0"/>
                  </a:cubicBezTo>
                  <a:cubicBezTo>
                    <a:pt x="19" y="0"/>
                    <a:pt x="24" y="3"/>
                    <a:pt x="24" y="6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16" y="53"/>
                    <a:pt x="8" y="54"/>
                    <a:pt x="0" y="51"/>
                  </a:cubicBezTo>
                  <a:close/>
                </a:path>
              </a:pathLst>
            </a:custGeom>
            <a:solidFill>
              <a:srgbClr val="A8AA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1" name="îśļïḓé"/>
            <p:cNvSpPr/>
            <p:nvPr/>
          </p:nvSpPr>
          <p:spPr bwMode="auto">
            <a:xfrm>
              <a:off x="7387279" y="2784443"/>
              <a:ext cx="62697" cy="216102"/>
            </a:xfrm>
            <a:custGeom>
              <a:avLst/>
              <a:gdLst>
                <a:gd name="T0" fmla="*/ 24 w 24"/>
                <a:gd name="T1" fmla="*/ 0 h 82"/>
                <a:gd name="T2" fmla="*/ 24 w 24"/>
                <a:gd name="T3" fmla="*/ 76 h 82"/>
                <a:gd name="T4" fmla="*/ 12 w 24"/>
                <a:gd name="T5" fmla="*/ 82 h 82"/>
                <a:gd name="T6" fmla="*/ 0 w 24"/>
                <a:gd name="T7" fmla="*/ 76 h 82"/>
                <a:gd name="T8" fmla="*/ 0 w 24"/>
                <a:gd name="T9" fmla="*/ 0 h 82"/>
                <a:gd name="T10" fmla="*/ 24 w 24"/>
                <a:gd name="T11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82">
                  <a:moveTo>
                    <a:pt x="24" y="0"/>
                  </a:moveTo>
                  <a:cubicBezTo>
                    <a:pt x="24" y="76"/>
                    <a:pt x="24" y="76"/>
                    <a:pt x="24" y="76"/>
                  </a:cubicBezTo>
                  <a:cubicBezTo>
                    <a:pt x="24" y="80"/>
                    <a:pt x="19" y="82"/>
                    <a:pt x="12" y="82"/>
                  </a:cubicBezTo>
                  <a:cubicBezTo>
                    <a:pt x="5" y="82"/>
                    <a:pt x="0" y="80"/>
                    <a:pt x="0" y="7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3"/>
                    <a:pt x="16" y="2"/>
                    <a:pt x="24" y="0"/>
                  </a:cubicBezTo>
                  <a:close/>
                </a:path>
              </a:pathLst>
            </a:custGeom>
            <a:solidFill>
              <a:srgbClr val="BDB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2" name="išḻîde"/>
            <p:cNvSpPr/>
            <p:nvPr/>
          </p:nvSpPr>
          <p:spPr bwMode="auto">
            <a:xfrm>
              <a:off x="5622443" y="2361577"/>
              <a:ext cx="1874222" cy="896425"/>
            </a:xfrm>
            <a:custGeom>
              <a:avLst/>
              <a:gdLst>
                <a:gd name="T0" fmla="*/ 965 w 1405"/>
                <a:gd name="T1" fmla="*/ 0 h 672"/>
                <a:gd name="T2" fmla="*/ 1405 w 1405"/>
                <a:gd name="T3" fmla="*/ 213 h 672"/>
                <a:gd name="T4" fmla="*/ 439 w 1405"/>
                <a:gd name="T5" fmla="*/ 672 h 672"/>
                <a:gd name="T6" fmla="*/ 0 w 1405"/>
                <a:gd name="T7" fmla="*/ 459 h 672"/>
                <a:gd name="T8" fmla="*/ 965 w 1405"/>
                <a:gd name="T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5" h="672">
                  <a:moveTo>
                    <a:pt x="965" y="0"/>
                  </a:moveTo>
                  <a:lnTo>
                    <a:pt x="1405" y="213"/>
                  </a:lnTo>
                  <a:lnTo>
                    <a:pt x="439" y="672"/>
                  </a:lnTo>
                  <a:lnTo>
                    <a:pt x="0" y="459"/>
                  </a:lnTo>
                  <a:lnTo>
                    <a:pt x="965" y="0"/>
                  </a:lnTo>
                  <a:close/>
                </a:path>
              </a:pathLst>
            </a:custGeom>
            <a:solidFill>
              <a:srgbClr val="FFCA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3" name="iŝ1iḓè"/>
            <p:cNvSpPr/>
            <p:nvPr/>
          </p:nvSpPr>
          <p:spPr bwMode="auto">
            <a:xfrm>
              <a:off x="6208054" y="2645711"/>
              <a:ext cx="1288611" cy="666983"/>
            </a:xfrm>
            <a:custGeom>
              <a:avLst/>
              <a:gdLst>
                <a:gd name="T0" fmla="*/ 0 w 966"/>
                <a:gd name="T1" fmla="*/ 500 h 500"/>
                <a:gd name="T2" fmla="*/ 966 w 966"/>
                <a:gd name="T3" fmla="*/ 41 h 500"/>
                <a:gd name="T4" fmla="*/ 966 w 966"/>
                <a:gd name="T5" fmla="*/ 0 h 500"/>
                <a:gd name="T6" fmla="*/ 0 w 966"/>
                <a:gd name="T7" fmla="*/ 459 h 500"/>
                <a:gd name="T8" fmla="*/ 0 w 966"/>
                <a:gd name="T9" fmla="*/ 50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4" h="500">
                  <a:moveTo>
                    <a:pt x="0" y="500"/>
                  </a:moveTo>
                  <a:lnTo>
                    <a:pt x="966" y="41"/>
                  </a:lnTo>
                  <a:lnTo>
                    <a:pt x="966" y="0"/>
                  </a:lnTo>
                  <a:lnTo>
                    <a:pt x="0" y="459"/>
                  </a:lnTo>
                  <a:lnTo>
                    <a:pt x="0" y="500"/>
                  </a:lnTo>
                  <a:close/>
                </a:path>
              </a:pathLst>
            </a:custGeom>
            <a:solidFill>
              <a:srgbClr val="FCB2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4" name="ïṣ1iḋe"/>
            <p:cNvSpPr/>
            <p:nvPr/>
          </p:nvSpPr>
          <p:spPr bwMode="auto">
            <a:xfrm>
              <a:off x="5622443" y="2973866"/>
              <a:ext cx="585611" cy="338827"/>
            </a:xfrm>
            <a:custGeom>
              <a:avLst/>
              <a:gdLst>
                <a:gd name="T0" fmla="*/ 439 w 439"/>
                <a:gd name="T1" fmla="*/ 254 h 254"/>
                <a:gd name="T2" fmla="*/ 0 w 439"/>
                <a:gd name="T3" fmla="*/ 42 h 254"/>
                <a:gd name="T4" fmla="*/ 0 w 439"/>
                <a:gd name="T5" fmla="*/ 0 h 254"/>
                <a:gd name="T6" fmla="*/ 439 w 439"/>
                <a:gd name="T7" fmla="*/ 213 h 254"/>
                <a:gd name="T8" fmla="*/ 439 w 439"/>
                <a:gd name="T9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9" h="254">
                  <a:moveTo>
                    <a:pt x="439" y="254"/>
                  </a:moveTo>
                  <a:lnTo>
                    <a:pt x="0" y="42"/>
                  </a:lnTo>
                  <a:lnTo>
                    <a:pt x="0" y="0"/>
                  </a:lnTo>
                  <a:lnTo>
                    <a:pt x="439" y="213"/>
                  </a:lnTo>
                  <a:lnTo>
                    <a:pt x="439" y="254"/>
                  </a:lnTo>
                  <a:close/>
                </a:path>
              </a:pathLst>
            </a:custGeom>
            <a:solidFill>
              <a:srgbClr val="E79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5" name="îṩļïḋe"/>
            <p:cNvSpPr/>
            <p:nvPr/>
          </p:nvSpPr>
          <p:spPr bwMode="auto">
            <a:xfrm>
              <a:off x="5994619" y="2803119"/>
              <a:ext cx="66699" cy="76036"/>
            </a:xfrm>
            <a:custGeom>
              <a:avLst/>
              <a:gdLst>
                <a:gd name="T0" fmla="*/ 22 w 25"/>
                <a:gd name="T1" fmla="*/ 9 h 29"/>
                <a:gd name="T2" fmla="*/ 0 w 25"/>
                <a:gd name="T3" fmla="*/ 29 h 29"/>
                <a:gd name="T4" fmla="*/ 11 w 25"/>
                <a:gd name="T5" fmla="*/ 0 h 29"/>
                <a:gd name="T6" fmla="*/ 22 w 25"/>
                <a:gd name="T7" fmla="*/ 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8">
                  <a:moveTo>
                    <a:pt x="22" y="9"/>
                  </a:moveTo>
                  <a:cubicBezTo>
                    <a:pt x="25" y="18"/>
                    <a:pt x="18" y="27"/>
                    <a:pt x="0" y="29"/>
                  </a:cubicBezTo>
                  <a:cubicBezTo>
                    <a:pt x="3" y="18"/>
                    <a:pt x="4" y="8"/>
                    <a:pt x="11" y="0"/>
                  </a:cubicBezTo>
                  <a:cubicBezTo>
                    <a:pt x="16" y="3"/>
                    <a:pt x="21" y="6"/>
                    <a:pt x="22" y="9"/>
                  </a:cubicBezTo>
                  <a:close/>
                </a:path>
              </a:pathLst>
            </a:custGeom>
            <a:solidFill>
              <a:srgbClr val="FED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6" name="îṧḻîḍè"/>
            <p:cNvSpPr/>
            <p:nvPr/>
          </p:nvSpPr>
          <p:spPr bwMode="auto">
            <a:xfrm>
              <a:off x="5819870" y="2564339"/>
              <a:ext cx="172082" cy="314816"/>
            </a:xfrm>
            <a:custGeom>
              <a:avLst/>
              <a:gdLst>
                <a:gd name="T0" fmla="*/ 2 w 66"/>
                <a:gd name="T1" fmla="*/ 28 h 120"/>
                <a:gd name="T2" fmla="*/ 25 w 66"/>
                <a:gd name="T3" fmla="*/ 5 h 120"/>
                <a:gd name="T4" fmla="*/ 38 w 66"/>
                <a:gd name="T5" fmla="*/ 58 h 120"/>
                <a:gd name="T6" fmla="*/ 36 w 66"/>
                <a:gd name="T7" fmla="*/ 83 h 120"/>
                <a:gd name="T8" fmla="*/ 66 w 66"/>
                <a:gd name="T9" fmla="*/ 87 h 120"/>
                <a:gd name="T10" fmla="*/ 54 w 66"/>
                <a:gd name="T11" fmla="*/ 120 h 120"/>
                <a:gd name="T12" fmla="*/ 23 w 66"/>
                <a:gd name="T13" fmla="*/ 114 h 120"/>
                <a:gd name="T14" fmla="*/ 0 w 66"/>
                <a:gd name="T15" fmla="*/ 59 h 120"/>
                <a:gd name="T16" fmla="*/ 2 w 66"/>
                <a:gd name="T17" fmla="*/ 2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120">
                  <a:moveTo>
                    <a:pt x="2" y="28"/>
                  </a:moveTo>
                  <a:cubicBezTo>
                    <a:pt x="2" y="28"/>
                    <a:pt x="5" y="0"/>
                    <a:pt x="25" y="5"/>
                  </a:cubicBezTo>
                  <a:cubicBezTo>
                    <a:pt x="37" y="8"/>
                    <a:pt x="39" y="37"/>
                    <a:pt x="38" y="58"/>
                  </a:cubicBezTo>
                  <a:cubicBezTo>
                    <a:pt x="37" y="72"/>
                    <a:pt x="36" y="83"/>
                    <a:pt x="36" y="83"/>
                  </a:cubicBezTo>
                  <a:cubicBezTo>
                    <a:pt x="36" y="83"/>
                    <a:pt x="51" y="84"/>
                    <a:pt x="66" y="87"/>
                  </a:cubicBezTo>
                  <a:cubicBezTo>
                    <a:pt x="57" y="96"/>
                    <a:pt x="54" y="108"/>
                    <a:pt x="54" y="120"/>
                  </a:cubicBezTo>
                  <a:cubicBezTo>
                    <a:pt x="45" y="120"/>
                    <a:pt x="35" y="118"/>
                    <a:pt x="23" y="114"/>
                  </a:cubicBezTo>
                  <a:cubicBezTo>
                    <a:pt x="5" y="108"/>
                    <a:pt x="1" y="82"/>
                    <a:pt x="0" y="59"/>
                  </a:cubicBezTo>
                  <a:cubicBezTo>
                    <a:pt x="0" y="42"/>
                    <a:pt x="2" y="28"/>
                    <a:pt x="2" y="28"/>
                  </a:cubicBezTo>
                  <a:close/>
                </a:path>
              </a:pathLst>
            </a:custGeom>
            <a:solidFill>
              <a:srgbClr val="00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7" name="îṩlíḍe"/>
            <p:cNvSpPr/>
            <p:nvPr/>
          </p:nvSpPr>
          <p:spPr bwMode="auto">
            <a:xfrm>
              <a:off x="5961270" y="2792447"/>
              <a:ext cx="49357" cy="86708"/>
            </a:xfrm>
            <a:custGeom>
              <a:avLst/>
              <a:gdLst>
                <a:gd name="T0" fmla="*/ 12 w 19"/>
                <a:gd name="T1" fmla="*/ 0 h 33"/>
                <a:gd name="T2" fmla="*/ 19 w 19"/>
                <a:gd name="T3" fmla="*/ 2 h 33"/>
                <a:gd name="T4" fmla="*/ 5 w 19"/>
                <a:gd name="T5" fmla="*/ 33 h 33"/>
                <a:gd name="T6" fmla="*/ 0 w 19"/>
                <a:gd name="T7" fmla="*/ 33 h 33"/>
                <a:gd name="T8" fmla="*/ 12 w 1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33">
                  <a:moveTo>
                    <a:pt x="12" y="0"/>
                  </a:moveTo>
                  <a:cubicBezTo>
                    <a:pt x="14" y="1"/>
                    <a:pt x="17" y="2"/>
                    <a:pt x="19" y="2"/>
                  </a:cubicBezTo>
                  <a:cubicBezTo>
                    <a:pt x="8" y="10"/>
                    <a:pt x="5" y="22"/>
                    <a:pt x="5" y="33"/>
                  </a:cubicBezTo>
                  <a:cubicBezTo>
                    <a:pt x="3" y="33"/>
                    <a:pt x="2" y="33"/>
                    <a:pt x="0" y="33"/>
                  </a:cubicBezTo>
                  <a:cubicBezTo>
                    <a:pt x="0" y="21"/>
                    <a:pt x="3" y="9"/>
                    <a:pt x="12" y="0"/>
                  </a:cubicBezTo>
                  <a:close/>
                </a:path>
              </a:pathLst>
            </a:custGeom>
            <a:solidFill>
              <a:srgbClr val="DDEA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8" name="íŝḷîďe"/>
            <p:cNvSpPr/>
            <p:nvPr/>
          </p:nvSpPr>
          <p:spPr bwMode="auto">
            <a:xfrm>
              <a:off x="5974610" y="2797783"/>
              <a:ext cx="49357" cy="81373"/>
            </a:xfrm>
            <a:custGeom>
              <a:avLst/>
              <a:gdLst>
                <a:gd name="T0" fmla="*/ 14 w 19"/>
                <a:gd name="T1" fmla="*/ 0 h 31"/>
                <a:gd name="T2" fmla="*/ 19 w 19"/>
                <a:gd name="T3" fmla="*/ 2 h 31"/>
                <a:gd name="T4" fmla="*/ 8 w 19"/>
                <a:gd name="T5" fmla="*/ 31 h 31"/>
                <a:gd name="T6" fmla="*/ 0 w 19"/>
                <a:gd name="T7" fmla="*/ 31 h 31"/>
                <a:gd name="T8" fmla="*/ 14 w 19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31">
                  <a:moveTo>
                    <a:pt x="14" y="0"/>
                  </a:moveTo>
                  <a:cubicBezTo>
                    <a:pt x="16" y="1"/>
                    <a:pt x="18" y="2"/>
                    <a:pt x="19" y="2"/>
                  </a:cubicBezTo>
                  <a:cubicBezTo>
                    <a:pt x="12" y="10"/>
                    <a:pt x="11" y="20"/>
                    <a:pt x="8" y="31"/>
                  </a:cubicBezTo>
                  <a:cubicBezTo>
                    <a:pt x="6" y="31"/>
                    <a:pt x="3" y="31"/>
                    <a:pt x="0" y="31"/>
                  </a:cubicBezTo>
                  <a:cubicBezTo>
                    <a:pt x="0" y="20"/>
                    <a:pt x="3" y="8"/>
                    <a:pt x="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9" name="iṧľïḑê"/>
            <p:cNvSpPr/>
            <p:nvPr/>
          </p:nvSpPr>
          <p:spPr bwMode="auto">
            <a:xfrm>
              <a:off x="6002623" y="2813790"/>
              <a:ext cx="140067" cy="81373"/>
            </a:xfrm>
            <a:custGeom>
              <a:avLst/>
              <a:gdLst>
                <a:gd name="T0" fmla="*/ 2 w 53"/>
                <a:gd name="T1" fmla="*/ 21 h 31"/>
                <a:gd name="T2" fmla="*/ 21 w 53"/>
                <a:gd name="T3" fmla="*/ 1 h 31"/>
                <a:gd name="T4" fmla="*/ 45 w 53"/>
                <a:gd name="T5" fmla="*/ 24 h 31"/>
                <a:gd name="T6" fmla="*/ 2 w 53"/>
                <a:gd name="T7" fmla="*/ 2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31">
                  <a:moveTo>
                    <a:pt x="2" y="21"/>
                  </a:moveTo>
                  <a:cubicBezTo>
                    <a:pt x="2" y="21"/>
                    <a:pt x="0" y="3"/>
                    <a:pt x="21" y="1"/>
                  </a:cubicBezTo>
                  <a:cubicBezTo>
                    <a:pt x="43" y="0"/>
                    <a:pt x="53" y="17"/>
                    <a:pt x="45" y="24"/>
                  </a:cubicBezTo>
                  <a:cubicBezTo>
                    <a:pt x="37" y="31"/>
                    <a:pt x="11" y="31"/>
                    <a:pt x="2" y="21"/>
                  </a:cubicBezTo>
                  <a:close/>
                </a:path>
              </a:pathLst>
            </a:custGeom>
            <a:solidFill>
              <a:srgbClr val="FED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0" name="ïṥ1îḋè"/>
            <p:cNvSpPr/>
            <p:nvPr/>
          </p:nvSpPr>
          <p:spPr bwMode="auto">
            <a:xfrm>
              <a:off x="6205386" y="2691066"/>
              <a:ext cx="62697" cy="73368"/>
            </a:xfrm>
            <a:custGeom>
              <a:avLst/>
              <a:gdLst>
                <a:gd name="T0" fmla="*/ 21 w 24"/>
                <a:gd name="T1" fmla="*/ 8 h 28"/>
                <a:gd name="T2" fmla="*/ 0 w 24"/>
                <a:gd name="T3" fmla="*/ 28 h 28"/>
                <a:gd name="T4" fmla="*/ 11 w 24"/>
                <a:gd name="T5" fmla="*/ 0 h 28"/>
                <a:gd name="T6" fmla="*/ 21 w 24"/>
                <a:gd name="T7" fmla="*/ 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8">
                  <a:moveTo>
                    <a:pt x="21" y="8"/>
                  </a:moveTo>
                  <a:cubicBezTo>
                    <a:pt x="24" y="17"/>
                    <a:pt x="17" y="26"/>
                    <a:pt x="0" y="28"/>
                  </a:cubicBezTo>
                  <a:cubicBezTo>
                    <a:pt x="2" y="17"/>
                    <a:pt x="3" y="7"/>
                    <a:pt x="11" y="0"/>
                  </a:cubicBezTo>
                  <a:cubicBezTo>
                    <a:pt x="16" y="2"/>
                    <a:pt x="20" y="5"/>
                    <a:pt x="21" y="8"/>
                  </a:cubicBezTo>
                  <a:close/>
                </a:path>
              </a:pathLst>
            </a:custGeom>
            <a:solidFill>
              <a:srgbClr val="FED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1" name="iṡḷïḋè"/>
            <p:cNvSpPr/>
            <p:nvPr/>
          </p:nvSpPr>
          <p:spPr bwMode="auto">
            <a:xfrm>
              <a:off x="6075991" y="2667054"/>
              <a:ext cx="124059" cy="100048"/>
            </a:xfrm>
            <a:custGeom>
              <a:avLst/>
              <a:gdLst>
                <a:gd name="T0" fmla="*/ 11 w 47"/>
                <a:gd name="T1" fmla="*/ 8 h 38"/>
                <a:gd name="T2" fmla="*/ 0 w 47"/>
                <a:gd name="T3" fmla="*/ 30 h 38"/>
                <a:gd name="T4" fmla="*/ 4 w 47"/>
                <a:gd name="T5" fmla="*/ 31 h 38"/>
                <a:gd name="T6" fmla="*/ 35 w 47"/>
                <a:gd name="T7" fmla="*/ 38 h 38"/>
                <a:gd name="T8" fmla="*/ 47 w 47"/>
                <a:gd name="T9" fmla="*/ 4 h 38"/>
                <a:gd name="T10" fmla="*/ 22 w 47"/>
                <a:gd name="T11" fmla="*/ 0 h 38"/>
                <a:gd name="T12" fmla="*/ 11 w 47"/>
                <a:gd name="T1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38">
                  <a:moveTo>
                    <a:pt x="11" y="8"/>
                  </a:moveTo>
                  <a:cubicBezTo>
                    <a:pt x="7" y="16"/>
                    <a:pt x="4" y="23"/>
                    <a:pt x="0" y="30"/>
                  </a:cubicBezTo>
                  <a:cubicBezTo>
                    <a:pt x="2" y="30"/>
                    <a:pt x="3" y="31"/>
                    <a:pt x="4" y="31"/>
                  </a:cubicBezTo>
                  <a:cubicBezTo>
                    <a:pt x="16" y="35"/>
                    <a:pt x="27" y="37"/>
                    <a:pt x="35" y="38"/>
                  </a:cubicBezTo>
                  <a:cubicBezTo>
                    <a:pt x="35" y="26"/>
                    <a:pt x="39" y="13"/>
                    <a:pt x="47" y="4"/>
                  </a:cubicBezTo>
                  <a:cubicBezTo>
                    <a:pt x="38" y="2"/>
                    <a:pt x="28" y="1"/>
                    <a:pt x="22" y="0"/>
                  </a:cubicBezTo>
                  <a:cubicBezTo>
                    <a:pt x="18" y="3"/>
                    <a:pt x="14" y="6"/>
                    <a:pt x="11" y="8"/>
                  </a:cubicBezTo>
                  <a:close/>
                </a:path>
              </a:pathLst>
            </a:custGeom>
            <a:solidFill>
              <a:srgbClr val="00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2" name="iṣlîḑè"/>
            <p:cNvSpPr/>
            <p:nvPr/>
          </p:nvSpPr>
          <p:spPr bwMode="auto">
            <a:xfrm>
              <a:off x="6168035" y="2677726"/>
              <a:ext cx="50691" cy="89376"/>
            </a:xfrm>
            <a:custGeom>
              <a:avLst/>
              <a:gdLst>
                <a:gd name="T0" fmla="*/ 12 w 19"/>
                <a:gd name="T1" fmla="*/ 0 h 34"/>
                <a:gd name="T2" fmla="*/ 19 w 19"/>
                <a:gd name="T3" fmla="*/ 3 h 34"/>
                <a:gd name="T4" fmla="*/ 5 w 19"/>
                <a:gd name="T5" fmla="*/ 34 h 34"/>
                <a:gd name="T6" fmla="*/ 0 w 19"/>
                <a:gd name="T7" fmla="*/ 34 h 34"/>
                <a:gd name="T8" fmla="*/ 12 w 19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34">
                  <a:moveTo>
                    <a:pt x="12" y="0"/>
                  </a:moveTo>
                  <a:cubicBezTo>
                    <a:pt x="14" y="1"/>
                    <a:pt x="17" y="2"/>
                    <a:pt x="19" y="3"/>
                  </a:cubicBezTo>
                  <a:cubicBezTo>
                    <a:pt x="8" y="10"/>
                    <a:pt x="5" y="22"/>
                    <a:pt x="5" y="34"/>
                  </a:cubicBezTo>
                  <a:cubicBezTo>
                    <a:pt x="3" y="34"/>
                    <a:pt x="2" y="34"/>
                    <a:pt x="0" y="34"/>
                  </a:cubicBezTo>
                  <a:cubicBezTo>
                    <a:pt x="0" y="22"/>
                    <a:pt x="4" y="9"/>
                    <a:pt x="12" y="0"/>
                  </a:cubicBezTo>
                  <a:close/>
                </a:path>
              </a:pathLst>
            </a:custGeom>
            <a:solidFill>
              <a:srgbClr val="DDEA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3" name="iŝlïḓè"/>
            <p:cNvSpPr/>
            <p:nvPr/>
          </p:nvSpPr>
          <p:spPr bwMode="auto">
            <a:xfrm>
              <a:off x="6181374" y="2685730"/>
              <a:ext cx="53359" cy="81373"/>
            </a:xfrm>
            <a:custGeom>
              <a:avLst/>
              <a:gdLst>
                <a:gd name="T0" fmla="*/ 14 w 20"/>
                <a:gd name="T1" fmla="*/ 0 h 31"/>
                <a:gd name="T2" fmla="*/ 20 w 20"/>
                <a:gd name="T3" fmla="*/ 2 h 31"/>
                <a:gd name="T4" fmla="*/ 9 w 20"/>
                <a:gd name="T5" fmla="*/ 30 h 31"/>
                <a:gd name="T6" fmla="*/ 0 w 20"/>
                <a:gd name="T7" fmla="*/ 31 h 31"/>
                <a:gd name="T8" fmla="*/ 14 w 20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14" y="0"/>
                  </a:moveTo>
                  <a:cubicBezTo>
                    <a:pt x="16" y="0"/>
                    <a:pt x="18" y="1"/>
                    <a:pt x="20" y="2"/>
                  </a:cubicBezTo>
                  <a:cubicBezTo>
                    <a:pt x="12" y="9"/>
                    <a:pt x="11" y="19"/>
                    <a:pt x="9" y="30"/>
                  </a:cubicBezTo>
                  <a:cubicBezTo>
                    <a:pt x="6" y="31"/>
                    <a:pt x="3" y="31"/>
                    <a:pt x="0" y="31"/>
                  </a:cubicBezTo>
                  <a:cubicBezTo>
                    <a:pt x="0" y="19"/>
                    <a:pt x="3" y="7"/>
                    <a:pt x="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4" name="íšļíḓè"/>
            <p:cNvSpPr/>
            <p:nvPr/>
          </p:nvSpPr>
          <p:spPr bwMode="auto">
            <a:xfrm>
              <a:off x="6210722" y="2697736"/>
              <a:ext cx="138733" cy="81373"/>
            </a:xfrm>
            <a:custGeom>
              <a:avLst/>
              <a:gdLst>
                <a:gd name="T0" fmla="*/ 3 w 53"/>
                <a:gd name="T1" fmla="*/ 21 h 31"/>
                <a:gd name="T2" fmla="*/ 22 w 53"/>
                <a:gd name="T3" fmla="*/ 2 h 31"/>
                <a:gd name="T4" fmla="*/ 46 w 53"/>
                <a:gd name="T5" fmla="*/ 24 h 31"/>
                <a:gd name="T6" fmla="*/ 3 w 53"/>
                <a:gd name="T7" fmla="*/ 2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31">
                  <a:moveTo>
                    <a:pt x="3" y="21"/>
                  </a:moveTo>
                  <a:cubicBezTo>
                    <a:pt x="3" y="21"/>
                    <a:pt x="0" y="3"/>
                    <a:pt x="22" y="2"/>
                  </a:cubicBezTo>
                  <a:cubicBezTo>
                    <a:pt x="44" y="0"/>
                    <a:pt x="53" y="17"/>
                    <a:pt x="46" y="24"/>
                  </a:cubicBezTo>
                  <a:cubicBezTo>
                    <a:pt x="38" y="31"/>
                    <a:pt x="11" y="31"/>
                    <a:pt x="3" y="21"/>
                  </a:cubicBezTo>
                  <a:close/>
                </a:path>
              </a:pathLst>
            </a:custGeom>
            <a:solidFill>
              <a:srgbClr val="FED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5" name="ïṥliḓê"/>
            <p:cNvSpPr/>
            <p:nvPr/>
          </p:nvSpPr>
          <p:spPr bwMode="auto">
            <a:xfrm>
              <a:off x="6590902" y="2534992"/>
              <a:ext cx="66699" cy="76036"/>
            </a:xfrm>
            <a:custGeom>
              <a:avLst/>
              <a:gdLst>
                <a:gd name="T0" fmla="*/ 22 w 25"/>
                <a:gd name="T1" fmla="*/ 9 h 29"/>
                <a:gd name="T2" fmla="*/ 0 w 25"/>
                <a:gd name="T3" fmla="*/ 29 h 29"/>
                <a:gd name="T4" fmla="*/ 11 w 25"/>
                <a:gd name="T5" fmla="*/ 0 h 29"/>
                <a:gd name="T6" fmla="*/ 22 w 25"/>
                <a:gd name="T7" fmla="*/ 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8">
                  <a:moveTo>
                    <a:pt x="22" y="9"/>
                  </a:moveTo>
                  <a:cubicBezTo>
                    <a:pt x="25" y="18"/>
                    <a:pt x="18" y="27"/>
                    <a:pt x="0" y="29"/>
                  </a:cubicBezTo>
                  <a:cubicBezTo>
                    <a:pt x="3" y="18"/>
                    <a:pt x="4" y="8"/>
                    <a:pt x="11" y="0"/>
                  </a:cubicBezTo>
                  <a:cubicBezTo>
                    <a:pt x="17" y="3"/>
                    <a:pt x="21" y="6"/>
                    <a:pt x="22" y="9"/>
                  </a:cubicBezTo>
                  <a:close/>
                </a:path>
              </a:pathLst>
            </a:custGeom>
            <a:solidFill>
              <a:srgbClr val="FED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6" name="ísliḋe"/>
            <p:cNvSpPr/>
            <p:nvPr/>
          </p:nvSpPr>
          <p:spPr bwMode="auto">
            <a:xfrm>
              <a:off x="6414818" y="2296212"/>
              <a:ext cx="173416" cy="314816"/>
            </a:xfrm>
            <a:custGeom>
              <a:avLst/>
              <a:gdLst>
                <a:gd name="T0" fmla="*/ 2 w 66"/>
                <a:gd name="T1" fmla="*/ 28 h 120"/>
                <a:gd name="T2" fmla="*/ 25 w 66"/>
                <a:gd name="T3" fmla="*/ 5 h 120"/>
                <a:gd name="T4" fmla="*/ 38 w 66"/>
                <a:gd name="T5" fmla="*/ 58 h 120"/>
                <a:gd name="T6" fmla="*/ 36 w 66"/>
                <a:gd name="T7" fmla="*/ 83 h 120"/>
                <a:gd name="T8" fmla="*/ 66 w 66"/>
                <a:gd name="T9" fmla="*/ 87 h 120"/>
                <a:gd name="T10" fmla="*/ 54 w 66"/>
                <a:gd name="T11" fmla="*/ 120 h 120"/>
                <a:gd name="T12" fmla="*/ 23 w 66"/>
                <a:gd name="T13" fmla="*/ 114 h 120"/>
                <a:gd name="T14" fmla="*/ 1 w 66"/>
                <a:gd name="T15" fmla="*/ 60 h 120"/>
                <a:gd name="T16" fmla="*/ 2 w 66"/>
                <a:gd name="T17" fmla="*/ 2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120">
                  <a:moveTo>
                    <a:pt x="2" y="28"/>
                  </a:moveTo>
                  <a:cubicBezTo>
                    <a:pt x="2" y="28"/>
                    <a:pt x="5" y="0"/>
                    <a:pt x="25" y="5"/>
                  </a:cubicBezTo>
                  <a:cubicBezTo>
                    <a:pt x="38" y="8"/>
                    <a:pt x="39" y="37"/>
                    <a:pt x="38" y="58"/>
                  </a:cubicBezTo>
                  <a:cubicBezTo>
                    <a:pt x="38" y="72"/>
                    <a:pt x="36" y="83"/>
                    <a:pt x="36" y="83"/>
                  </a:cubicBezTo>
                  <a:cubicBezTo>
                    <a:pt x="36" y="83"/>
                    <a:pt x="52" y="84"/>
                    <a:pt x="66" y="87"/>
                  </a:cubicBezTo>
                  <a:cubicBezTo>
                    <a:pt x="58" y="96"/>
                    <a:pt x="54" y="108"/>
                    <a:pt x="54" y="120"/>
                  </a:cubicBezTo>
                  <a:cubicBezTo>
                    <a:pt x="46" y="120"/>
                    <a:pt x="35" y="118"/>
                    <a:pt x="23" y="114"/>
                  </a:cubicBezTo>
                  <a:cubicBezTo>
                    <a:pt x="5" y="108"/>
                    <a:pt x="1" y="82"/>
                    <a:pt x="1" y="60"/>
                  </a:cubicBezTo>
                  <a:cubicBezTo>
                    <a:pt x="0" y="42"/>
                    <a:pt x="2" y="28"/>
                    <a:pt x="2" y="28"/>
                  </a:cubicBezTo>
                  <a:close/>
                </a:path>
              </a:pathLst>
            </a:custGeom>
            <a:solidFill>
              <a:srgbClr val="00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7" name="íṩļíḑe"/>
            <p:cNvSpPr/>
            <p:nvPr/>
          </p:nvSpPr>
          <p:spPr bwMode="auto">
            <a:xfrm>
              <a:off x="6557553" y="2524320"/>
              <a:ext cx="49357" cy="86708"/>
            </a:xfrm>
            <a:custGeom>
              <a:avLst/>
              <a:gdLst>
                <a:gd name="T0" fmla="*/ 12 w 19"/>
                <a:gd name="T1" fmla="*/ 0 h 33"/>
                <a:gd name="T2" fmla="*/ 19 w 19"/>
                <a:gd name="T3" fmla="*/ 2 h 33"/>
                <a:gd name="T4" fmla="*/ 5 w 19"/>
                <a:gd name="T5" fmla="*/ 33 h 33"/>
                <a:gd name="T6" fmla="*/ 0 w 19"/>
                <a:gd name="T7" fmla="*/ 33 h 33"/>
                <a:gd name="T8" fmla="*/ 12 w 1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33">
                  <a:moveTo>
                    <a:pt x="12" y="0"/>
                  </a:moveTo>
                  <a:cubicBezTo>
                    <a:pt x="14" y="1"/>
                    <a:pt x="17" y="2"/>
                    <a:pt x="19" y="2"/>
                  </a:cubicBezTo>
                  <a:cubicBezTo>
                    <a:pt x="8" y="10"/>
                    <a:pt x="5" y="22"/>
                    <a:pt x="5" y="33"/>
                  </a:cubicBezTo>
                  <a:cubicBezTo>
                    <a:pt x="3" y="33"/>
                    <a:pt x="2" y="33"/>
                    <a:pt x="0" y="33"/>
                  </a:cubicBezTo>
                  <a:cubicBezTo>
                    <a:pt x="0" y="21"/>
                    <a:pt x="4" y="9"/>
                    <a:pt x="12" y="0"/>
                  </a:cubicBezTo>
                  <a:close/>
                </a:path>
              </a:pathLst>
            </a:custGeom>
            <a:solidFill>
              <a:srgbClr val="DDEA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8" name="ïṥliďê"/>
            <p:cNvSpPr/>
            <p:nvPr/>
          </p:nvSpPr>
          <p:spPr bwMode="auto">
            <a:xfrm>
              <a:off x="6570892" y="2529657"/>
              <a:ext cx="49357" cy="84040"/>
            </a:xfrm>
            <a:custGeom>
              <a:avLst/>
              <a:gdLst>
                <a:gd name="T0" fmla="*/ 14 w 19"/>
                <a:gd name="T1" fmla="*/ 0 h 32"/>
                <a:gd name="T2" fmla="*/ 19 w 19"/>
                <a:gd name="T3" fmla="*/ 2 h 32"/>
                <a:gd name="T4" fmla="*/ 8 w 19"/>
                <a:gd name="T5" fmla="*/ 31 h 32"/>
                <a:gd name="T6" fmla="*/ 0 w 19"/>
                <a:gd name="T7" fmla="*/ 31 h 32"/>
                <a:gd name="T8" fmla="*/ 14 w 19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32">
                  <a:moveTo>
                    <a:pt x="14" y="0"/>
                  </a:moveTo>
                  <a:cubicBezTo>
                    <a:pt x="16" y="1"/>
                    <a:pt x="18" y="2"/>
                    <a:pt x="19" y="2"/>
                  </a:cubicBezTo>
                  <a:cubicBezTo>
                    <a:pt x="12" y="10"/>
                    <a:pt x="11" y="20"/>
                    <a:pt x="8" y="31"/>
                  </a:cubicBezTo>
                  <a:cubicBezTo>
                    <a:pt x="6" y="31"/>
                    <a:pt x="3" y="32"/>
                    <a:pt x="0" y="31"/>
                  </a:cubicBezTo>
                  <a:cubicBezTo>
                    <a:pt x="0" y="20"/>
                    <a:pt x="3" y="8"/>
                    <a:pt x="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9" name="îṧḷîḋè"/>
            <p:cNvSpPr/>
            <p:nvPr/>
          </p:nvSpPr>
          <p:spPr bwMode="auto">
            <a:xfrm>
              <a:off x="6598905" y="2545664"/>
              <a:ext cx="140067" cy="81373"/>
            </a:xfrm>
            <a:custGeom>
              <a:avLst/>
              <a:gdLst>
                <a:gd name="T0" fmla="*/ 3 w 53"/>
                <a:gd name="T1" fmla="*/ 21 h 31"/>
                <a:gd name="T2" fmla="*/ 22 w 53"/>
                <a:gd name="T3" fmla="*/ 1 h 31"/>
                <a:gd name="T4" fmla="*/ 45 w 53"/>
                <a:gd name="T5" fmla="*/ 24 h 31"/>
                <a:gd name="T6" fmla="*/ 3 w 53"/>
                <a:gd name="T7" fmla="*/ 2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31">
                  <a:moveTo>
                    <a:pt x="3" y="21"/>
                  </a:moveTo>
                  <a:cubicBezTo>
                    <a:pt x="3" y="21"/>
                    <a:pt x="0" y="3"/>
                    <a:pt x="22" y="1"/>
                  </a:cubicBezTo>
                  <a:cubicBezTo>
                    <a:pt x="43" y="0"/>
                    <a:pt x="53" y="17"/>
                    <a:pt x="45" y="24"/>
                  </a:cubicBezTo>
                  <a:cubicBezTo>
                    <a:pt x="38" y="31"/>
                    <a:pt x="11" y="31"/>
                    <a:pt x="3" y="21"/>
                  </a:cubicBezTo>
                  <a:close/>
                </a:path>
              </a:pathLst>
            </a:custGeom>
            <a:solidFill>
              <a:srgbClr val="FED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0" name="îṣļídé"/>
            <p:cNvSpPr/>
            <p:nvPr/>
          </p:nvSpPr>
          <p:spPr bwMode="auto">
            <a:xfrm>
              <a:off x="6801668" y="2422939"/>
              <a:ext cx="65364" cy="73368"/>
            </a:xfrm>
            <a:custGeom>
              <a:avLst/>
              <a:gdLst>
                <a:gd name="T0" fmla="*/ 22 w 25"/>
                <a:gd name="T1" fmla="*/ 8 h 28"/>
                <a:gd name="T2" fmla="*/ 0 w 25"/>
                <a:gd name="T3" fmla="*/ 28 h 28"/>
                <a:gd name="T4" fmla="*/ 11 w 25"/>
                <a:gd name="T5" fmla="*/ 0 h 28"/>
                <a:gd name="T6" fmla="*/ 22 w 25"/>
                <a:gd name="T7" fmla="*/ 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8">
                  <a:moveTo>
                    <a:pt x="22" y="8"/>
                  </a:moveTo>
                  <a:cubicBezTo>
                    <a:pt x="25" y="17"/>
                    <a:pt x="17" y="26"/>
                    <a:pt x="0" y="28"/>
                  </a:cubicBezTo>
                  <a:cubicBezTo>
                    <a:pt x="2" y="17"/>
                    <a:pt x="3" y="7"/>
                    <a:pt x="11" y="0"/>
                  </a:cubicBezTo>
                  <a:cubicBezTo>
                    <a:pt x="16" y="2"/>
                    <a:pt x="20" y="5"/>
                    <a:pt x="22" y="8"/>
                  </a:cubicBezTo>
                  <a:close/>
                </a:path>
              </a:pathLst>
            </a:custGeom>
            <a:solidFill>
              <a:srgbClr val="FED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1" name="ïSḷídè"/>
            <p:cNvSpPr/>
            <p:nvPr/>
          </p:nvSpPr>
          <p:spPr bwMode="auto">
            <a:xfrm>
              <a:off x="6674942" y="2398928"/>
              <a:ext cx="121391" cy="100048"/>
            </a:xfrm>
            <a:custGeom>
              <a:avLst/>
              <a:gdLst>
                <a:gd name="T0" fmla="*/ 10 w 46"/>
                <a:gd name="T1" fmla="*/ 8 h 38"/>
                <a:gd name="T2" fmla="*/ 0 w 46"/>
                <a:gd name="T3" fmla="*/ 30 h 38"/>
                <a:gd name="T4" fmla="*/ 4 w 46"/>
                <a:gd name="T5" fmla="*/ 31 h 38"/>
                <a:gd name="T6" fmla="*/ 35 w 46"/>
                <a:gd name="T7" fmla="*/ 38 h 38"/>
                <a:gd name="T8" fmla="*/ 46 w 46"/>
                <a:gd name="T9" fmla="*/ 5 h 38"/>
                <a:gd name="T10" fmla="*/ 21 w 46"/>
                <a:gd name="T11" fmla="*/ 0 h 38"/>
                <a:gd name="T12" fmla="*/ 10 w 46"/>
                <a:gd name="T1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38">
                  <a:moveTo>
                    <a:pt x="10" y="8"/>
                  </a:moveTo>
                  <a:cubicBezTo>
                    <a:pt x="7" y="16"/>
                    <a:pt x="3" y="23"/>
                    <a:pt x="0" y="30"/>
                  </a:cubicBezTo>
                  <a:cubicBezTo>
                    <a:pt x="1" y="30"/>
                    <a:pt x="2" y="31"/>
                    <a:pt x="4" y="31"/>
                  </a:cubicBezTo>
                  <a:cubicBezTo>
                    <a:pt x="16" y="35"/>
                    <a:pt x="26" y="37"/>
                    <a:pt x="35" y="38"/>
                  </a:cubicBezTo>
                  <a:cubicBezTo>
                    <a:pt x="34" y="26"/>
                    <a:pt x="38" y="13"/>
                    <a:pt x="46" y="5"/>
                  </a:cubicBezTo>
                  <a:cubicBezTo>
                    <a:pt x="37" y="2"/>
                    <a:pt x="27" y="1"/>
                    <a:pt x="21" y="0"/>
                  </a:cubicBezTo>
                  <a:cubicBezTo>
                    <a:pt x="18" y="3"/>
                    <a:pt x="14" y="6"/>
                    <a:pt x="10" y="8"/>
                  </a:cubicBezTo>
                  <a:close/>
                </a:path>
              </a:pathLst>
            </a:custGeom>
            <a:solidFill>
              <a:srgbClr val="00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2" name="iSļiḑè"/>
            <p:cNvSpPr/>
            <p:nvPr/>
          </p:nvSpPr>
          <p:spPr bwMode="auto">
            <a:xfrm>
              <a:off x="6764317" y="2412268"/>
              <a:ext cx="53359" cy="86708"/>
            </a:xfrm>
            <a:custGeom>
              <a:avLst/>
              <a:gdLst>
                <a:gd name="T0" fmla="*/ 12 w 20"/>
                <a:gd name="T1" fmla="*/ 0 h 33"/>
                <a:gd name="T2" fmla="*/ 20 w 20"/>
                <a:gd name="T3" fmla="*/ 2 h 33"/>
                <a:gd name="T4" fmla="*/ 5 w 20"/>
                <a:gd name="T5" fmla="*/ 33 h 33"/>
                <a:gd name="T6" fmla="*/ 1 w 20"/>
                <a:gd name="T7" fmla="*/ 33 h 33"/>
                <a:gd name="T8" fmla="*/ 12 w 20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3">
                  <a:moveTo>
                    <a:pt x="12" y="0"/>
                  </a:moveTo>
                  <a:cubicBezTo>
                    <a:pt x="15" y="0"/>
                    <a:pt x="17" y="1"/>
                    <a:pt x="20" y="2"/>
                  </a:cubicBezTo>
                  <a:cubicBezTo>
                    <a:pt x="8" y="9"/>
                    <a:pt x="6" y="21"/>
                    <a:pt x="5" y="33"/>
                  </a:cubicBezTo>
                  <a:cubicBezTo>
                    <a:pt x="4" y="33"/>
                    <a:pt x="2" y="33"/>
                    <a:pt x="1" y="33"/>
                  </a:cubicBezTo>
                  <a:cubicBezTo>
                    <a:pt x="0" y="21"/>
                    <a:pt x="4" y="8"/>
                    <a:pt x="12" y="0"/>
                  </a:cubicBezTo>
                  <a:close/>
                </a:path>
              </a:pathLst>
            </a:custGeom>
            <a:solidFill>
              <a:srgbClr val="DDEA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3" name="ïşlíḑè"/>
            <p:cNvSpPr/>
            <p:nvPr/>
          </p:nvSpPr>
          <p:spPr bwMode="auto">
            <a:xfrm>
              <a:off x="6777656" y="2417603"/>
              <a:ext cx="52025" cy="81373"/>
            </a:xfrm>
            <a:custGeom>
              <a:avLst/>
              <a:gdLst>
                <a:gd name="T0" fmla="*/ 15 w 20"/>
                <a:gd name="T1" fmla="*/ 0 h 31"/>
                <a:gd name="T2" fmla="*/ 20 w 20"/>
                <a:gd name="T3" fmla="*/ 2 h 31"/>
                <a:gd name="T4" fmla="*/ 9 w 20"/>
                <a:gd name="T5" fmla="*/ 30 h 31"/>
                <a:gd name="T6" fmla="*/ 0 w 20"/>
                <a:gd name="T7" fmla="*/ 31 h 31"/>
                <a:gd name="T8" fmla="*/ 15 w 20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15" y="0"/>
                  </a:moveTo>
                  <a:cubicBezTo>
                    <a:pt x="16" y="0"/>
                    <a:pt x="18" y="1"/>
                    <a:pt x="20" y="2"/>
                  </a:cubicBezTo>
                  <a:cubicBezTo>
                    <a:pt x="12" y="9"/>
                    <a:pt x="11" y="19"/>
                    <a:pt x="9" y="30"/>
                  </a:cubicBezTo>
                  <a:cubicBezTo>
                    <a:pt x="6" y="31"/>
                    <a:pt x="3" y="31"/>
                    <a:pt x="0" y="31"/>
                  </a:cubicBezTo>
                  <a:cubicBezTo>
                    <a:pt x="1" y="19"/>
                    <a:pt x="3" y="7"/>
                    <a:pt x="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4" name="iŝļíḍe"/>
            <p:cNvSpPr/>
            <p:nvPr/>
          </p:nvSpPr>
          <p:spPr bwMode="auto">
            <a:xfrm>
              <a:off x="6807004" y="2430943"/>
              <a:ext cx="138733" cy="81373"/>
            </a:xfrm>
            <a:custGeom>
              <a:avLst/>
              <a:gdLst>
                <a:gd name="T0" fmla="*/ 3 w 53"/>
                <a:gd name="T1" fmla="*/ 21 h 31"/>
                <a:gd name="T2" fmla="*/ 22 w 53"/>
                <a:gd name="T3" fmla="*/ 2 h 31"/>
                <a:gd name="T4" fmla="*/ 46 w 53"/>
                <a:gd name="T5" fmla="*/ 24 h 31"/>
                <a:gd name="T6" fmla="*/ 3 w 53"/>
                <a:gd name="T7" fmla="*/ 2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31">
                  <a:moveTo>
                    <a:pt x="3" y="21"/>
                  </a:moveTo>
                  <a:cubicBezTo>
                    <a:pt x="3" y="21"/>
                    <a:pt x="0" y="3"/>
                    <a:pt x="22" y="2"/>
                  </a:cubicBezTo>
                  <a:cubicBezTo>
                    <a:pt x="44" y="0"/>
                    <a:pt x="53" y="17"/>
                    <a:pt x="46" y="24"/>
                  </a:cubicBezTo>
                  <a:cubicBezTo>
                    <a:pt x="38" y="31"/>
                    <a:pt x="11" y="31"/>
                    <a:pt x="3" y="21"/>
                  </a:cubicBezTo>
                  <a:close/>
                </a:path>
              </a:pathLst>
            </a:custGeom>
            <a:solidFill>
              <a:srgbClr val="FED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5" name="iŝḻïḍé"/>
            <p:cNvSpPr/>
            <p:nvPr/>
          </p:nvSpPr>
          <p:spPr bwMode="auto">
            <a:xfrm>
              <a:off x="5953267" y="2388256"/>
              <a:ext cx="144068" cy="60029"/>
            </a:xfrm>
            <a:custGeom>
              <a:avLst/>
              <a:gdLst>
                <a:gd name="T0" fmla="*/ 52 w 55"/>
                <a:gd name="T1" fmla="*/ 0 h 23"/>
                <a:gd name="T2" fmla="*/ 33 w 55"/>
                <a:gd name="T3" fmla="*/ 3 h 23"/>
                <a:gd name="T4" fmla="*/ 30 w 55"/>
                <a:gd name="T5" fmla="*/ 6 h 23"/>
                <a:gd name="T6" fmla="*/ 25 w 55"/>
                <a:gd name="T7" fmla="*/ 7 h 23"/>
                <a:gd name="T8" fmla="*/ 22 w 55"/>
                <a:gd name="T9" fmla="*/ 5 h 23"/>
                <a:gd name="T10" fmla="*/ 3 w 55"/>
                <a:gd name="T11" fmla="*/ 8 h 23"/>
                <a:gd name="T12" fmla="*/ 0 w 55"/>
                <a:gd name="T13" fmla="*/ 10 h 23"/>
                <a:gd name="T14" fmla="*/ 0 w 55"/>
                <a:gd name="T15" fmla="*/ 11 h 23"/>
                <a:gd name="T16" fmla="*/ 0 w 55"/>
                <a:gd name="T17" fmla="*/ 20 h 23"/>
                <a:gd name="T18" fmla="*/ 3 w 55"/>
                <a:gd name="T19" fmla="*/ 23 h 23"/>
                <a:gd name="T20" fmla="*/ 22 w 55"/>
                <a:gd name="T21" fmla="*/ 20 h 23"/>
                <a:gd name="T22" fmla="*/ 25 w 55"/>
                <a:gd name="T23" fmla="*/ 17 h 23"/>
                <a:gd name="T24" fmla="*/ 25 w 55"/>
                <a:gd name="T25" fmla="*/ 10 h 23"/>
                <a:gd name="T26" fmla="*/ 30 w 55"/>
                <a:gd name="T27" fmla="*/ 10 h 23"/>
                <a:gd name="T28" fmla="*/ 30 w 55"/>
                <a:gd name="T29" fmla="*/ 16 h 23"/>
                <a:gd name="T30" fmla="*/ 33 w 55"/>
                <a:gd name="T31" fmla="*/ 19 h 23"/>
                <a:gd name="T32" fmla="*/ 52 w 55"/>
                <a:gd name="T33" fmla="*/ 16 h 23"/>
                <a:gd name="T34" fmla="*/ 55 w 55"/>
                <a:gd name="T35" fmla="*/ 12 h 23"/>
                <a:gd name="T36" fmla="*/ 55 w 55"/>
                <a:gd name="T37" fmla="*/ 3 h 23"/>
                <a:gd name="T38" fmla="*/ 52 w 55"/>
                <a:gd name="T39" fmla="*/ 0 h 23"/>
                <a:gd name="T40" fmla="*/ 23 w 55"/>
                <a:gd name="T41" fmla="*/ 16 h 23"/>
                <a:gd name="T42" fmla="*/ 21 w 55"/>
                <a:gd name="T43" fmla="*/ 18 h 23"/>
                <a:gd name="T44" fmla="*/ 3 w 55"/>
                <a:gd name="T45" fmla="*/ 21 h 23"/>
                <a:gd name="T46" fmla="*/ 2 w 55"/>
                <a:gd name="T47" fmla="*/ 19 h 23"/>
                <a:gd name="T48" fmla="*/ 2 w 55"/>
                <a:gd name="T49" fmla="*/ 12 h 23"/>
                <a:gd name="T50" fmla="*/ 3 w 55"/>
                <a:gd name="T51" fmla="*/ 10 h 23"/>
                <a:gd name="T52" fmla="*/ 21 w 55"/>
                <a:gd name="T53" fmla="*/ 7 h 23"/>
                <a:gd name="T54" fmla="*/ 23 w 55"/>
                <a:gd name="T55" fmla="*/ 9 h 23"/>
                <a:gd name="T56" fmla="*/ 23 w 55"/>
                <a:gd name="T57" fmla="*/ 16 h 23"/>
                <a:gd name="T58" fmla="*/ 53 w 55"/>
                <a:gd name="T59" fmla="*/ 12 h 23"/>
                <a:gd name="T60" fmla="*/ 51 w 55"/>
                <a:gd name="T61" fmla="*/ 13 h 23"/>
                <a:gd name="T62" fmla="*/ 34 w 55"/>
                <a:gd name="T63" fmla="*/ 16 h 23"/>
                <a:gd name="T64" fmla="*/ 32 w 55"/>
                <a:gd name="T65" fmla="*/ 15 h 23"/>
                <a:gd name="T66" fmla="*/ 32 w 55"/>
                <a:gd name="T67" fmla="*/ 7 h 23"/>
                <a:gd name="T68" fmla="*/ 34 w 55"/>
                <a:gd name="T69" fmla="*/ 5 h 23"/>
                <a:gd name="T70" fmla="*/ 51 w 55"/>
                <a:gd name="T71" fmla="*/ 2 h 23"/>
                <a:gd name="T72" fmla="*/ 53 w 55"/>
                <a:gd name="T73" fmla="*/ 4 h 23"/>
                <a:gd name="T74" fmla="*/ 53 w 55"/>
                <a:gd name="T75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5" h="23">
                  <a:moveTo>
                    <a:pt x="52" y="0"/>
                  </a:moveTo>
                  <a:cubicBezTo>
                    <a:pt x="33" y="3"/>
                    <a:pt x="33" y="3"/>
                    <a:pt x="33" y="3"/>
                  </a:cubicBezTo>
                  <a:cubicBezTo>
                    <a:pt x="31" y="3"/>
                    <a:pt x="30" y="5"/>
                    <a:pt x="30" y="6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5"/>
                    <a:pt x="23" y="4"/>
                    <a:pt x="22" y="5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9"/>
                    <a:pt x="0" y="10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2"/>
                    <a:pt x="1" y="23"/>
                    <a:pt x="3" y="23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4" y="20"/>
                    <a:pt x="25" y="18"/>
                    <a:pt x="25" y="17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8"/>
                    <a:pt x="31" y="19"/>
                    <a:pt x="33" y="19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4" y="15"/>
                    <a:pt x="55" y="14"/>
                    <a:pt x="55" y="12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5" y="1"/>
                    <a:pt x="54" y="0"/>
                    <a:pt x="52" y="0"/>
                  </a:cubicBezTo>
                  <a:close/>
                  <a:moveTo>
                    <a:pt x="23" y="16"/>
                  </a:moveTo>
                  <a:cubicBezTo>
                    <a:pt x="23" y="17"/>
                    <a:pt x="22" y="18"/>
                    <a:pt x="21" y="18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2" y="20"/>
                    <a:pt x="2" y="19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1"/>
                    <a:pt x="3" y="10"/>
                    <a:pt x="3" y="10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2" y="7"/>
                    <a:pt x="23" y="8"/>
                    <a:pt x="23" y="9"/>
                  </a:cubicBezTo>
                  <a:lnTo>
                    <a:pt x="23" y="16"/>
                  </a:lnTo>
                  <a:close/>
                  <a:moveTo>
                    <a:pt x="53" y="12"/>
                  </a:moveTo>
                  <a:cubicBezTo>
                    <a:pt x="53" y="12"/>
                    <a:pt x="52" y="13"/>
                    <a:pt x="51" y="13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3" y="16"/>
                    <a:pt x="32" y="16"/>
                    <a:pt x="32" y="15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6"/>
                    <a:pt x="33" y="5"/>
                    <a:pt x="34" y="5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52" y="2"/>
                    <a:pt x="53" y="3"/>
                    <a:pt x="53" y="4"/>
                  </a:cubicBezTo>
                  <a:lnTo>
                    <a:pt x="53" y="12"/>
                  </a:lnTo>
                  <a:close/>
                </a:path>
              </a:pathLst>
            </a:custGeom>
            <a:solidFill>
              <a:srgbClr val="D95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6" name="îsľïḍè"/>
            <p:cNvSpPr/>
            <p:nvPr/>
          </p:nvSpPr>
          <p:spPr bwMode="auto">
            <a:xfrm>
              <a:off x="5890570" y="2398928"/>
              <a:ext cx="65364" cy="21343"/>
            </a:xfrm>
            <a:custGeom>
              <a:avLst/>
              <a:gdLst>
                <a:gd name="T0" fmla="*/ 0 w 49"/>
                <a:gd name="T1" fmla="*/ 0 h 16"/>
                <a:gd name="T2" fmla="*/ 49 w 49"/>
                <a:gd name="T3" fmla="*/ 8 h 16"/>
                <a:gd name="T4" fmla="*/ 49 w 49"/>
                <a:gd name="T5" fmla="*/ 16 h 16"/>
                <a:gd name="T6" fmla="*/ 12 w 49"/>
                <a:gd name="T7" fmla="*/ 8 h 16"/>
                <a:gd name="T8" fmla="*/ 0 w 49"/>
                <a:gd name="T9" fmla="*/ 8 h 16"/>
                <a:gd name="T10" fmla="*/ 0 w 49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16">
                  <a:moveTo>
                    <a:pt x="0" y="0"/>
                  </a:moveTo>
                  <a:lnTo>
                    <a:pt x="49" y="8"/>
                  </a:lnTo>
                  <a:lnTo>
                    <a:pt x="49" y="16"/>
                  </a:lnTo>
                  <a:lnTo>
                    <a:pt x="12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5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7" name="íṥľïďê"/>
            <p:cNvSpPr/>
            <p:nvPr/>
          </p:nvSpPr>
          <p:spPr bwMode="auto">
            <a:xfrm>
              <a:off x="7129824" y="3133942"/>
              <a:ext cx="417532" cy="232110"/>
            </a:xfrm>
            <a:prstGeom prst="rect">
              <a:avLst/>
            </a:prstGeom>
            <a:solidFill>
              <a:srgbClr val="A7D4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8" name="íṥlíḓè"/>
            <p:cNvSpPr/>
            <p:nvPr/>
          </p:nvSpPr>
          <p:spPr bwMode="auto">
            <a:xfrm>
              <a:off x="7200524" y="3163289"/>
              <a:ext cx="270796" cy="170748"/>
            </a:xfrm>
            <a:custGeom>
              <a:avLst/>
              <a:gdLst>
                <a:gd name="T0" fmla="*/ 94 w 103"/>
                <a:gd name="T1" fmla="*/ 24 h 65"/>
                <a:gd name="T2" fmla="*/ 100 w 103"/>
                <a:gd name="T3" fmla="*/ 8 h 65"/>
                <a:gd name="T4" fmla="*/ 84 w 103"/>
                <a:gd name="T5" fmla="*/ 3 h 65"/>
                <a:gd name="T6" fmla="*/ 8 w 103"/>
                <a:gd name="T7" fmla="*/ 41 h 65"/>
                <a:gd name="T8" fmla="*/ 3 w 103"/>
                <a:gd name="T9" fmla="*/ 57 h 65"/>
                <a:gd name="T10" fmla="*/ 18 w 103"/>
                <a:gd name="T11" fmla="*/ 62 h 65"/>
                <a:gd name="T12" fmla="*/ 94 w 103"/>
                <a:gd name="T13" fmla="*/ 2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65">
                  <a:moveTo>
                    <a:pt x="94" y="24"/>
                  </a:moveTo>
                  <a:cubicBezTo>
                    <a:pt x="100" y="21"/>
                    <a:pt x="103" y="14"/>
                    <a:pt x="100" y="8"/>
                  </a:cubicBezTo>
                  <a:cubicBezTo>
                    <a:pt x="97" y="2"/>
                    <a:pt x="90" y="0"/>
                    <a:pt x="84" y="3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2" y="44"/>
                    <a:pt x="0" y="51"/>
                    <a:pt x="3" y="57"/>
                  </a:cubicBezTo>
                  <a:cubicBezTo>
                    <a:pt x="6" y="62"/>
                    <a:pt x="13" y="65"/>
                    <a:pt x="18" y="62"/>
                  </a:cubicBezTo>
                  <a:lnTo>
                    <a:pt x="94" y="24"/>
                  </a:lnTo>
                  <a:close/>
                </a:path>
              </a:pathLst>
            </a:custGeom>
            <a:solidFill>
              <a:srgbClr val="002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9" name="iṡḻíḋè"/>
            <p:cNvSpPr/>
            <p:nvPr/>
          </p:nvSpPr>
          <p:spPr bwMode="auto">
            <a:xfrm>
              <a:off x="7205860" y="3160621"/>
              <a:ext cx="268127" cy="173416"/>
            </a:xfrm>
            <a:custGeom>
              <a:avLst/>
              <a:gdLst>
                <a:gd name="T0" fmla="*/ 18 w 102"/>
                <a:gd name="T1" fmla="*/ 3 h 66"/>
                <a:gd name="T2" fmla="*/ 3 w 102"/>
                <a:gd name="T3" fmla="*/ 8 h 66"/>
                <a:gd name="T4" fmla="*/ 8 w 102"/>
                <a:gd name="T5" fmla="*/ 24 h 66"/>
                <a:gd name="T6" fmla="*/ 83 w 102"/>
                <a:gd name="T7" fmla="*/ 63 h 66"/>
                <a:gd name="T8" fmla="*/ 99 w 102"/>
                <a:gd name="T9" fmla="*/ 58 h 66"/>
                <a:gd name="T10" fmla="*/ 94 w 102"/>
                <a:gd name="T11" fmla="*/ 43 h 66"/>
                <a:gd name="T12" fmla="*/ 18 w 102"/>
                <a:gd name="T13" fmla="*/ 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" h="66">
                  <a:moveTo>
                    <a:pt x="18" y="3"/>
                  </a:moveTo>
                  <a:cubicBezTo>
                    <a:pt x="13" y="0"/>
                    <a:pt x="6" y="3"/>
                    <a:pt x="3" y="8"/>
                  </a:cubicBezTo>
                  <a:cubicBezTo>
                    <a:pt x="0" y="14"/>
                    <a:pt x="2" y="21"/>
                    <a:pt x="8" y="24"/>
                  </a:cubicBezTo>
                  <a:cubicBezTo>
                    <a:pt x="83" y="63"/>
                    <a:pt x="83" y="63"/>
                    <a:pt x="83" y="63"/>
                  </a:cubicBezTo>
                  <a:cubicBezTo>
                    <a:pt x="89" y="66"/>
                    <a:pt x="96" y="64"/>
                    <a:pt x="99" y="58"/>
                  </a:cubicBezTo>
                  <a:cubicBezTo>
                    <a:pt x="102" y="53"/>
                    <a:pt x="99" y="46"/>
                    <a:pt x="94" y="43"/>
                  </a:cubicBezTo>
                  <a:lnTo>
                    <a:pt x="18" y="3"/>
                  </a:lnTo>
                  <a:close/>
                </a:path>
              </a:pathLst>
            </a:custGeom>
            <a:solidFill>
              <a:srgbClr val="002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0" name="iṩļïdè"/>
            <p:cNvSpPr/>
            <p:nvPr/>
          </p:nvSpPr>
          <p:spPr bwMode="auto">
            <a:xfrm>
              <a:off x="7305907" y="2981870"/>
              <a:ext cx="62697" cy="286803"/>
            </a:xfrm>
            <a:custGeom>
              <a:avLst/>
              <a:gdLst>
                <a:gd name="T0" fmla="*/ 0 w 24"/>
                <a:gd name="T1" fmla="*/ 97 h 109"/>
                <a:gd name="T2" fmla="*/ 11 w 24"/>
                <a:gd name="T3" fmla="*/ 109 h 109"/>
                <a:gd name="T4" fmla="*/ 23 w 24"/>
                <a:gd name="T5" fmla="*/ 97 h 109"/>
                <a:gd name="T6" fmla="*/ 24 w 24"/>
                <a:gd name="T7" fmla="*/ 12 h 109"/>
                <a:gd name="T8" fmla="*/ 12 w 24"/>
                <a:gd name="T9" fmla="*/ 0 h 109"/>
                <a:gd name="T10" fmla="*/ 0 w 24"/>
                <a:gd name="T11" fmla="*/ 12 h 109"/>
                <a:gd name="T12" fmla="*/ 0 w 24"/>
                <a:gd name="T13" fmla="*/ 9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09">
                  <a:moveTo>
                    <a:pt x="0" y="97"/>
                  </a:moveTo>
                  <a:cubicBezTo>
                    <a:pt x="0" y="104"/>
                    <a:pt x="5" y="109"/>
                    <a:pt x="11" y="109"/>
                  </a:cubicBezTo>
                  <a:cubicBezTo>
                    <a:pt x="18" y="109"/>
                    <a:pt x="23" y="104"/>
                    <a:pt x="23" y="97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6"/>
                    <a:pt x="18" y="1"/>
                    <a:pt x="12" y="0"/>
                  </a:cubicBezTo>
                  <a:cubicBezTo>
                    <a:pt x="6" y="0"/>
                    <a:pt x="0" y="6"/>
                    <a:pt x="0" y="12"/>
                  </a:cubicBezTo>
                  <a:lnTo>
                    <a:pt x="0" y="97"/>
                  </a:lnTo>
                  <a:close/>
                </a:path>
              </a:pathLst>
            </a:custGeom>
            <a:solidFill>
              <a:srgbClr val="002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1" name="íśḷïḑè"/>
            <p:cNvSpPr/>
            <p:nvPr/>
          </p:nvSpPr>
          <p:spPr bwMode="auto">
            <a:xfrm>
              <a:off x="7135159" y="2795115"/>
              <a:ext cx="184088" cy="313483"/>
            </a:xfrm>
            <a:custGeom>
              <a:avLst/>
              <a:gdLst>
                <a:gd name="T0" fmla="*/ 21 w 70"/>
                <a:gd name="T1" fmla="*/ 110 h 119"/>
                <a:gd name="T2" fmla="*/ 21 w 70"/>
                <a:gd name="T3" fmla="*/ 110 h 119"/>
                <a:gd name="T4" fmla="*/ 25 w 70"/>
                <a:gd name="T5" fmla="*/ 14 h 119"/>
                <a:gd name="T6" fmla="*/ 56 w 70"/>
                <a:gd name="T7" fmla="*/ 117 h 119"/>
                <a:gd name="T8" fmla="*/ 21 w 70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19">
                  <a:moveTo>
                    <a:pt x="21" y="110"/>
                  </a:moveTo>
                  <a:cubicBezTo>
                    <a:pt x="21" y="110"/>
                    <a:pt x="21" y="110"/>
                    <a:pt x="21" y="110"/>
                  </a:cubicBezTo>
                  <a:cubicBezTo>
                    <a:pt x="0" y="51"/>
                    <a:pt x="25" y="14"/>
                    <a:pt x="25" y="14"/>
                  </a:cubicBezTo>
                  <a:cubicBezTo>
                    <a:pt x="56" y="0"/>
                    <a:pt x="70" y="81"/>
                    <a:pt x="56" y="117"/>
                  </a:cubicBezTo>
                  <a:cubicBezTo>
                    <a:pt x="44" y="119"/>
                    <a:pt x="31" y="117"/>
                    <a:pt x="21" y="110"/>
                  </a:cubicBezTo>
                  <a:close/>
                </a:path>
              </a:pathLst>
            </a:custGeom>
            <a:solidFill>
              <a:srgbClr val="00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2" name="iSľïďe"/>
            <p:cNvSpPr/>
            <p:nvPr/>
          </p:nvSpPr>
          <p:spPr bwMode="auto">
            <a:xfrm>
              <a:off x="7137827" y="3084586"/>
              <a:ext cx="144068" cy="73368"/>
            </a:xfrm>
            <a:custGeom>
              <a:avLst/>
              <a:gdLst>
                <a:gd name="T0" fmla="*/ 20 w 55"/>
                <a:gd name="T1" fmla="*/ 0 h 28"/>
                <a:gd name="T2" fmla="*/ 55 w 55"/>
                <a:gd name="T3" fmla="*/ 7 h 28"/>
                <a:gd name="T4" fmla="*/ 48 w 55"/>
                <a:gd name="T5" fmla="*/ 18 h 28"/>
                <a:gd name="T6" fmla="*/ 2 w 55"/>
                <a:gd name="T7" fmla="*/ 9 h 28"/>
                <a:gd name="T8" fmla="*/ 20 w 55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28">
                  <a:moveTo>
                    <a:pt x="20" y="0"/>
                  </a:moveTo>
                  <a:cubicBezTo>
                    <a:pt x="30" y="7"/>
                    <a:pt x="43" y="9"/>
                    <a:pt x="55" y="7"/>
                  </a:cubicBezTo>
                  <a:cubicBezTo>
                    <a:pt x="53" y="12"/>
                    <a:pt x="50" y="16"/>
                    <a:pt x="48" y="18"/>
                  </a:cubicBezTo>
                  <a:cubicBezTo>
                    <a:pt x="38" y="28"/>
                    <a:pt x="7" y="23"/>
                    <a:pt x="2" y="9"/>
                  </a:cubicBezTo>
                  <a:cubicBezTo>
                    <a:pt x="0" y="5"/>
                    <a:pt x="16" y="1"/>
                    <a:pt x="20" y="0"/>
                  </a:cubicBezTo>
                  <a:close/>
                </a:path>
              </a:pathLst>
            </a:custGeom>
            <a:solidFill>
              <a:srgbClr val="9956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3" name="ï$ḷïḋê"/>
            <p:cNvSpPr/>
            <p:nvPr/>
          </p:nvSpPr>
          <p:spPr bwMode="auto">
            <a:xfrm>
              <a:off x="7016437" y="2848474"/>
              <a:ext cx="184088" cy="312148"/>
            </a:xfrm>
            <a:custGeom>
              <a:avLst/>
              <a:gdLst>
                <a:gd name="T0" fmla="*/ 20 w 70"/>
                <a:gd name="T1" fmla="*/ 110 h 119"/>
                <a:gd name="T2" fmla="*/ 21 w 70"/>
                <a:gd name="T3" fmla="*/ 109 h 119"/>
                <a:gd name="T4" fmla="*/ 24 w 70"/>
                <a:gd name="T5" fmla="*/ 14 h 119"/>
                <a:gd name="T6" fmla="*/ 55 w 70"/>
                <a:gd name="T7" fmla="*/ 117 h 119"/>
                <a:gd name="T8" fmla="*/ 20 w 70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19">
                  <a:moveTo>
                    <a:pt x="20" y="110"/>
                  </a:moveTo>
                  <a:cubicBezTo>
                    <a:pt x="20" y="109"/>
                    <a:pt x="21" y="109"/>
                    <a:pt x="21" y="109"/>
                  </a:cubicBezTo>
                  <a:cubicBezTo>
                    <a:pt x="0" y="50"/>
                    <a:pt x="24" y="14"/>
                    <a:pt x="24" y="14"/>
                  </a:cubicBezTo>
                  <a:cubicBezTo>
                    <a:pt x="55" y="0"/>
                    <a:pt x="70" y="81"/>
                    <a:pt x="55" y="117"/>
                  </a:cubicBezTo>
                  <a:cubicBezTo>
                    <a:pt x="43" y="119"/>
                    <a:pt x="31" y="117"/>
                    <a:pt x="20" y="110"/>
                  </a:cubicBezTo>
                  <a:close/>
                </a:path>
              </a:pathLst>
            </a:custGeom>
            <a:solidFill>
              <a:srgbClr val="00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4" name="îṧḻîḓe"/>
            <p:cNvSpPr/>
            <p:nvPr/>
          </p:nvSpPr>
          <p:spPr bwMode="auto">
            <a:xfrm>
              <a:off x="7016437" y="3136610"/>
              <a:ext cx="144068" cy="73368"/>
            </a:xfrm>
            <a:custGeom>
              <a:avLst/>
              <a:gdLst>
                <a:gd name="T0" fmla="*/ 20 w 55"/>
                <a:gd name="T1" fmla="*/ 0 h 28"/>
                <a:gd name="T2" fmla="*/ 55 w 55"/>
                <a:gd name="T3" fmla="*/ 7 h 28"/>
                <a:gd name="T4" fmla="*/ 48 w 55"/>
                <a:gd name="T5" fmla="*/ 18 h 28"/>
                <a:gd name="T6" fmla="*/ 2 w 55"/>
                <a:gd name="T7" fmla="*/ 9 h 28"/>
                <a:gd name="T8" fmla="*/ 20 w 55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28">
                  <a:moveTo>
                    <a:pt x="20" y="0"/>
                  </a:moveTo>
                  <a:cubicBezTo>
                    <a:pt x="31" y="7"/>
                    <a:pt x="43" y="9"/>
                    <a:pt x="55" y="7"/>
                  </a:cubicBezTo>
                  <a:cubicBezTo>
                    <a:pt x="53" y="11"/>
                    <a:pt x="51" y="15"/>
                    <a:pt x="48" y="18"/>
                  </a:cubicBezTo>
                  <a:cubicBezTo>
                    <a:pt x="38" y="28"/>
                    <a:pt x="7" y="22"/>
                    <a:pt x="2" y="9"/>
                  </a:cubicBezTo>
                  <a:cubicBezTo>
                    <a:pt x="0" y="4"/>
                    <a:pt x="16" y="0"/>
                    <a:pt x="20" y="0"/>
                  </a:cubicBezTo>
                  <a:close/>
                </a:path>
              </a:pathLst>
            </a:custGeom>
            <a:solidFill>
              <a:srgbClr val="9956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5" name="î$ḻiďê"/>
            <p:cNvSpPr/>
            <p:nvPr/>
          </p:nvSpPr>
          <p:spPr bwMode="auto">
            <a:xfrm>
              <a:off x="7087137" y="2927178"/>
              <a:ext cx="496235" cy="214769"/>
            </a:xfrm>
            <a:custGeom>
              <a:avLst/>
              <a:gdLst>
                <a:gd name="T0" fmla="*/ 79 w 189"/>
                <a:gd name="T1" fmla="*/ 79 h 82"/>
                <a:gd name="T2" fmla="*/ 5 w 189"/>
                <a:gd name="T3" fmla="*/ 36 h 82"/>
                <a:gd name="T4" fmla="*/ 11 w 189"/>
                <a:gd name="T5" fmla="*/ 8 h 82"/>
                <a:gd name="T6" fmla="*/ 176 w 189"/>
                <a:gd name="T7" fmla="*/ 3 h 82"/>
                <a:gd name="T8" fmla="*/ 179 w 189"/>
                <a:gd name="T9" fmla="*/ 34 h 82"/>
                <a:gd name="T10" fmla="*/ 79 w 189"/>
                <a:gd name="T11" fmla="*/ 79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82">
                  <a:moveTo>
                    <a:pt x="79" y="79"/>
                  </a:moveTo>
                  <a:cubicBezTo>
                    <a:pt x="55" y="76"/>
                    <a:pt x="8" y="53"/>
                    <a:pt x="5" y="36"/>
                  </a:cubicBezTo>
                  <a:cubicBezTo>
                    <a:pt x="2" y="20"/>
                    <a:pt x="0" y="20"/>
                    <a:pt x="11" y="8"/>
                  </a:cubicBezTo>
                  <a:cubicBezTo>
                    <a:pt x="16" y="2"/>
                    <a:pt x="174" y="0"/>
                    <a:pt x="176" y="3"/>
                  </a:cubicBezTo>
                  <a:cubicBezTo>
                    <a:pt x="179" y="9"/>
                    <a:pt x="189" y="15"/>
                    <a:pt x="179" y="34"/>
                  </a:cubicBezTo>
                  <a:cubicBezTo>
                    <a:pt x="163" y="63"/>
                    <a:pt x="103" y="82"/>
                    <a:pt x="79" y="79"/>
                  </a:cubicBez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6" name="ïṣľïḍé"/>
            <p:cNvSpPr/>
            <p:nvPr/>
          </p:nvSpPr>
          <p:spPr bwMode="auto">
            <a:xfrm>
              <a:off x="7100477" y="2829798"/>
              <a:ext cx="482895" cy="281467"/>
            </a:xfrm>
            <a:custGeom>
              <a:avLst/>
              <a:gdLst>
                <a:gd name="T0" fmla="*/ 74 w 184"/>
                <a:gd name="T1" fmla="*/ 102 h 107"/>
                <a:gd name="T2" fmla="*/ 0 w 184"/>
                <a:gd name="T3" fmla="*/ 56 h 107"/>
                <a:gd name="T4" fmla="*/ 105 w 184"/>
                <a:gd name="T5" fmla="*/ 2 h 107"/>
                <a:gd name="T6" fmla="*/ 174 w 184"/>
                <a:gd name="T7" fmla="*/ 54 h 107"/>
                <a:gd name="T8" fmla="*/ 74 w 184"/>
                <a:gd name="T9" fmla="*/ 10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107">
                  <a:moveTo>
                    <a:pt x="74" y="102"/>
                  </a:moveTo>
                  <a:cubicBezTo>
                    <a:pt x="74" y="102"/>
                    <a:pt x="0" y="75"/>
                    <a:pt x="0" y="56"/>
                  </a:cubicBezTo>
                  <a:cubicBezTo>
                    <a:pt x="0" y="36"/>
                    <a:pt x="88" y="0"/>
                    <a:pt x="105" y="2"/>
                  </a:cubicBezTo>
                  <a:cubicBezTo>
                    <a:pt x="122" y="5"/>
                    <a:pt x="184" y="35"/>
                    <a:pt x="174" y="54"/>
                  </a:cubicBezTo>
                  <a:cubicBezTo>
                    <a:pt x="158" y="82"/>
                    <a:pt x="103" y="107"/>
                    <a:pt x="74" y="102"/>
                  </a:cubicBezTo>
                  <a:close/>
                </a:path>
              </a:pathLst>
            </a:custGeom>
            <a:solidFill>
              <a:srgbClr val="0644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7" name="iś1ïḍé"/>
            <p:cNvSpPr/>
            <p:nvPr/>
          </p:nvSpPr>
          <p:spPr bwMode="auto">
            <a:xfrm>
              <a:off x="7313911" y="2580347"/>
              <a:ext cx="149404" cy="68033"/>
            </a:xfrm>
            <a:custGeom>
              <a:avLst/>
              <a:gdLst>
                <a:gd name="T0" fmla="*/ 0 w 57"/>
                <a:gd name="T1" fmla="*/ 14 h 26"/>
                <a:gd name="T2" fmla="*/ 57 w 57"/>
                <a:gd name="T3" fmla="*/ 7 h 26"/>
                <a:gd name="T4" fmla="*/ 0 w 57"/>
                <a:gd name="T5" fmla="*/ 1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26">
                  <a:moveTo>
                    <a:pt x="0" y="14"/>
                  </a:moveTo>
                  <a:cubicBezTo>
                    <a:pt x="14" y="6"/>
                    <a:pt x="38" y="0"/>
                    <a:pt x="57" y="7"/>
                  </a:cubicBezTo>
                  <a:cubicBezTo>
                    <a:pt x="43" y="23"/>
                    <a:pt x="19" y="26"/>
                    <a:pt x="0" y="14"/>
                  </a:cubicBezTo>
                  <a:close/>
                </a:path>
              </a:pathLst>
            </a:custGeom>
            <a:solidFill>
              <a:srgbClr val="FBBF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8" name="ïśľïḍe"/>
            <p:cNvSpPr/>
            <p:nvPr/>
          </p:nvSpPr>
          <p:spPr bwMode="auto">
            <a:xfrm>
              <a:off x="7229871" y="2599022"/>
              <a:ext cx="309480" cy="398856"/>
            </a:xfrm>
            <a:custGeom>
              <a:avLst/>
              <a:gdLst>
                <a:gd name="T0" fmla="*/ 3 w 118"/>
                <a:gd name="T1" fmla="*/ 108 h 152"/>
                <a:gd name="T2" fmla="*/ 26 w 118"/>
                <a:gd name="T3" fmla="*/ 11 h 152"/>
                <a:gd name="T4" fmla="*/ 32 w 118"/>
                <a:gd name="T5" fmla="*/ 7 h 152"/>
                <a:gd name="T6" fmla="*/ 89 w 118"/>
                <a:gd name="T7" fmla="*/ 0 h 152"/>
                <a:gd name="T8" fmla="*/ 117 w 118"/>
                <a:gd name="T9" fmla="*/ 44 h 152"/>
                <a:gd name="T10" fmla="*/ 104 w 118"/>
                <a:gd name="T11" fmla="*/ 138 h 152"/>
                <a:gd name="T12" fmla="*/ 1 w 118"/>
                <a:gd name="T13" fmla="*/ 106 h 152"/>
                <a:gd name="T14" fmla="*/ 3 w 118"/>
                <a:gd name="T15" fmla="*/ 108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8" h="152">
                  <a:moveTo>
                    <a:pt x="3" y="108"/>
                  </a:moveTo>
                  <a:cubicBezTo>
                    <a:pt x="3" y="108"/>
                    <a:pt x="0" y="33"/>
                    <a:pt x="26" y="11"/>
                  </a:cubicBezTo>
                  <a:cubicBezTo>
                    <a:pt x="28" y="9"/>
                    <a:pt x="30" y="8"/>
                    <a:pt x="32" y="7"/>
                  </a:cubicBezTo>
                  <a:cubicBezTo>
                    <a:pt x="51" y="19"/>
                    <a:pt x="75" y="16"/>
                    <a:pt x="89" y="0"/>
                  </a:cubicBezTo>
                  <a:cubicBezTo>
                    <a:pt x="104" y="5"/>
                    <a:pt x="115" y="18"/>
                    <a:pt x="117" y="44"/>
                  </a:cubicBezTo>
                  <a:cubicBezTo>
                    <a:pt x="118" y="84"/>
                    <a:pt x="118" y="116"/>
                    <a:pt x="104" y="138"/>
                  </a:cubicBezTo>
                  <a:cubicBezTo>
                    <a:pt x="62" y="152"/>
                    <a:pt x="16" y="152"/>
                    <a:pt x="1" y="106"/>
                  </a:cubicBezTo>
                  <a:cubicBezTo>
                    <a:pt x="2" y="107"/>
                    <a:pt x="3" y="108"/>
                    <a:pt x="3" y="108"/>
                  </a:cubicBezTo>
                  <a:close/>
                </a:path>
              </a:pathLst>
            </a:custGeom>
            <a:solidFill>
              <a:srgbClr val="9AA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9" name="î$lîdè"/>
            <p:cNvSpPr/>
            <p:nvPr/>
          </p:nvSpPr>
          <p:spPr bwMode="auto">
            <a:xfrm>
              <a:off x="7037780" y="2813790"/>
              <a:ext cx="464220" cy="244116"/>
            </a:xfrm>
            <a:custGeom>
              <a:avLst/>
              <a:gdLst>
                <a:gd name="T0" fmla="*/ 16 w 177"/>
                <a:gd name="T1" fmla="*/ 27 h 93"/>
                <a:gd name="T2" fmla="*/ 74 w 177"/>
                <a:gd name="T3" fmla="*/ 24 h 93"/>
                <a:gd name="T4" fmla="*/ 177 w 177"/>
                <a:gd name="T5" fmla="*/ 56 h 93"/>
                <a:gd name="T6" fmla="*/ 117 w 177"/>
                <a:gd name="T7" fmla="*/ 89 h 93"/>
                <a:gd name="T8" fmla="*/ 16 w 177"/>
                <a:gd name="T9" fmla="*/ 2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93">
                  <a:moveTo>
                    <a:pt x="16" y="27"/>
                  </a:moveTo>
                  <a:cubicBezTo>
                    <a:pt x="38" y="0"/>
                    <a:pt x="66" y="18"/>
                    <a:pt x="74" y="24"/>
                  </a:cubicBezTo>
                  <a:cubicBezTo>
                    <a:pt x="89" y="70"/>
                    <a:pt x="135" y="70"/>
                    <a:pt x="177" y="56"/>
                  </a:cubicBezTo>
                  <a:cubicBezTo>
                    <a:pt x="167" y="74"/>
                    <a:pt x="148" y="85"/>
                    <a:pt x="117" y="89"/>
                  </a:cubicBezTo>
                  <a:cubicBezTo>
                    <a:pt x="77" y="93"/>
                    <a:pt x="0" y="47"/>
                    <a:pt x="16" y="27"/>
                  </a:cubicBezTo>
                  <a:close/>
                </a:path>
              </a:pathLst>
            </a:custGeom>
            <a:solidFill>
              <a:srgbClr val="00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0" name="îṧļîḍè"/>
            <p:cNvSpPr/>
            <p:nvPr/>
          </p:nvSpPr>
          <p:spPr bwMode="auto">
            <a:xfrm>
              <a:off x="7308575" y="2719080"/>
              <a:ext cx="306812" cy="297474"/>
            </a:xfrm>
            <a:custGeom>
              <a:avLst/>
              <a:gdLst>
                <a:gd name="T0" fmla="*/ 14 w 117"/>
                <a:gd name="T1" fmla="*/ 47 h 113"/>
                <a:gd name="T2" fmla="*/ 96 w 117"/>
                <a:gd name="T3" fmla="*/ 1 h 113"/>
                <a:gd name="T4" fmla="*/ 113 w 117"/>
                <a:gd name="T5" fmla="*/ 11 h 113"/>
                <a:gd name="T6" fmla="*/ 105 w 117"/>
                <a:gd name="T7" fmla="*/ 66 h 113"/>
                <a:gd name="T8" fmla="*/ 26 w 117"/>
                <a:gd name="T9" fmla="*/ 109 h 113"/>
                <a:gd name="T10" fmla="*/ 7 w 117"/>
                <a:gd name="T11" fmla="*/ 97 h 113"/>
                <a:gd name="T12" fmla="*/ 14 w 117"/>
                <a:gd name="T13" fmla="*/ 4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113">
                  <a:moveTo>
                    <a:pt x="14" y="47"/>
                  </a:moveTo>
                  <a:cubicBezTo>
                    <a:pt x="20" y="35"/>
                    <a:pt x="76" y="0"/>
                    <a:pt x="96" y="1"/>
                  </a:cubicBezTo>
                  <a:cubicBezTo>
                    <a:pt x="104" y="0"/>
                    <a:pt x="108" y="1"/>
                    <a:pt x="113" y="11"/>
                  </a:cubicBezTo>
                  <a:cubicBezTo>
                    <a:pt x="117" y="20"/>
                    <a:pt x="115" y="49"/>
                    <a:pt x="105" y="66"/>
                  </a:cubicBezTo>
                  <a:cubicBezTo>
                    <a:pt x="95" y="84"/>
                    <a:pt x="53" y="113"/>
                    <a:pt x="26" y="109"/>
                  </a:cubicBezTo>
                  <a:cubicBezTo>
                    <a:pt x="11" y="107"/>
                    <a:pt x="9" y="103"/>
                    <a:pt x="7" y="97"/>
                  </a:cubicBezTo>
                  <a:cubicBezTo>
                    <a:pt x="0" y="82"/>
                    <a:pt x="8" y="58"/>
                    <a:pt x="14" y="47"/>
                  </a:cubicBez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1" name="îS1îďè"/>
            <p:cNvSpPr/>
            <p:nvPr/>
          </p:nvSpPr>
          <p:spPr bwMode="auto">
            <a:xfrm>
              <a:off x="7428632" y="2851142"/>
              <a:ext cx="94712" cy="260124"/>
            </a:xfrm>
            <a:custGeom>
              <a:avLst/>
              <a:gdLst>
                <a:gd name="T0" fmla="*/ 0 w 36"/>
                <a:gd name="T1" fmla="*/ 98 h 99"/>
                <a:gd name="T2" fmla="*/ 13 w 36"/>
                <a:gd name="T3" fmla="*/ 66 h 99"/>
                <a:gd name="T4" fmla="*/ 13 w 36"/>
                <a:gd name="T5" fmla="*/ 18 h 99"/>
                <a:gd name="T6" fmla="*/ 23 w 36"/>
                <a:gd name="T7" fmla="*/ 1 h 99"/>
                <a:gd name="T8" fmla="*/ 34 w 36"/>
                <a:gd name="T9" fmla="*/ 18 h 99"/>
                <a:gd name="T10" fmla="*/ 29 w 36"/>
                <a:gd name="T11" fmla="*/ 83 h 99"/>
                <a:gd name="T12" fmla="*/ 0 w 36"/>
                <a:gd name="T13" fmla="*/ 9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99">
                  <a:moveTo>
                    <a:pt x="0" y="98"/>
                  </a:moveTo>
                  <a:cubicBezTo>
                    <a:pt x="0" y="98"/>
                    <a:pt x="14" y="91"/>
                    <a:pt x="13" y="66"/>
                  </a:cubicBezTo>
                  <a:cubicBezTo>
                    <a:pt x="13" y="41"/>
                    <a:pt x="13" y="18"/>
                    <a:pt x="13" y="18"/>
                  </a:cubicBezTo>
                  <a:cubicBezTo>
                    <a:pt x="13" y="18"/>
                    <a:pt x="13" y="3"/>
                    <a:pt x="23" y="1"/>
                  </a:cubicBezTo>
                  <a:cubicBezTo>
                    <a:pt x="34" y="0"/>
                    <a:pt x="33" y="7"/>
                    <a:pt x="34" y="18"/>
                  </a:cubicBezTo>
                  <a:cubicBezTo>
                    <a:pt x="34" y="29"/>
                    <a:pt x="36" y="62"/>
                    <a:pt x="29" y="83"/>
                  </a:cubicBezTo>
                  <a:cubicBezTo>
                    <a:pt x="25" y="97"/>
                    <a:pt x="8" y="99"/>
                    <a:pt x="0" y="98"/>
                  </a:cubicBezTo>
                  <a:close/>
                </a:path>
              </a:pathLst>
            </a:custGeom>
            <a:solidFill>
              <a:srgbClr val="002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2" name="îşḷiḑê"/>
            <p:cNvSpPr/>
            <p:nvPr/>
          </p:nvSpPr>
          <p:spPr bwMode="auto">
            <a:xfrm>
              <a:off x="7168509" y="2624367"/>
              <a:ext cx="202763" cy="302811"/>
            </a:xfrm>
            <a:custGeom>
              <a:avLst/>
              <a:gdLst>
                <a:gd name="T0" fmla="*/ 14 w 77"/>
                <a:gd name="T1" fmla="*/ 51 h 115"/>
                <a:gd name="T2" fmla="*/ 54 w 77"/>
                <a:gd name="T3" fmla="*/ 3 h 115"/>
                <a:gd name="T4" fmla="*/ 66 w 77"/>
                <a:gd name="T5" fmla="*/ 38 h 115"/>
                <a:gd name="T6" fmla="*/ 52 w 77"/>
                <a:gd name="T7" fmla="*/ 71 h 115"/>
                <a:gd name="T8" fmla="*/ 12 w 77"/>
                <a:gd name="T9" fmla="*/ 115 h 115"/>
                <a:gd name="T10" fmla="*/ 0 w 77"/>
                <a:gd name="T11" fmla="*/ 84 h 115"/>
                <a:gd name="T12" fmla="*/ 14 w 77"/>
                <a:gd name="T13" fmla="*/ 51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115">
                  <a:moveTo>
                    <a:pt x="14" y="51"/>
                  </a:moveTo>
                  <a:cubicBezTo>
                    <a:pt x="24" y="29"/>
                    <a:pt x="39" y="0"/>
                    <a:pt x="54" y="3"/>
                  </a:cubicBezTo>
                  <a:cubicBezTo>
                    <a:pt x="77" y="8"/>
                    <a:pt x="66" y="38"/>
                    <a:pt x="66" y="38"/>
                  </a:cubicBezTo>
                  <a:cubicBezTo>
                    <a:pt x="66" y="38"/>
                    <a:pt x="61" y="54"/>
                    <a:pt x="52" y="71"/>
                  </a:cubicBezTo>
                  <a:cubicBezTo>
                    <a:pt x="43" y="90"/>
                    <a:pt x="29" y="110"/>
                    <a:pt x="12" y="115"/>
                  </a:cubicBezTo>
                  <a:cubicBezTo>
                    <a:pt x="6" y="107"/>
                    <a:pt x="1" y="96"/>
                    <a:pt x="0" y="84"/>
                  </a:cubicBezTo>
                  <a:cubicBezTo>
                    <a:pt x="1" y="82"/>
                    <a:pt x="8" y="64"/>
                    <a:pt x="14" y="51"/>
                  </a:cubicBezTo>
                  <a:close/>
                </a:path>
              </a:pathLst>
            </a:custGeom>
            <a:solidFill>
              <a:srgbClr val="C1DB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3" name="ïşľiďè"/>
            <p:cNvSpPr/>
            <p:nvPr/>
          </p:nvSpPr>
          <p:spPr bwMode="auto">
            <a:xfrm>
              <a:off x="6997761" y="2795115"/>
              <a:ext cx="158742" cy="126727"/>
            </a:xfrm>
            <a:custGeom>
              <a:avLst/>
              <a:gdLst>
                <a:gd name="T0" fmla="*/ 4 w 60"/>
                <a:gd name="T1" fmla="*/ 8 h 48"/>
                <a:gd name="T2" fmla="*/ 60 w 60"/>
                <a:gd name="T3" fmla="*/ 17 h 48"/>
                <a:gd name="T4" fmla="*/ 55 w 60"/>
                <a:gd name="T5" fmla="*/ 48 h 48"/>
                <a:gd name="T6" fmla="*/ 4 w 60"/>
                <a:gd name="T7" fmla="*/ 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48">
                  <a:moveTo>
                    <a:pt x="4" y="8"/>
                  </a:moveTo>
                  <a:cubicBezTo>
                    <a:pt x="13" y="0"/>
                    <a:pt x="47" y="12"/>
                    <a:pt x="60" y="17"/>
                  </a:cubicBezTo>
                  <a:cubicBezTo>
                    <a:pt x="56" y="28"/>
                    <a:pt x="54" y="38"/>
                    <a:pt x="55" y="48"/>
                  </a:cubicBezTo>
                  <a:cubicBezTo>
                    <a:pt x="7" y="38"/>
                    <a:pt x="0" y="13"/>
                    <a:pt x="4" y="8"/>
                  </a:cubicBezTo>
                  <a:close/>
                </a:path>
              </a:pathLst>
            </a:custGeom>
            <a:solidFill>
              <a:srgbClr val="FED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4" name="îṣḷïḍé"/>
            <p:cNvSpPr/>
            <p:nvPr/>
          </p:nvSpPr>
          <p:spPr bwMode="auto">
            <a:xfrm>
              <a:off x="7140495" y="2840470"/>
              <a:ext cx="60029" cy="89376"/>
            </a:xfrm>
            <a:custGeom>
              <a:avLst/>
              <a:gdLst>
                <a:gd name="T0" fmla="*/ 6 w 23"/>
                <a:gd name="T1" fmla="*/ 0 h 34"/>
                <a:gd name="T2" fmla="*/ 11 w 23"/>
                <a:gd name="T3" fmla="*/ 2 h 34"/>
                <a:gd name="T4" fmla="*/ 11 w 23"/>
                <a:gd name="T5" fmla="*/ 2 h 34"/>
                <a:gd name="T6" fmla="*/ 23 w 23"/>
                <a:gd name="T7" fmla="*/ 33 h 34"/>
                <a:gd name="T8" fmla="*/ 13 w 23"/>
                <a:gd name="T9" fmla="*/ 33 h 34"/>
                <a:gd name="T10" fmla="*/ 1 w 23"/>
                <a:gd name="T11" fmla="*/ 31 h 34"/>
                <a:gd name="T12" fmla="*/ 6 w 23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34">
                  <a:moveTo>
                    <a:pt x="6" y="0"/>
                  </a:moveTo>
                  <a:cubicBezTo>
                    <a:pt x="9" y="1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2" y="14"/>
                    <a:pt x="17" y="25"/>
                    <a:pt x="23" y="33"/>
                  </a:cubicBezTo>
                  <a:cubicBezTo>
                    <a:pt x="20" y="34"/>
                    <a:pt x="16" y="34"/>
                    <a:pt x="13" y="33"/>
                  </a:cubicBezTo>
                  <a:cubicBezTo>
                    <a:pt x="9" y="33"/>
                    <a:pt x="5" y="32"/>
                    <a:pt x="1" y="31"/>
                  </a:cubicBezTo>
                  <a:cubicBezTo>
                    <a:pt x="0" y="21"/>
                    <a:pt x="2" y="11"/>
                    <a:pt x="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5" name="î$ļiḍé"/>
            <p:cNvSpPr/>
            <p:nvPr/>
          </p:nvSpPr>
          <p:spPr bwMode="auto">
            <a:xfrm>
              <a:off x="6880372" y="2756430"/>
              <a:ext cx="201429" cy="94712"/>
            </a:xfrm>
            <a:custGeom>
              <a:avLst/>
              <a:gdLst>
                <a:gd name="T0" fmla="*/ 58 w 77"/>
                <a:gd name="T1" fmla="*/ 19 h 36"/>
                <a:gd name="T2" fmla="*/ 17 w 77"/>
                <a:gd name="T3" fmla="*/ 8 h 36"/>
                <a:gd name="T4" fmla="*/ 54 w 77"/>
                <a:gd name="T5" fmla="*/ 35 h 36"/>
                <a:gd name="T6" fmla="*/ 58 w 77"/>
                <a:gd name="T7" fmla="*/ 1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36">
                  <a:moveTo>
                    <a:pt x="58" y="19"/>
                  </a:moveTo>
                  <a:cubicBezTo>
                    <a:pt x="58" y="19"/>
                    <a:pt x="33" y="0"/>
                    <a:pt x="17" y="8"/>
                  </a:cubicBezTo>
                  <a:cubicBezTo>
                    <a:pt x="0" y="17"/>
                    <a:pt x="21" y="32"/>
                    <a:pt x="54" y="35"/>
                  </a:cubicBezTo>
                  <a:cubicBezTo>
                    <a:pt x="77" y="36"/>
                    <a:pt x="58" y="19"/>
                    <a:pt x="58" y="19"/>
                  </a:cubicBezTo>
                  <a:close/>
                </a:path>
              </a:pathLst>
            </a:custGeom>
            <a:solidFill>
              <a:srgbClr val="FED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6" name="ïṥḻîḋè"/>
            <p:cNvSpPr/>
            <p:nvPr/>
          </p:nvSpPr>
          <p:spPr bwMode="auto">
            <a:xfrm>
              <a:off x="7224535" y="2314888"/>
              <a:ext cx="296140" cy="344163"/>
            </a:xfrm>
            <a:custGeom>
              <a:avLst/>
              <a:gdLst>
                <a:gd name="T0" fmla="*/ 93 w 113"/>
                <a:gd name="T1" fmla="*/ 97 h 131"/>
                <a:gd name="T2" fmla="*/ 83 w 113"/>
                <a:gd name="T3" fmla="*/ 26 h 131"/>
                <a:gd name="T4" fmla="*/ 33 w 113"/>
                <a:gd name="T5" fmla="*/ 104 h 131"/>
                <a:gd name="T6" fmla="*/ 93 w 113"/>
                <a:gd name="T7" fmla="*/ 97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131">
                  <a:moveTo>
                    <a:pt x="93" y="97"/>
                  </a:moveTo>
                  <a:cubicBezTo>
                    <a:pt x="93" y="97"/>
                    <a:pt x="113" y="52"/>
                    <a:pt x="83" y="26"/>
                  </a:cubicBezTo>
                  <a:cubicBezTo>
                    <a:pt x="53" y="0"/>
                    <a:pt x="0" y="50"/>
                    <a:pt x="33" y="104"/>
                  </a:cubicBezTo>
                  <a:cubicBezTo>
                    <a:pt x="49" y="131"/>
                    <a:pt x="88" y="116"/>
                    <a:pt x="93" y="97"/>
                  </a:cubicBezTo>
                  <a:close/>
                </a:path>
              </a:pathLst>
            </a:custGeom>
            <a:solidFill>
              <a:srgbClr val="FED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7" name="î$liḋè"/>
            <p:cNvSpPr/>
            <p:nvPr/>
          </p:nvSpPr>
          <p:spPr bwMode="auto">
            <a:xfrm>
              <a:off x="7300571" y="2588351"/>
              <a:ext cx="168080" cy="70701"/>
            </a:xfrm>
            <a:custGeom>
              <a:avLst/>
              <a:gdLst>
                <a:gd name="T0" fmla="*/ 61 w 64"/>
                <a:gd name="T1" fmla="*/ 0 h 27"/>
                <a:gd name="T2" fmla="*/ 7 w 64"/>
                <a:gd name="T3" fmla="*/ 4 h 27"/>
                <a:gd name="T4" fmla="*/ 0 w 64"/>
                <a:gd name="T5" fmla="*/ 10 h 27"/>
                <a:gd name="T6" fmla="*/ 47 w 64"/>
                <a:gd name="T7" fmla="*/ 17 h 27"/>
                <a:gd name="T8" fmla="*/ 64 w 64"/>
                <a:gd name="T9" fmla="*/ 5 h 27"/>
                <a:gd name="T10" fmla="*/ 61 w 64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27">
                  <a:moveTo>
                    <a:pt x="61" y="0"/>
                  </a:moveTo>
                  <a:cubicBezTo>
                    <a:pt x="61" y="0"/>
                    <a:pt x="30" y="21"/>
                    <a:pt x="7" y="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22" y="27"/>
                    <a:pt x="47" y="17"/>
                  </a:cubicBezTo>
                  <a:cubicBezTo>
                    <a:pt x="63" y="10"/>
                    <a:pt x="64" y="5"/>
                    <a:pt x="64" y="5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C1DB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8" name="íṡļíďe"/>
            <p:cNvSpPr/>
            <p:nvPr/>
          </p:nvSpPr>
          <p:spPr bwMode="auto">
            <a:xfrm>
              <a:off x="7232540" y="2336231"/>
              <a:ext cx="274797" cy="277465"/>
            </a:xfrm>
            <a:custGeom>
              <a:avLst/>
              <a:gdLst>
                <a:gd name="T0" fmla="*/ 41 w 105"/>
                <a:gd name="T1" fmla="*/ 72 h 106"/>
                <a:gd name="T2" fmla="*/ 50 w 105"/>
                <a:gd name="T3" fmla="*/ 64 h 106"/>
                <a:gd name="T4" fmla="*/ 54 w 105"/>
                <a:gd name="T5" fmla="*/ 86 h 106"/>
                <a:gd name="T6" fmla="*/ 63 w 105"/>
                <a:gd name="T7" fmla="*/ 106 h 106"/>
                <a:gd name="T8" fmla="*/ 91 w 105"/>
                <a:gd name="T9" fmla="*/ 91 h 106"/>
                <a:gd name="T10" fmla="*/ 89 w 105"/>
                <a:gd name="T11" fmla="*/ 24 h 106"/>
                <a:gd name="T12" fmla="*/ 73 w 105"/>
                <a:gd name="T13" fmla="*/ 7 h 106"/>
                <a:gd name="T14" fmla="*/ 24 w 105"/>
                <a:gd name="T15" fmla="*/ 13 h 106"/>
                <a:gd name="T16" fmla="*/ 40 w 105"/>
                <a:gd name="T17" fmla="*/ 48 h 106"/>
                <a:gd name="T18" fmla="*/ 33 w 105"/>
                <a:gd name="T19" fmla="*/ 61 h 106"/>
                <a:gd name="T20" fmla="*/ 37 w 105"/>
                <a:gd name="T21" fmla="*/ 76 h 106"/>
                <a:gd name="T22" fmla="*/ 41 w 105"/>
                <a:gd name="T23" fmla="*/ 7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5" h="105">
                  <a:moveTo>
                    <a:pt x="41" y="72"/>
                  </a:moveTo>
                  <a:cubicBezTo>
                    <a:pt x="41" y="72"/>
                    <a:pt x="41" y="63"/>
                    <a:pt x="50" y="64"/>
                  </a:cubicBezTo>
                  <a:cubicBezTo>
                    <a:pt x="59" y="65"/>
                    <a:pt x="62" y="81"/>
                    <a:pt x="54" y="86"/>
                  </a:cubicBezTo>
                  <a:cubicBezTo>
                    <a:pt x="46" y="91"/>
                    <a:pt x="52" y="106"/>
                    <a:pt x="63" y="106"/>
                  </a:cubicBezTo>
                  <a:cubicBezTo>
                    <a:pt x="73" y="105"/>
                    <a:pt x="84" y="105"/>
                    <a:pt x="91" y="91"/>
                  </a:cubicBezTo>
                  <a:cubicBezTo>
                    <a:pt x="99" y="77"/>
                    <a:pt x="105" y="42"/>
                    <a:pt x="89" y="24"/>
                  </a:cubicBezTo>
                  <a:cubicBezTo>
                    <a:pt x="89" y="24"/>
                    <a:pt x="92" y="14"/>
                    <a:pt x="73" y="7"/>
                  </a:cubicBezTo>
                  <a:cubicBezTo>
                    <a:pt x="54" y="0"/>
                    <a:pt x="30" y="21"/>
                    <a:pt x="24" y="13"/>
                  </a:cubicBezTo>
                  <a:cubicBezTo>
                    <a:pt x="21" y="7"/>
                    <a:pt x="0" y="43"/>
                    <a:pt x="40" y="48"/>
                  </a:cubicBezTo>
                  <a:cubicBezTo>
                    <a:pt x="40" y="48"/>
                    <a:pt x="32" y="55"/>
                    <a:pt x="33" y="61"/>
                  </a:cubicBezTo>
                  <a:cubicBezTo>
                    <a:pt x="35" y="67"/>
                    <a:pt x="39" y="70"/>
                    <a:pt x="37" y="76"/>
                  </a:cubicBezTo>
                  <a:cubicBezTo>
                    <a:pt x="37" y="76"/>
                    <a:pt x="40" y="81"/>
                    <a:pt x="41" y="72"/>
                  </a:cubicBezTo>
                  <a:close/>
                </a:path>
              </a:pathLst>
            </a:custGeom>
            <a:solidFill>
              <a:srgbClr val="00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9" name="ïṡḻidê"/>
            <p:cNvSpPr/>
            <p:nvPr/>
          </p:nvSpPr>
          <p:spPr bwMode="auto">
            <a:xfrm>
              <a:off x="6546881" y="3412741"/>
              <a:ext cx="420200" cy="228109"/>
            </a:xfrm>
            <a:prstGeom prst="ellipse">
              <a:avLst/>
            </a:prstGeom>
            <a:solidFill>
              <a:srgbClr val="A7D4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0" name="îṧļíďê"/>
            <p:cNvSpPr/>
            <p:nvPr/>
          </p:nvSpPr>
          <p:spPr bwMode="auto">
            <a:xfrm>
              <a:off x="6617581" y="3439420"/>
              <a:ext cx="270796" cy="170748"/>
            </a:xfrm>
            <a:custGeom>
              <a:avLst/>
              <a:gdLst>
                <a:gd name="T0" fmla="*/ 95 w 103"/>
                <a:gd name="T1" fmla="*/ 24 h 65"/>
                <a:gd name="T2" fmla="*/ 100 w 103"/>
                <a:gd name="T3" fmla="*/ 8 h 65"/>
                <a:gd name="T4" fmla="*/ 84 w 103"/>
                <a:gd name="T5" fmla="*/ 3 h 65"/>
                <a:gd name="T6" fmla="*/ 8 w 103"/>
                <a:gd name="T7" fmla="*/ 41 h 65"/>
                <a:gd name="T8" fmla="*/ 3 w 103"/>
                <a:gd name="T9" fmla="*/ 57 h 65"/>
                <a:gd name="T10" fmla="*/ 18 w 103"/>
                <a:gd name="T11" fmla="*/ 62 h 65"/>
                <a:gd name="T12" fmla="*/ 95 w 103"/>
                <a:gd name="T13" fmla="*/ 2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65">
                  <a:moveTo>
                    <a:pt x="95" y="24"/>
                  </a:moveTo>
                  <a:cubicBezTo>
                    <a:pt x="100" y="21"/>
                    <a:pt x="103" y="14"/>
                    <a:pt x="100" y="8"/>
                  </a:cubicBezTo>
                  <a:cubicBezTo>
                    <a:pt x="97" y="3"/>
                    <a:pt x="90" y="0"/>
                    <a:pt x="84" y="3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2" y="44"/>
                    <a:pt x="0" y="51"/>
                    <a:pt x="3" y="57"/>
                  </a:cubicBezTo>
                  <a:cubicBezTo>
                    <a:pt x="6" y="62"/>
                    <a:pt x="13" y="65"/>
                    <a:pt x="18" y="62"/>
                  </a:cubicBezTo>
                  <a:lnTo>
                    <a:pt x="95" y="24"/>
                  </a:lnTo>
                  <a:close/>
                </a:path>
              </a:pathLst>
            </a:custGeom>
            <a:solidFill>
              <a:srgbClr val="002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1" name="îṣļiḋe"/>
            <p:cNvSpPr/>
            <p:nvPr/>
          </p:nvSpPr>
          <p:spPr bwMode="auto">
            <a:xfrm>
              <a:off x="6622917" y="3439420"/>
              <a:ext cx="268127" cy="173416"/>
            </a:xfrm>
            <a:custGeom>
              <a:avLst/>
              <a:gdLst>
                <a:gd name="T0" fmla="*/ 18 w 102"/>
                <a:gd name="T1" fmla="*/ 3 h 66"/>
                <a:gd name="T2" fmla="*/ 3 w 102"/>
                <a:gd name="T3" fmla="*/ 7 h 66"/>
                <a:gd name="T4" fmla="*/ 8 w 102"/>
                <a:gd name="T5" fmla="*/ 23 h 66"/>
                <a:gd name="T6" fmla="*/ 83 w 102"/>
                <a:gd name="T7" fmla="*/ 63 h 66"/>
                <a:gd name="T8" fmla="*/ 99 w 102"/>
                <a:gd name="T9" fmla="*/ 58 h 66"/>
                <a:gd name="T10" fmla="*/ 94 w 102"/>
                <a:gd name="T11" fmla="*/ 42 h 66"/>
                <a:gd name="T12" fmla="*/ 18 w 102"/>
                <a:gd name="T13" fmla="*/ 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" h="66">
                  <a:moveTo>
                    <a:pt x="18" y="3"/>
                  </a:moveTo>
                  <a:cubicBezTo>
                    <a:pt x="13" y="0"/>
                    <a:pt x="6" y="2"/>
                    <a:pt x="3" y="7"/>
                  </a:cubicBezTo>
                  <a:cubicBezTo>
                    <a:pt x="0" y="13"/>
                    <a:pt x="2" y="20"/>
                    <a:pt x="8" y="23"/>
                  </a:cubicBezTo>
                  <a:cubicBezTo>
                    <a:pt x="83" y="63"/>
                    <a:pt x="83" y="63"/>
                    <a:pt x="83" y="63"/>
                  </a:cubicBezTo>
                  <a:cubicBezTo>
                    <a:pt x="89" y="66"/>
                    <a:pt x="96" y="63"/>
                    <a:pt x="99" y="58"/>
                  </a:cubicBezTo>
                  <a:cubicBezTo>
                    <a:pt x="102" y="52"/>
                    <a:pt x="100" y="45"/>
                    <a:pt x="94" y="42"/>
                  </a:cubicBezTo>
                  <a:lnTo>
                    <a:pt x="18" y="3"/>
                  </a:lnTo>
                  <a:close/>
                </a:path>
              </a:pathLst>
            </a:custGeom>
            <a:solidFill>
              <a:srgbClr val="002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2" name="isḷiḑé"/>
            <p:cNvSpPr/>
            <p:nvPr/>
          </p:nvSpPr>
          <p:spPr bwMode="auto">
            <a:xfrm>
              <a:off x="6722965" y="3260669"/>
              <a:ext cx="62697" cy="284135"/>
            </a:xfrm>
            <a:custGeom>
              <a:avLst/>
              <a:gdLst>
                <a:gd name="T0" fmla="*/ 0 w 24"/>
                <a:gd name="T1" fmla="*/ 96 h 108"/>
                <a:gd name="T2" fmla="*/ 12 w 24"/>
                <a:gd name="T3" fmla="*/ 108 h 108"/>
                <a:gd name="T4" fmla="*/ 23 w 24"/>
                <a:gd name="T5" fmla="*/ 96 h 108"/>
                <a:gd name="T6" fmla="*/ 24 w 24"/>
                <a:gd name="T7" fmla="*/ 11 h 108"/>
                <a:gd name="T8" fmla="*/ 12 w 24"/>
                <a:gd name="T9" fmla="*/ 0 h 108"/>
                <a:gd name="T10" fmla="*/ 0 w 24"/>
                <a:gd name="T11" fmla="*/ 11 h 108"/>
                <a:gd name="T12" fmla="*/ 0 w 24"/>
                <a:gd name="T13" fmla="*/ 9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08">
                  <a:moveTo>
                    <a:pt x="0" y="96"/>
                  </a:moveTo>
                  <a:cubicBezTo>
                    <a:pt x="0" y="103"/>
                    <a:pt x="5" y="108"/>
                    <a:pt x="12" y="108"/>
                  </a:cubicBezTo>
                  <a:cubicBezTo>
                    <a:pt x="18" y="108"/>
                    <a:pt x="23" y="103"/>
                    <a:pt x="23" y="96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5"/>
                    <a:pt x="19" y="0"/>
                    <a:pt x="12" y="0"/>
                  </a:cubicBezTo>
                  <a:cubicBezTo>
                    <a:pt x="6" y="0"/>
                    <a:pt x="0" y="5"/>
                    <a:pt x="0" y="11"/>
                  </a:cubicBezTo>
                  <a:lnTo>
                    <a:pt x="0" y="96"/>
                  </a:lnTo>
                  <a:close/>
                </a:path>
              </a:pathLst>
            </a:custGeom>
            <a:solidFill>
              <a:srgbClr val="002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3" name="iṡľíḑe"/>
            <p:cNvSpPr/>
            <p:nvPr/>
          </p:nvSpPr>
          <p:spPr bwMode="auto">
            <a:xfrm>
              <a:off x="6552217" y="3071246"/>
              <a:ext cx="186755" cy="314816"/>
            </a:xfrm>
            <a:custGeom>
              <a:avLst/>
              <a:gdLst>
                <a:gd name="T0" fmla="*/ 21 w 71"/>
                <a:gd name="T1" fmla="*/ 110 h 120"/>
                <a:gd name="T2" fmla="*/ 22 w 71"/>
                <a:gd name="T3" fmla="*/ 110 h 120"/>
                <a:gd name="T4" fmla="*/ 25 w 71"/>
                <a:gd name="T5" fmla="*/ 15 h 120"/>
                <a:gd name="T6" fmla="*/ 56 w 71"/>
                <a:gd name="T7" fmla="*/ 117 h 120"/>
                <a:gd name="T8" fmla="*/ 21 w 71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20">
                  <a:moveTo>
                    <a:pt x="21" y="110"/>
                  </a:moveTo>
                  <a:cubicBezTo>
                    <a:pt x="21" y="110"/>
                    <a:pt x="22" y="110"/>
                    <a:pt x="22" y="110"/>
                  </a:cubicBezTo>
                  <a:cubicBezTo>
                    <a:pt x="0" y="51"/>
                    <a:pt x="25" y="15"/>
                    <a:pt x="25" y="15"/>
                  </a:cubicBezTo>
                  <a:cubicBezTo>
                    <a:pt x="56" y="0"/>
                    <a:pt x="71" y="81"/>
                    <a:pt x="56" y="117"/>
                  </a:cubicBezTo>
                  <a:cubicBezTo>
                    <a:pt x="44" y="120"/>
                    <a:pt x="31" y="117"/>
                    <a:pt x="21" y="110"/>
                  </a:cubicBezTo>
                  <a:close/>
                </a:path>
              </a:pathLst>
            </a:custGeom>
            <a:solidFill>
              <a:srgbClr val="00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4" name="iṡlíḋê"/>
            <p:cNvSpPr/>
            <p:nvPr/>
          </p:nvSpPr>
          <p:spPr bwMode="auto">
            <a:xfrm>
              <a:off x="6554885" y="3360716"/>
              <a:ext cx="144068" cy="73368"/>
            </a:xfrm>
            <a:custGeom>
              <a:avLst/>
              <a:gdLst>
                <a:gd name="T0" fmla="*/ 20 w 55"/>
                <a:gd name="T1" fmla="*/ 0 h 28"/>
                <a:gd name="T2" fmla="*/ 55 w 55"/>
                <a:gd name="T3" fmla="*/ 7 h 28"/>
                <a:gd name="T4" fmla="*/ 48 w 55"/>
                <a:gd name="T5" fmla="*/ 19 h 28"/>
                <a:gd name="T6" fmla="*/ 2 w 55"/>
                <a:gd name="T7" fmla="*/ 9 h 28"/>
                <a:gd name="T8" fmla="*/ 20 w 55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28">
                  <a:moveTo>
                    <a:pt x="20" y="0"/>
                  </a:moveTo>
                  <a:cubicBezTo>
                    <a:pt x="30" y="7"/>
                    <a:pt x="43" y="10"/>
                    <a:pt x="55" y="7"/>
                  </a:cubicBezTo>
                  <a:cubicBezTo>
                    <a:pt x="53" y="12"/>
                    <a:pt x="51" y="16"/>
                    <a:pt x="48" y="19"/>
                  </a:cubicBezTo>
                  <a:cubicBezTo>
                    <a:pt x="38" y="28"/>
                    <a:pt x="7" y="23"/>
                    <a:pt x="2" y="9"/>
                  </a:cubicBezTo>
                  <a:cubicBezTo>
                    <a:pt x="0" y="5"/>
                    <a:pt x="16" y="1"/>
                    <a:pt x="20" y="0"/>
                  </a:cubicBezTo>
                  <a:close/>
                </a:path>
              </a:pathLst>
            </a:custGeom>
            <a:solidFill>
              <a:srgbClr val="002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5" name="îṧľiḋè"/>
            <p:cNvSpPr/>
            <p:nvPr/>
          </p:nvSpPr>
          <p:spPr bwMode="auto">
            <a:xfrm>
              <a:off x="6470844" y="3123271"/>
              <a:ext cx="146736" cy="326821"/>
            </a:xfrm>
            <a:custGeom>
              <a:avLst/>
              <a:gdLst>
                <a:gd name="T0" fmla="*/ 22 w 56"/>
                <a:gd name="T1" fmla="*/ 116 h 124"/>
                <a:gd name="T2" fmla="*/ 22 w 56"/>
                <a:gd name="T3" fmla="*/ 116 h 124"/>
                <a:gd name="T4" fmla="*/ 10 w 56"/>
                <a:gd name="T5" fmla="*/ 14 h 124"/>
                <a:gd name="T6" fmla="*/ 41 w 56"/>
                <a:gd name="T7" fmla="*/ 117 h 124"/>
                <a:gd name="T8" fmla="*/ 22 w 56"/>
                <a:gd name="T9" fmla="*/ 116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24">
                  <a:moveTo>
                    <a:pt x="22" y="116"/>
                  </a:moveTo>
                  <a:cubicBezTo>
                    <a:pt x="22" y="116"/>
                    <a:pt x="22" y="116"/>
                    <a:pt x="22" y="116"/>
                  </a:cubicBezTo>
                  <a:cubicBezTo>
                    <a:pt x="0" y="57"/>
                    <a:pt x="10" y="14"/>
                    <a:pt x="10" y="14"/>
                  </a:cubicBezTo>
                  <a:cubicBezTo>
                    <a:pt x="41" y="0"/>
                    <a:pt x="56" y="81"/>
                    <a:pt x="41" y="117"/>
                  </a:cubicBezTo>
                  <a:cubicBezTo>
                    <a:pt x="29" y="119"/>
                    <a:pt x="32" y="124"/>
                    <a:pt x="22" y="116"/>
                  </a:cubicBezTo>
                  <a:close/>
                </a:path>
              </a:pathLst>
            </a:custGeom>
            <a:solidFill>
              <a:srgbClr val="FED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6" name="ïsľîḍé"/>
            <p:cNvSpPr/>
            <p:nvPr/>
          </p:nvSpPr>
          <p:spPr bwMode="auto">
            <a:xfrm>
              <a:off x="6441497" y="3428749"/>
              <a:ext cx="136064" cy="78704"/>
            </a:xfrm>
            <a:custGeom>
              <a:avLst/>
              <a:gdLst>
                <a:gd name="T0" fmla="*/ 33 w 52"/>
                <a:gd name="T1" fmla="*/ 0 h 30"/>
                <a:gd name="T2" fmla="*/ 52 w 52"/>
                <a:gd name="T3" fmla="*/ 1 h 30"/>
                <a:gd name="T4" fmla="*/ 45 w 52"/>
                <a:gd name="T5" fmla="*/ 12 h 30"/>
                <a:gd name="T6" fmla="*/ 2 w 52"/>
                <a:gd name="T7" fmla="*/ 16 h 30"/>
                <a:gd name="T8" fmla="*/ 33 w 52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0">
                  <a:moveTo>
                    <a:pt x="33" y="0"/>
                  </a:moveTo>
                  <a:cubicBezTo>
                    <a:pt x="43" y="8"/>
                    <a:pt x="40" y="3"/>
                    <a:pt x="52" y="1"/>
                  </a:cubicBezTo>
                  <a:cubicBezTo>
                    <a:pt x="50" y="5"/>
                    <a:pt x="48" y="9"/>
                    <a:pt x="45" y="12"/>
                  </a:cubicBezTo>
                  <a:cubicBezTo>
                    <a:pt x="36" y="22"/>
                    <a:pt x="7" y="30"/>
                    <a:pt x="2" y="16"/>
                  </a:cubicBezTo>
                  <a:cubicBezTo>
                    <a:pt x="0" y="12"/>
                    <a:pt x="29" y="1"/>
                    <a:pt x="33" y="0"/>
                  </a:cubicBezTo>
                  <a:close/>
                </a:path>
              </a:pathLst>
            </a:custGeom>
            <a:solidFill>
              <a:srgbClr val="002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7" name="ïslíḋé"/>
            <p:cNvSpPr/>
            <p:nvPr/>
          </p:nvSpPr>
          <p:spPr bwMode="auto">
            <a:xfrm>
              <a:off x="6506863" y="3203308"/>
              <a:ext cx="493567" cy="214769"/>
            </a:xfrm>
            <a:custGeom>
              <a:avLst/>
              <a:gdLst>
                <a:gd name="T0" fmla="*/ 78 w 188"/>
                <a:gd name="T1" fmla="*/ 79 h 82"/>
                <a:gd name="T2" fmla="*/ 4 w 188"/>
                <a:gd name="T3" fmla="*/ 36 h 82"/>
                <a:gd name="T4" fmla="*/ 10 w 188"/>
                <a:gd name="T5" fmla="*/ 8 h 82"/>
                <a:gd name="T6" fmla="*/ 175 w 188"/>
                <a:gd name="T7" fmla="*/ 3 h 82"/>
                <a:gd name="T8" fmla="*/ 178 w 188"/>
                <a:gd name="T9" fmla="*/ 34 h 82"/>
                <a:gd name="T10" fmla="*/ 78 w 188"/>
                <a:gd name="T11" fmla="*/ 79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8" h="82">
                  <a:moveTo>
                    <a:pt x="78" y="79"/>
                  </a:moveTo>
                  <a:cubicBezTo>
                    <a:pt x="54" y="76"/>
                    <a:pt x="7" y="53"/>
                    <a:pt x="4" y="36"/>
                  </a:cubicBezTo>
                  <a:cubicBezTo>
                    <a:pt x="1" y="21"/>
                    <a:pt x="0" y="20"/>
                    <a:pt x="10" y="8"/>
                  </a:cubicBezTo>
                  <a:cubicBezTo>
                    <a:pt x="15" y="2"/>
                    <a:pt x="173" y="0"/>
                    <a:pt x="175" y="3"/>
                  </a:cubicBezTo>
                  <a:cubicBezTo>
                    <a:pt x="178" y="9"/>
                    <a:pt x="188" y="16"/>
                    <a:pt x="178" y="34"/>
                  </a:cubicBezTo>
                  <a:cubicBezTo>
                    <a:pt x="163" y="63"/>
                    <a:pt x="102" y="82"/>
                    <a:pt x="78" y="79"/>
                  </a:cubicBez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8" name="íšḷídé"/>
            <p:cNvSpPr/>
            <p:nvPr/>
          </p:nvSpPr>
          <p:spPr bwMode="auto">
            <a:xfrm>
              <a:off x="6517534" y="3105929"/>
              <a:ext cx="482895" cy="280132"/>
            </a:xfrm>
            <a:custGeom>
              <a:avLst/>
              <a:gdLst>
                <a:gd name="T0" fmla="*/ 74 w 184"/>
                <a:gd name="T1" fmla="*/ 102 h 107"/>
                <a:gd name="T2" fmla="*/ 0 w 184"/>
                <a:gd name="T3" fmla="*/ 56 h 107"/>
                <a:gd name="T4" fmla="*/ 105 w 184"/>
                <a:gd name="T5" fmla="*/ 2 h 107"/>
                <a:gd name="T6" fmla="*/ 174 w 184"/>
                <a:gd name="T7" fmla="*/ 54 h 107"/>
                <a:gd name="T8" fmla="*/ 74 w 184"/>
                <a:gd name="T9" fmla="*/ 10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107">
                  <a:moveTo>
                    <a:pt x="74" y="102"/>
                  </a:moveTo>
                  <a:cubicBezTo>
                    <a:pt x="74" y="102"/>
                    <a:pt x="0" y="76"/>
                    <a:pt x="0" y="56"/>
                  </a:cubicBezTo>
                  <a:cubicBezTo>
                    <a:pt x="0" y="36"/>
                    <a:pt x="88" y="0"/>
                    <a:pt x="105" y="2"/>
                  </a:cubicBezTo>
                  <a:cubicBezTo>
                    <a:pt x="122" y="5"/>
                    <a:pt x="184" y="35"/>
                    <a:pt x="174" y="54"/>
                  </a:cubicBezTo>
                  <a:cubicBezTo>
                    <a:pt x="159" y="82"/>
                    <a:pt x="103" y="107"/>
                    <a:pt x="74" y="102"/>
                  </a:cubicBezTo>
                  <a:close/>
                </a:path>
              </a:pathLst>
            </a:custGeom>
            <a:solidFill>
              <a:srgbClr val="0644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9" name="í$lîḍé"/>
            <p:cNvSpPr/>
            <p:nvPr/>
          </p:nvSpPr>
          <p:spPr bwMode="auto">
            <a:xfrm>
              <a:off x="6733636" y="2859145"/>
              <a:ext cx="146736" cy="65364"/>
            </a:xfrm>
            <a:custGeom>
              <a:avLst/>
              <a:gdLst>
                <a:gd name="T0" fmla="*/ 0 w 56"/>
                <a:gd name="T1" fmla="*/ 13 h 25"/>
                <a:gd name="T2" fmla="*/ 56 w 56"/>
                <a:gd name="T3" fmla="*/ 6 h 25"/>
                <a:gd name="T4" fmla="*/ 0 w 56"/>
                <a:gd name="T5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25">
                  <a:moveTo>
                    <a:pt x="0" y="13"/>
                  </a:moveTo>
                  <a:cubicBezTo>
                    <a:pt x="14" y="5"/>
                    <a:pt x="37" y="0"/>
                    <a:pt x="56" y="6"/>
                  </a:cubicBezTo>
                  <a:cubicBezTo>
                    <a:pt x="42" y="22"/>
                    <a:pt x="18" y="25"/>
                    <a:pt x="0" y="13"/>
                  </a:cubicBezTo>
                  <a:close/>
                </a:path>
              </a:pathLst>
            </a:custGeom>
            <a:solidFill>
              <a:srgbClr val="FBBF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0" name="íśľîḑè"/>
            <p:cNvSpPr/>
            <p:nvPr/>
          </p:nvSpPr>
          <p:spPr bwMode="auto">
            <a:xfrm>
              <a:off x="6646928" y="2873819"/>
              <a:ext cx="309480" cy="402858"/>
            </a:xfrm>
            <a:custGeom>
              <a:avLst/>
              <a:gdLst>
                <a:gd name="T0" fmla="*/ 3 w 118"/>
                <a:gd name="T1" fmla="*/ 108 h 153"/>
                <a:gd name="T2" fmla="*/ 26 w 118"/>
                <a:gd name="T3" fmla="*/ 11 h 153"/>
                <a:gd name="T4" fmla="*/ 33 w 118"/>
                <a:gd name="T5" fmla="*/ 7 h 153"/>
                <a:gd name="T6" fmla="*/ 89 w 118"/>
                <a:gd name="T7" fmla="*/ 0 h 153"/>
                <a:gd name="T8" fmla="*/ 114 w 118"/>
                <a:gd name="T9" fmla="*/ 60 h 153"/>
                <a:gd name="T10" fmla="*/ 104 w 118"/>
                <a:gd name="T11" fmla="*/ 139 h 153"/>
                <a:gd name="T12" fmla="*/ 1 w 118"/>
                <a:gd name="T13" fmla="*/ 106 h 153"/>
                <a:gd name="T14" fmla="*/ 3 w 118"/>
                <a:gd name="T15" fmla="*/ 10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8" h="153">
                  <a:moveTo>
                    <a:pt x="3" y="108"/>
                  </a:moveTo>
                  <a:cubicBezTo>
                    <a:pt x="3" y="108"/>
                    <a:pt x="0" y="33"/>
                    <a:pt x="26" y="11"/>
                  </a:cubicBezTo>
                  <a:cubicBezTo>
                    <a:pt x="28" y="10"/>
                    <a:pt x="30" y="8"/>
                    <a:pt x="33" y="7"/>
                  </a:cubicBezTo>
                  <a:cubicBezTo>
                    <a:pt x="51" y="19"/>
                    <a:pt x="75" y="16"/>
                    <a:pt x="89" y="0"/>
                  </a:cubicBezTo>
                  <a:cubicBezTo>
                    <a:pt x="116" y="19"/>
                    <a:pt x="115" y="67"/>
                    <a:pt x="114" y="60"/>
                  </a:cubicBezTo>
                  <a:cubicBezTo>
                    <a:pt x="113" y="20"/>
                    <a:pt x="118" y="116"/>
                    <a:pt x="104" y="139"/>
                  </a:cubicBezTo>
                  <a:cubicBezTo>
                    <a:pt x="62" y="153"/>
                    <a:pt x="16" y="152"/>
                    <a:pt x="1" y="106"/>
                  </a:cubicBezTo>
                  <a:cubicBezTo>
                    <a:pt x="2" y="107"/>
                    <a:pt x="3" y="108"/>
                    <a:pt x="3" y="108"/>
                  </a:cubicBezTo>
                  <a:close/>
                </a:path>
              </a:pathLst>
            </a:custGeom>
            <a:solidFill>
              <a:srgbClr val="E466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1" name="îSḻiḋè"/>
            <p:cNvSpPr/>
            <p:nvPr/>
          </p:nvSpPr>
          <p:spPr bwMode="auto">
            <a:xfrm>
              <a:off x="6454837" y="3105929"/>
              <a:ext cx="430872" cy="228109"/>
            </a:xfrm>
            <a:custGeom>
              <a:avLst/>
              <a:gdLst>
                <a:gd name="T0" fmla="*/ 85 w 164"/>
                <a:gd name="T1" fmla="*/ 55 h 87"/>
                <a:gd name="T2" fmla="*/ 66 w 164"/>
                <a:gd name="T3" fmla="*/ 14 h 87"/>
                <a:gd name="T4" fmla="*/ 16 w 164"/>
                <a:gd name="T5" fmla="*/ 21 h 87"/>
                <a:gd name="T6" fmla="*/ 117 w 164"/>
                <a:gd name="T7" fmla="*/ 83 h 87"/>
                <a:gd name="T8" fmla="*/ 164 w 164"/>
                <a:gd name="T9" fmla="*/ 66 h 87"/>
                <a:gd name="T10" fmla="*/ 85 w 164"/>
                <a:gd name="T11" fmla="*/ 5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87">
                  <a:moveTo>
                    <a:pt x="85" y="55"/>
                  </a:moveTo>
                  <a:cubicBezTo>
                    <a:pt x="75" y="48"/>
                    <a:pt x="58" y="31"/>
                    <a:pt x="66" y="14"/>
                  </a:cubicBezTo>
                  <a:cubicBezTo>
                    <a:pt x="55" y="7"/>
                    <a:pt x="33" y="0"/>
                    <a:pt x="16" y="21"/>
                  </a:cubicBezTo>
                  <a:cubicBezTo>
                    <a:pt x="0" y="41"/>
                    <a:pt x="77" y="87"/>
                    <a:pt x="117" y="83"/>
                  </a:cubicBezTo>
                  <a:cubicBezTo>
                    <a:pt x="138" y="80"/>
                    <a:pt x="153" y="75"/>
                    <a:pt x="164" y="66"/>
                  </a:cubicBezTo>
                  <a:cubicBezTo>
                    <a:pt x="138" y="74"/>
                    <a:pt x="108" y="70"/>
                    <a:pt x="85" y="55"/>
                  </a:cubicBezTo>
                  <a:close/>
                </a:path>
              </a:pathLst>
            </a:custGeom>
            <a:solidFill>
              <a:srgbClr val="E466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2" name="íṥḻïḑè"/>
            <p:cNvSpPr/>
            <p:nvPr/>
          </p:nvSpPr>
          <p:spPr bwMode="auto">
            <a:xfrm>
              <a:off x="6606910" y="3141946"/>
              <a:ext cx="312148" cy="157408"/>
            </a:xfrm>
            <a:custGeom>
              <a:avLst/>
              <a:gdLst>
                <a:gd name="T0" fmla="*/ 27 w 119"/>
                <a:gd name="T1" fmla="*/ 41 h 60"/>
                <a:gd name="T2" fmla="*/ 106 w 119"/>
                <a:gd name="T3" fmla="*/ 52 h 60"/>
                <a:gd name="T4" fmla="*/ 119 w 119"/>
                <a:gd name="T5" fmla="*/ 37 h 60"/>
                <a:gd name="T6" fmla="*/ 16 w 119"/>
                <a:gd name="T7" fmla="*/ 4 h 60"/>
                <a:gd name="T8" fmla="*/ 8 w 119"/>
                <a:gd name="T9" fmla="*/ 0 h 60"/>
                <a:gd name="T10" fmla="*/ 27 w 119"/>
                <a:gd name="T11" fmla="*/ 4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9" h="60">
                  <a:moveTo>
                    <a:pt x="27" y="41"/>
                  </a:moveTo>
                  <a:cubicBezTo>
                    <a:pt x="50" y="56"/>
                    <a:pt x="80" y="60"/>
                    <a:pt x="106" y="52"/>
                  </a:cubicBezTo>
                  <a:cubicBezTo>
                    <a:pt x="111" y="48"/>
                    <a:pt x="116" y="42"/>
                    <a:pt x="119" y="37"/>
                  </a:cubicBezTo>
                  <a:cubicBezTo>
                    <a:pt x="77" y="51"/>
                    <a:pt x="31" y="50"/>
                    <a:pt x="16" y="4"/>
                  </a:cubicBezTo>
                  <a:cubicBezTo>
                    <a:pt x="14" y="3"/>
                    <a:pt x="12" y="1"/>
                    <a:pt x="8" y="0"/>
                  </a:cubicBezTo>
                  <a:cubicBezTo>
                    <a:pt x="0" y="17"/>
                    <a:pt x="17" y="34"/>
                    <a:pt x="27" y="41"/>
                  </a:cubicBezTo>
                  <a:close/>
                </a:path>
              </a:pathLst>
            </a:custGeom>
            <a:solidFill>
              <a:srgbClr val="43BA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3" name="ïṣlîďè"/>
            <p:cNvSpPr/>
            <p:nvPr/>
          </p:nvSpPr>
          <p:spPr bwMode="auto">
            <a:xfrm>
              <a:off x="6725633" y="2995210"/>
              <a:ext cx="309480" cy="296140"/>
            </a:xfrm>
            <a:custGeom>
              <a:avLst/>
              <a:gdLst>
                <a:gd name="T0" fmla="*/ 14 w 118"/>
                <a:gd name="T1" fmla="*/ 47 h 113"/>
                <a:gd name="T2" fmla="*/ 96 w 118"/>
                <a:gd name="T3" fmla="*/ 1 h 113"/>
                <a:gd name="T4" fmla="*/ 113 w 118"/>
                <a:gd name="T5" fmla="*/ 11 h 113"/>
                <a:gd name="T6" fmla="*/ 105 w 118"/>
                <a:gd name="T7" fmla="*/ 67 h 113"/>
                <a:gd name="T8" fmla="*/ 26 w 118"/>
                <a:gd name="T9" fmla="*/ 109 h 113"/>
                <a:gd name="T10" fmla="*/ 7 w 118"/>
                <a:gd name="T11" fmla="*/ 98 h 113"/>
                <a:gd name="T12" fmla="*/ 14 w 118"/>
                <a:gd name="T13" fmla="*/ 4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" h="113">
                  <a:moveTo>
                    <a:pt x="14" y="47"/>
                  </a:moveTo>
                  <a:cubicBezTo>
                    <a:pt x="20" y="36"/>
                    <a:pt x="76" y="0"/>
                    <a:pt x="96" y="1"/>
                  </a:cubicBezTo>
                  <a:cubicBezTo>
                    <a:pt x="104" y="1"/>
                    <a:pt x="108" y="1"/>
                    <a:pt x="113" y="11"/>
                  </a:cubicBezTo>
                  <a:cubicBezTo>
                    <a:pt x="118" y="20"/>
                    <a:pt x="115" y="49"/>
                    <a:pt x="105" y="67"/>
                  </a:cubicBezTo>
                  <a:cubicBezTo>
                    <a:pt x="95" y="84"/>
                    <a:pt x="53" y="113"/>
                    <a:pt x="26" y="109"/>
                  </a:cubicBezTo>
                  <a:cubicBezTo>
                    <a:pt x="11" y="107"/>
                    <a:pt x="9" y="103"/>
                    <a:pt x="7" y="98"/>
                  </a:cubicBezTo>
                  <a:cubicBezTo>
                    <a:pt x="0" y="82"/>
                    <a:pt x="8" y="58"/>
                    <a:pt x="14" y="47"/>
                  </a:cubicBez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4" name="iśḷîḓe"/>
            <p:cNvSpPr/>
            <p:nvPr/>
          </p:nvSpPr>
          <p:spPr bwMode="auto">
            <a:xfrm>
              <a:off x="6845689" y="3125939"/>
              <a:ext cx="94712" cy="260124"/>
            </a:xfrm>
            <a:custGeom>
              <a:avLst/>
              <a:gdLst>
                <a:gd name="T0" fmla="*/ 0 w 36"/>
                <a:gd name="T1" fmla="*/ 98 h 99"/>
                <a:gd name="T2" fmla="*/ 14 w 36"/>
                <a:gd name="T3" fmla="*/ 66 h 99"/>
                <a:gd name="T4" fmla="*/ 14 w 36"/>
                <a:gd name="T5" fmla="*/ 18 h 99"/>
                <a:gd name="T6" fmla="*/ 24 w 36"/>
                <a:gd name="T7" fmla="*/ 1 h 99"/>
                <a:gd name="T8" fmla="*/ 34 w 36"/>
                <a:gd name="T9" fmla="*/ 18 h 99"/>
                <a:gd name="T10" fmla="*/ 29 w 36"/>
                <a:gd name="T11" fmla="*/ 83 h 99"/>
                <a:gd name="T12" fmla="*/ 0 w 36"/>
                <a:gd name="T13" fmla="*/ 9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99">
                  <a:moveTo>
                    <a:pt x="0" y="98"/>
                  </a:moveTo>
                  <a:cubicBezTo>
                    <a:pt x="0" y="98"/>
                    <a:pt x="14" y="91"/>
                    <a:pt x="14" y="66"/>
                  </a:cubicBezTo>
                  <a:cubicBezTo>
                    <a:pt x="13" y="41"/>
                    <a:pt x="14" y="18"/>
                    <a:pt x="14" y="18"/>
                  </a:cubicBezTo>
                  <a:cubicBezTo>
                    <a:pt x="14" y="18"/>
                    <a:pt x="13" y="3"/>
                    <a:pt x="24" y="1"/>
                  </a:cubicBezTo>
                  <a:cubicBezTo>
                    <a:pt x="34" y="0"/>
                    <a:pt x="33" y="7"/>
                    <a:pt x="34" y="18"/>
                  </a:cubicBezTo>
                  <a:cubicBezTo>
                    <a:pt x="35" y="29"/>
                    <a:pt x="36" y="62"/>
                    <a:pt x="29" y="83"/>
                  </a:cubicBezTo>
                  <a:cubicBezTo>
                    <a:pt x="25" y="97"/>
                    <a:pt x="8" y="99"/>
                    <a:pt x="0" y="98"/>
                  </a:cubicBezTo>
                  <a:close/>
                </a:path>
              </a:pathLst>
            </a:custGeom>
            <a:solidFill>
              <a:srgbClr val="002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5" name="í$ḷïde"/>
            <p:cNvSpPr/>
            <p:nvPr/>
          </p:nvSpPr>
          <p:spPr bwMode="auto">
            <a:xfrm>
              <a:off x="6414818" y="2900498"/>
              <a:ext cx="373511" cy="302811"/>
            </a:xfrm>
            <a:custGeom>
              <a:avLst/>
              <a:gdLst>
                <a:gd name="T0" fmla="*/ 119 w 142"/>
                <a:gd name="T1" fmla="*/ 3 h 115"/>
                <a:gd name="T2" fmla="*/ 91 w 142"/>
                <a:gd name="T3" fmla="*/ 51 h 115"/>
                <a:gd name="T4" fmla="*/ 65 w 142"/>
                <a:gd name="T5" fmla="*/ 84 h 115"/>
                <a:gd name="T6" fmla="*/ 5 w 142"/>
                <a:gd name="T7" fmla="*/ 74 h 115"/>
                <a:gd name="T8" fmla="*/ 67 w 142"/>
                <a:gd name="T9" fmla="*/ 112 h 115"/>
                <a:gd name="T10" fmla="*/ 117 w 142"/>
                <a:gd name="T11" fmla="*/ 71 h 115"/>
                <a:gd name="T12" fmla="*/ 131 w 142"/>
                <a:gd name="T13" fmla="*/ 38 h 115"/>
                <a:gd name="T14" fmla="*/ 119 w 142"/>
                <a:gd name="T15" fmla="*/ 3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115">
                  <a:moveTo>
                    <a:pt x="119" y="3"/>
                  </a:moveTo>
                  <a:cubicBezTo>
                    <a:pt x="103" y="0"/>
                    <a:pt x="91" y="50"/>
                    <a:pt x="91" y="51"/>
                  </a:cubicBezTo>
                  <a:cubicBezTo>
                    <a:pt x="85" y="65"/>
                    <a:pt x="65" y="84"/>
                    <a:pt x="65" y="84"/>
                  </a:cubicBezTo>
                  <a:cubicBezTo>
                    <a:pt x="65" y="84"/>
                    <a:pt x="15" y="63"/>
                    <a:pt x="5" y="74"/>
                  </a:cubicBezTo>
                  <a:cubicBezTo>
                    <a:pt x="0" y="78"/>
                    <a:pt x="8" y="103"/>
                    <a:pt x="67" y="112"/>
                  </a:cubicBezTo>
                  <a:cubicBezTo>
                    <a:pt x="89" y="115"/>
                    <a:pt x="106" y="94"/>
                    <a:pt x="117" y="71"/>
                  </a:cubicBezTo>
                  <a:cubicBezTo>
                    <a:pt x="126" y="54"/>
                    <a:pt x="131" y="38"/>
                    <a:pt x="131" y="38"/>
                  </a:cubicBezTo>
                  <a:cubicBezTo>
                    <a:pt x="131" y="38"/>
                    <a:pt x="142" y="8"/>
                    <a:pt x="119" y="3"/>
                  </a:cubicBezTo>
                  <a:close/>
                </a:path>
              </a:pathLst>
            </a:custGeom>
            <a:solidFill>
              <a:srgbClr val="FED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6" name="i$ļïḓe"/>
            <p:cNvSpPr/>
            <p:nvPr/>
          </p:nvSpPr>
          <p:spPr bwMode="auto">
            <a:xfrm>
              <a:off x="6297429" y="3032560"/>
              <a:ext cx="201429" cy="96046"/>
            </a:xfrm>
            <a:custGeom>
              <a:avLst/>
              <a:gdLst>
                <a:gd name="T0" fmla="*/ 58 w 77"/>
                <a:gd name="T1" fmla="*/ 19 h 37"/>
                <a:gd name="T2" fmla="*/ 17 w 77"/>
                <a:gd name="T3" fmla="*/ 9 h 37"/>
                <a:gd name="T4" fmla="*/ 54 w 77"/>
                <a:gd name="T5" fmla="*/ 35 h 37"/>
                <a:gd name="T6" fmla="*/ 58 w 77"/>
                <a:gd name="T7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37">
                  <a:moveTo>
                    <a:pt x="58" y="19"/>
                  </a:moveTo>
                  <a:cubicBezTo>
                    <a:pt x="58" y="19"/>
                    <a:pt x="33" y="0"/>
                    <a:pt x="17" y="9"/>
                  </a:cubicBezTo>
                  <a:cubicBezTo>
                    <a:pt x="0" y="17"/>
                    <a:pt x="21" y="33"/>
                    <a:pt x="54" y="35"/>
                  </a:cubicBezTo>
                  <a:cubicBezTo>
                    <a:pt x="77" y="37"/>
                    <a:pt x="58" y="19"/>
                    <a:pt x="58" y="19"/>
                  </a:cubicBezTo>
                  <a:close/>
                </a:path>
              </a:pathLst>
            </a:custGeom>
            <a:solidFill>
              <a:srgbClr val="FED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7" name="ï$ļídé"/>
            <p:cNvSpPr/>
            <p:nvPr/>
          </p:nvSpPr>
          <p:spPr bwMode="auto">
            <a:xfrm>
              <a:off x="6641592" y="2591019"/>
              <a:ext cx="296140" cy="344163"/>
            </a:xfrm>
            <a:custGeom>
              <a:avLst/>
              <a:gdLst>
                <a:gd name="T0" fmla="*/ 93 w 113"/>
                <a:gd name="T1" fmla="*/ 97 h 131"/>
                <a:gd name="T2" fmla="*/ 83 w 113"/>
                <a:gd name="T3" fmla="*/ 26 h 131"/>
                <a:gd name="T4" fmla="*/ 33 w 113"/>
                <a:gd name="T5" fmla="*/ 104 h 131"/>
                <a:gd name="T6" fmla="*/ 93 w 113"/>
                <a:gd name="T7" fmla="*/ 97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131">
                  <a:moveTo>
                    <a:pt x="93" y="97"/>
                  </a:moveTo>
                  <a:cubicBezTo>
                    <a:pt x="93" y="97"/>
                    <a:pt x="113" y="52"/>
                    <a:pt x="83" y="26"/>
                  </a:cubicBezTo>
                  <a:cubicBezTo>
                    <a:pt x="53" y="0"/>
                    <a:pt x="0" y="51"/>
                    <a:pt x="33" y="104"/>
                  </a:cubicBezTo>
                  <a:cubicBezTo>
                    <a:pt x="49" y="131"/>
                    <a:pt x="88" y="116"/>
                    <a:pt x="93" y="97"/>
                  </a:cubicBezTo>
                  <a:close/>
                </a:path>
              </a:pathLst>
            </a:custGeom>
            <a:solidFill>
              <a:srgbClr val="FED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8" name="ïṥḷîḓê"/>
            <p:cNvSpPr/>
            <p:nvPr/>
          </p:nvSpPr>
          <p:spPr bwMode="auto">
            <a:xfrm>
              <a:off x="6658934" y="2605692"/>
              <a:ext cx="286803" cy="344163"/>
            </a:xfrm>
            <a:custGeom>
              <a:avLst/>
              <a:gdLst>
                <a:gd name="T0" fmla="*/ 38 w 109"/>
                <a:gd name="T1" fmla="*/ 63 h 131"/>
                <a:gd name="T2" fmla="*/ 24 w 109"/>
                <a:gd name="T3" fmla="*/ 109 h 131"/>
                <a:gd name="T4" fmla="*/ 64 w 109"/>
                <a:gd name="T5" fmla="*/ 127 h 131"/>
                <a:gd name="T6" fmla="*/ 109 w 109"/>
                <a:gd name="T7" fmla="*/ 104 h 131"/>
                <a:gd name="T8" fmla="*/ 99 w 109"/>
                <a:gd name="T9" fmla="*/ 79 h 131"/>
                <a:gd name="T10" fmla="*/ 68 w 109"/>
                <a:gd name="T11" fmla="*/ 12 h 131"/>
                <a:gd name="T12" fmla="*/ 16 w 109"/>
                <a:gd name="T13" fmla="*/ 26 h 131"/>
                <a:gd name="T14" fmla="*/ 7 w 109"/>
                <a:gd name="T15" fmla="*/ 64 h 131"/>
                <a:gd name="T16" fmla="*/ 38 w 109"/>
                <a:gd name="T17" fmla="*/ 63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131">
                  <a:moveTo>
                    <a:pt x="38" y="63"/>
                  </a:moveTo>
                  <a:cubicBezTo>
                    <a:pt x="38" y="63"/>
                    <a:pt x="44" y="106"/>
                    <a:pt x="24" y="109"/>
                  </a:cubicBezTo>
                  <a:cubicBezTo>
                    <a:pt x="24" y="109"/>
                    <a:pt x="41" y="124"/>
                    <a:pt x="64" y="127"/>
                  </a:cubicBezTo>
                  <a:cubicBezTo>
                    <a:pt x="97" y="131"/>
                    <a:pt x="109" y="104"/>
                    <a:pt x="109" y="104"/>
                  </a:cubicBezTo>
                  <a:cubicBezTo>
                    <a:pt x="109" y="104"/>
                    <a:pt x="96" y="97"/>
                    <a:pt x="99" y="79"/>
                  </a:cubicBezTo>
                  <a:cubicBezTo>
                    <a:pt x="102" y="62"/>
                    <a:pt x="105" y="17"/>
                    <a:pt x="68" y="12"/>
                  </a:cubicBezTo>
                  <a:cubicBezTo>
                    <a:pt x="68" y="12"/>
                    <a:pt x="35" y="0"/>
                    <a:pt x="16" y="26"/>
                  </a:cubicBezTo>
                  <a:cubicBezTo>
                    <a:pt x="0" y="47"/>
                    <a:pt x="7" y="64"/>
                    <a:pt x="7" y="64"/>
                  </a:cubicBezTo>
                  <a:cubicBezTo>
                    <a:pt x="7" y="64"/>
                    <a:pt x="21" y="73"/>
                    <a:pt x="38" y="63"/>
                  </a:cubicBezTo>
                  <a:close/>
                </a:path>
              </a:pathLst>
            </a:custGeom>
            <a:solidFill>
              <a:srgbClr val="002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9" name="íṧľiḍe"/>
            <p:cNvSpPr/>
            <p:nvPr/>
          </p:nvSpPr>
          <p:spPr bwMode="auto">
            <a:xfrm>
              <a:off x="6748309" y="2787111"/>
              <a:ext cx="42687" cy="64030"/>
            </a:xfrm>
            <a:custGeom>
              <a:avLst/>
              <a:gdLst>
                <a:gd name="T0" fmla="*/ 2 w 16"/>
                <a:gd name="T1" fmla="*/ 7 h 24"/>
                <a:gd name="T2" fmla="*/ 11 w 16"/>
                <a:gd name="T3" fmla="*/ 4 h 24"/>
                <a:gd name="T4" fmla="*/ 0 w 16"/>
                <a:gd name="T5" fmla="*/ 21 h 24"/>
                <a:gd name="T6" fmla="*/ 2 w 16"/>
                <a:gd name="T7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24">
                  <a:moveTo>
                    <a:pt x="2" y="7"/>
                  </a:moveTo>
                  <a:cubicBezTo>
                    <a:pt x="2" y="7"/>
                    <a:pt x="5" y="0"/>
                    <a:pt x="11" y="4"/>
                  </a:cubicBezTo>
                  <a:cubicBezTo>
                    <a:pt x="16" y="8"/>
                    <a:pt x="15" y="24"/>
                    <a:pt x="0" y="21"/>
                  </a:cubicBezTo>
                  <a:lnTo>
                    <a:pt x="2" y="7"/>
                  </a:lnTo>
                  <a:close/>
                </a:path>
              </a:pathLst>
            </a:custGeom>
            <a:solidFill>
              <a:srgbClr val="FED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0" name="îSlïďe"/>
            <p:cNvSpPr/>
            <p:nvPr/>
          </p:nvSpPr>
          <p:spPr bwMode="auto">
            <a:xfrm>
              <a:off x="6730968" y="2769770"/>
              <a:ext cx="44021" cy="70701"/>
            </a:xfrm>
            <a:custGeom>
              <a:avLst/>
              <a:gdLst>
                <a:gd name="T0" fmla="*/ 11 w 17"/>
                <a:gd name="T1" fmla="*/ 11 h 27"/>
                <a:gd name="T2" fmla="*/ 3 w 17"/>
                <a:gd name="T3" fmla="*/ 27 h 27"/>
                <a:gd name="T4" fmla="*/ 5 w 17"/>
                <a:gd name="T5" fmla="*/ 13 h 27"/>
                <a:gd name="T6" fmla="*/ 9 w 17"/>
                <a:gd name="T7" fmla="*/ 0 h 27"/>
                <a:gd name="T8" fmla="*/ 11 w 17"/>
                <a:gd name="T9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7">
                  <a:moveTo>
                    <a:pt x="11" y="11"/>
                  </a:moveTo>
                  <a:cubicBezTo>
                    <a:pt x="11" y="11"/>
                    <a:pt x="10" y="25"/>
                    <a:pt x="3" y="27"/>
                  </a:cubicBezTo>
                  <a:cubicBezTo>
                    <a:pt x="3" y="27"/>
                    <a:pt x="8" y="20"/>
                    <a:pt x="5" y="13"/>
                  </a:cubicBezTo>
                  <a:cubicBezTo>
                    <a:pt x="0" y="3"/>
                    <a:pt x="9" y="0"/>
                    <a:pt x="9" y="0"/>
                  </a:cubicBezTo>
                  <a:cubicBezTo>
                    <a:pt x="9" y="0"/>
                    <a:pt x="17" y="2"/>
                    <a:pt x="11" y="11"/>
                  </a:cubicBezTo>
                  <a:close/>
                </a:path>
              </a:pathLst>
            </a:custGeom>
            <a:solidFill>
              <a:srgbClr val="002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2" name="ïṩľïḑè"/>
            <p:cNvSpPr/>
            <p:nvPr/>
          </p:nvSpPr>
          <p:spPr bwMode="auto">
            <a:xfrm>
              <a:off x="6736304" y="2743090"/>
              <a:ext cx="68033" cy="44021"/>
            </a:xfrm>
            <a:custGeom>
              <a:avLst/>
              <a:gdLst>
                <a:gd name="T0" fmla="*/ 14 w 26"/>
                <a:gd name="T1" fmla="*/ 15 h 17"/>
                <a:gd name="T2" fmla="*/ 1 w 26"/>
                <a:gd name="T3" fmla="*/ 5 h 17"/>
                <a:gd name="T4" fmla="*/ 14 w 26"/>
                <a:gd name="T5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17">
                  <a:moveTo>
                    <a:pt x="14" y="15"/>
                  </a:moveTo>
                  <a:cubicBezTo>
                    <a:pt x="14" y="15"/>
                    <a:pt x="1" y="10"/>
                    <a:pt x="1" y="5"/>
                  </a:cubicBezTo>
                  <a:cubicBezTo>
                    <a:pt x="0" y="0"/>
                    <a:pt x="26" y="17"/>
                    <a:pt x="14" y="15"/>
                  </a:cubicBezTo>
                  <a:close/>
                </a:path>
              </a:pathLst>
            </a:custGeom>
            <a:solidFill>
              <a:srgbClr val="43BA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3" name="ïşḻiḓê"/>
            <p:cNvSpPr/>
            <p:nvPr/>
          </p:nvSpPr>
          <p:spPr bwMode="auto">
            <a:xfrm>
              <a:off x="5923919" y="2987206"/>
              <a:ext cx="260124" cy="124059"/>
            </a:xfrm>
            <a:custGeom>
              <a:avLst/>
              <a:gdLst>
                <a:gd name="T0" fmla="*/ 85 w 195"/>
                <a:gd name="T1" fmla="*/ 0 h 93"/>
                <a:gd name="T2" fmla="*/ 195 w 195"/>
                <a:gd name="T3" fmla="*/ 51 h 93"/>
                <a:gd name="T4" fmla="*/ 107 w 195"/>
                <a:gd name="T5" fmla="*/ 93 h 93"/>
                <a:gd name="T6" fmla="*/ 0 w 195"/>
                <a:gd name="T7" fmla="*/ 41 h 93"/>
                <a:gd name="T8" fmla="*/ 85 w 195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" h="93">
                  <a:moveTo>
                    <a:pt x="85" y="0"/>
                  </a:moveTo>
                  <a:lnTo>
                    <a:pt x="195" y="51"/>
                  </a:lnTo>
                  <a:lnTo>
                    <a:pt x="107" y="93"/>
                  </a:lnTo>
                  <a:lnTo>
                    <a:pt x="0" y="41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CB2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4" name="îş1iďe"/>
            <p:cNvSpPr/>
            <p:nvPr/>
          </p:nvSpPr>
          <p:spPr bwMode="auto">
            <a:xfrm>
              <a:off x="5923919" y="2981870"/>
              <a:ext cx="234778" cy="110720"/>
            </a:xfrm>
            <a:custGeom>
              <a:avLst/>
              <a:gdLst>
                <a:gd name="T0" fmla="*/ 75 w 176"/>
                <a:gd name="T1" fmla="*/ 0 h 83"/>
                <a:gd name="T2" fmla="*/ 0 w 176"/>
                <a:gd name="T3" fmla="*/ 36 h 83"/>
                <a:gd name="T4" fmla="*/ 101 w 176"/>
                <a:gd name="T5" fmla="*/ 83 h 83"/>
                <a:gd name="T6" fmla="*/ 176 w 176"/>
                <a:gd name="T7" fmla="*/ 45 h 83"/>
                <a:gd name="T8" fmla="*/ 75 w 176"/>
                <a:gd name="T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83">
                  <a:moveTo>
                    <a:pt x="75" y="0"/>
                  </a:moveTo>
                  <a:lnTo>
                    <a:pt x="0" y="36"/>
                  </a:lnTo>
                  <a:lnTo>
                    <a:pt x="101" y="83"/>
                  </a:lnTo>
                  <a:lnTo>
                    <a:pt x="176" y="45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F372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5" name="íṥľïḑè"/>
            <p:cNvSpPr/>
            <p:nvPr/>
          </p:nvSpPr>
          <p:spPr bwMode="auto">
            <a:xfrm>
              <a:off x="5923919" y="3029893"/>
              <a:ext cx="134731" cy="76036"/>
            </a:xfrm>
            <a:custGeom>
              <a:avLst/>
              <a:gdLst>
                <a:gd name="T0" fmla="*/ 101 w 101"/>
                <a:gd name="T1" fmla="*/ 57 h 57"/>
                <a:gd name="T2" fmla="*/ 0 w 101"/>
                <a:gd name="T3" fmla="*/ 9 h 57"/>
                <a:gd name="T4" fmla="*/ 0 w 101"/>
                <a:gd name="T5" fmla="*/ 0 h 57"/>
                <a:gd name="T6" fmla="*/ 101 w 101"/>
                <a:gd name="T7" fmla="*/ 47 h 57"/>
                <a:gd name="T8" fmla="*/ 101 w 101"/>
                <a:gd name="T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57">
                  <a:moveTo>
                    <a:pt x="101" y="57"/>
                  </a:moveTo>
                  <a:lnTo>
                    <a:pt x="0" y="9"/>
                  </a:lnTo>
                  <a:lnTo>
                    <a:pt x="0" y="0"/>
                  </a:lnTo>
                  <a:lnTo>
                    <a:pt x="101" y="47"/>
                  </a:lnTo>
                  <a:lnTo>
                    <a:pt x="101" y="57"/>
                  </a:lnTo>
                  <a:close/>
                </a:path>
              </a:pathLst>
            </a:custGeom>
            <a:solidFill>
              <a:srgbClr val="F15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6" name="ïSḻídé"/>
            <p:cNvSpPr/>
            <p:nvPr/>
          </p:nvSpPr>
          <p:spPr bwMode="auto">
            <a:xfrm>
              <a:off x="6058650" y="3041899"/>
              <a:ext cx="100048" cy="64030"/>
            </a:xfrm>
            <a:custGeom>
              <a:avLst/>
              <a:gdLst>
                <a:gd name="T0" fmla="*/ 0 w 75"/>
                <a:gd name="T1" fmla="*/ 48 h 48"/>
                <a:gd name="T2" fmla="*/ 75 w 75"/>
                <a:gd name="T3" fmla="*/ 12 h 48"/>
                <a:gd name="T4" fmla="*/ 75 w 75"/>
                <a:gd name="T5" fmla="*/ 0 h 48"/>
                <a:gd name="T6" fmla="*/ 0 w 75"/>
                <a:gd name="T7" fmla="*/ 38 h 48"/>
                <a:gd name="T8" fmla="*/ 0 w 75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8">
                  <a:moveTo>
                    <a:pt x="0" y="48"/>
                  </a:moveTo>
                  <a:lnTo>
                    <a:pt x="75" y="12"/>
                  </a:lnTo>
                  <a:lnTo>
                    <a:pt x="75" y="0"/>
                  </a:lnTo>
                  <a:lnTo>
                    <a:pt x="0" y="3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E8F2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7" name="ïšlîḑé"/>
            <p:cNvSpPr/>
            <p:nvPr/>
          </p:nvSpPr>
          <p:spPr bwMode="auto">
            <a:xfrm>
              <a:off x="5994619" y="2911170"/>
              <a:ext cx="100048" cy="44021"/>
            </a:xfrm>
            <a:prstGeom prst="ellipse">
              <a:avLst/>
            </a:prstGeom>
            <a:solidFill>
              <a:srgbClr val="FCB2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8" name="işḻíďê"/>
            <p:cNvSpPr/>
            <p:nvPr/>
          </p:nvSpPr>
          <p:spPr bwMode="auto">
            <a:xfrm>
              <a:off x="6063986" y="2861814"/>
              <a:ext cx="38686" cy="65364"/>
            </a:xfrm>
            <a:custGeom>
              <a:avLst/>
              <a:gdLst>
                <a:gd name="T0" fmla="*/ 1 w 15"/>
                <a:gd name="T1" fmla="*/ 4 h 25"/>
                <a:gd name="T2" fmla="*/ 11 w 15"/>
                <a:gd name="T3" fmla="*/ 5 h 25"/>
                <a:gd name="T4" fmla="*/ 0 w 15"/>
                <a:gd name="T5" fmla="*/ 24 h 25"/>
                <a:gd name="T6" fmla="*/ 2 w 15"/>
                <a:gd name="T7" fmla="*/ 19 h 25"/>
                <a:gd name="T8" fmla="*/ 9 w 15"/>
                <a:gd name="T9" fmla="*/ 15 h 25"/>
                <a:gd name="T10" fmla="*/ 0 w 15"/>
                <a:gd name="T11" fmla="*/ 8 h 25"/>
                <a:gd name="T12" fmla="*/ 1 w 15"/>
                <a:gd name="T13" fmla="*/ 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25">
                  <a:moveTo>
                    <a:pt x="1" y="4"/>
                  </a:moveTo>
                  <a:cubicBezTo>
                    <a:pt x="1" y="4"/>
                    <a:pt x="7" y="0"/>
                    <a:pt x="11" y="5"/>
                  </a:cubicBezTo>
                  <a:cubicBezTo>
                    <a:pt x="15" y="10"/>
                    <a:pt x="14" y="25"/>
                    <a:pt x="0" y="24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7" y="21"/>
                    <a:pt x="9" y="15"/>
                  </a:cubicBezTo>
                  <a:cubicBezTo>
                    <a:pt x="11" y="8"/>
                    <a:pt x="6" y="4"/>
                    <a:pt x="0" y="8"/>
                  </a:cubicBezTo>
                  <a:lnTo>
                    <a:pt x="1" y="4"/>
                  </a:lnTo>
                  <a:close/>
                </a:path>
              </a:pathLst>
            </a:custGeom>
            <a:solidFill>
              <a:srgbClr val="E8F2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9" name="ïśḻîḍè"/>
            <p:cNvSpPr/>
            <p:nvPr/>
          </p:nvSpPr>
          <p:spPr bwMode="auto">
            <a:xfrm>
              <a:off x="5994619" y="2843137"/>
              <a:ext cx="81373" cy="106717"/>
            </a:xfrm>
            <a:custGeom>
              <a:avLst/>
              <a:gdLst>
                <a:gd name="T0" fmla="*/ 16 w 31"/>
                <a:gd name="T1" fmla="*/ 0 h 41"/>
                <a:gd name="T2" fmla="*/ 0 w 31"/>
                <a:gd name="T3" fmla="*/ 7 h 41"/>
                <a:gd name="T4" fmla="*/ 0 w 31"/>
                <a:gd name="T5" fmla="*/ 24 h 41"/>
                <a:gd name="T6" fmla="*/ 0 w 31"/>
                <a:gd name="T7" fmla="*/ 34 h 41"/>
                <a:gd name="T8" fmla="*/ 16 w 31"/>
                <a:gd name="T9" fmla="*/ 41 h 41"/>
                <a:gd name="T10" fmla="*/ 31 w 31"/>
                <a:gd name="T11" fmla="*/ 34 h 41"/>
                <a:gd name="T12" fmla="*/ 31 w 31"/>
                <a:gd name="T13" fmla="*/ 24 h 41"/>
                <a:gd name="T14" fmla="*/ 31 w 31"/>
                <a:gd name="T15" fmla="*/ 7 h 41"/>
                <a:gd name="T16" fmla="*/ 16 w 31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41">
                  <a:moveTo>
                    <a:pt x="16" y="0"/>
                  </a:moveTo>
                  <a:cubicBezTo>
                    <a:pt x="7" y="0"/>
                    <a:pt x="0" y="3"/>
                    <a:pt x="0" y="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8"/>
                    <a:pt x="7" y="41"/>
                    <a:pt x="16" y="41"/>
                  </a:cubicBezTo>
                  <a:cubicBezTo>
                    <a:pt x="24" y="41"/>
                    <a:pt x="31" y="38"/>
                    <a:pt x="31" y="3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3"/>
                    <a:pt x="24" y="0"/>
                    <a:pt x="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0" name="iṥ1iḑè"/>
            <p:cNvSpPr/>
            <p:nvPr/>
          </p:nvSpPr>
          <p:spPr bwMode="auto">
            <a:xfrm>
              <a:off x="6002623" y="2848474"/>
              <a:ext cx="66699" cy="22678"/>
            </a:xfrm>
            <a:custGeom>
              <a:avLst/>
              <a:gdLst>
                <a:gd name="T0" fmla="*/ 13 w 25"/>
                <a:gd name="T1" fmla="*/ 0 h 9"/>
                <a:gd name="T2" fmla="*/ 0 w 25"/>
                <a:gd name="T3" fmla="*/ 4 h 9"/>
                <a:gd name="T4" fmla="*/ 0 w 25"/>
                <a:gd name="T5" fmla="*/ 5 h 9"/>
                <a:gd name="T6" fmla="*/ 13 w 25"/>
                <a:gd name="T7" fmla="*/ 9 h 9"/>
                <a:gd name="T8" fmla="*/ 25 w 25"/>
                <a:gd name="T9" fmla="*/ 5 h 9"/>
                <a:gd name="T10" fmla="*/ 25 w 25"/>
                <a:gd name="T11" fmla="*/ 4 h 9"/>
                <a:gd name="T12" fmla="*/ 13 w 25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9">
                  <a:moveTo>
                    <a:pt x="13" y="0"/>
                  </a:moveTo>
                  <a:cubicBezTo>
                    <a:pt x="6" y="0"/>
                    <a:pt x="0" y="2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7"/>
                    <a:pt x="6" y="9"/>
                    <a:pt x="13" y="9"/>
                  </a:cubicBezTo>
                  <a:cubicBezTo>
                    <a:pt x="20" y="9"/>
                    <a:pt x="25" y="7"/>
                    <a:pt x="25" y="5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2"/>
                    <a:pt x="20" y="0"/>
                    <a:pt x="13" y="0"/>
                  </a:cubicBezTo>
                  <a:close/>
                </a:path>
              </a:pathLst>
            </a:custGeom>
            <a:solidFill>
              <a:srgbClr val="BDB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1" name="îṧḻidé"/>
            <p:cNvSpPr/>
            <p:nvPr/>
          </p:nvSpPr>
          <p:spPr bwMode="auto">
            <a:xfrm>
              <a:off x="6867033" y="2572344"/>
              <a:ext cx="230777" cy="108051"/>
            </a:xfrm>
            <a:custGeom>
              <a:avLst/>
              <a:gdLst>
                <a:gd name="T0" fmla="*/ 75 w 173"/>
                <a:gd name="T1" fmla="*/ 0 h 81"/>
                <a:gd name="T2" fmla="*/ 0 w 173"/>
                <a:gd name="T3" fmla="*/ 35 h 81"/>
                <a:gd name="T4" fmla="*/ 98 w 173"/>
                <a:gd name="T5" fmla="*/ 81 h 81"/>
                <a:gd name="T6" fmla="*/ 173 w 173"/>
                <a:gd name="T7" fmla="*/ 45 h 81"/>
                <a:gd name="T8" fmla="*/ 75 w 173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81">
                  <a:moveTo>
                    <a:pt x="75" y="0"/>
                  </a:moveTo>
                  <a:lnTo>
                    <a:pt x="0" y="35"/>
                  </a:lnTo>
                  <a:lnTo>
                    <a:pt x="98" y="81"/>
                  </a:lnTo>
                  <a:lnTo>
                    <a:pt x="173" y="45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B8DF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2" name="íṩḻidê"/>
            <p:cNvSpPr/>
            <p:nvPr/>
          </p:nvSpPr>
          <p:spPr bwMode="auto">
            <a:xfrm>
              <a:off x="6883041" y="2572344"/>
              <a:ext cx="230777" cy="108051"/>
            </a:xfrm>
            <a:custGeom>
              <a:avLst/>
              <a:gdLst>
                <a:gd name="T0" fmla="*/ 75 w 173"/>
                <a:gd name="T1" fmla="*/ 0 h 81"/>
                <a:gd name="T2" fmla="*/ 0 w 173"/>
                <a:gd name="T3" fmla="*/ 35 h 81"/>
                <a:gd name="T4" fmla="*/ 98 w 173"/>
                <a:gd name="T5" fmla="*/ 81 h 81"/>
                <a:gd name="T6" fmla="*/ 173 w 173"/>
                <a:gd name="T7" fmla="*/ 45 h 81"/>
                <a:gd name="T8" fmla="*/ 75 w 173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81">
                  <a:moveTo>
                    <a:pt x="75" y="0"/>
                  </a:moveTo>
                  <a:lnTo>
                    <a:pt x="0" y="35"/>
                  </a:lnTo>
                  <a:lnTo>
                    <a:pt x="98" y="81"/>
                  </a:lnTo>
                  <a:lnTo>
                    <a:pt x="173" y="45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3" name="í$ľídê"/>
            <p:cNvSpPr/>
            <p:nvPr/>
          </p:nvSpPr>
          <p:spPr bwMode="auto">
            <a:xfrm>
              <a:off x="4269802" y="2440281"/>
              <a:ext cx="1037825" cy="494901"/>
            </a:xfrm>
            <a:custGeom>
              <a:avLst/>
              <a:gdLst>
                <a:gd name="T0" fmla="*/ 534 w 778"/>
                <a:gd name="T1" fmla="*/ 0 h 371"/>
                <a:gd name="T2" fmla="*/ 778 w 778"/>
                <a:gd name="T3" fmla="*/ 117 h 371"/>
                <a:gd name="T4" fmla="*/ 244 w 778"/>
                <a:gd name="T5" fmla="*/ 371 h 371"/>
                <a:gd name="T6" fmla="*/ 0 w 778"/>
                <a:gd name="T7" fmla="*/ 254 h 371"/>
                <a:gd name="T8" fmla="*/ 534 w 778"/>
                <a:gd name="T9" fmla="*/ 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8" h="371">
                  <a:moveTo>
                    <a:pt x="534" y="0"/>
                  </a:moveTo>
                  <a:lnTo>
                    <a:pt x="778" y="117"/>
                  </a:lnTo>
                  <a:lnTo>
                    <a:pt x="244" y="371"/>
                  </a:lnTo>
                  <a:lnTo>
                    <a:pt x="0" y="254"/>
                  </a:lnTo>
                  <a:lnTo>
                    <a:pt x="534" y="0"/>
                  </a:lnTo>
                  <a:close/>
                </a:path>
              </a:pathLst>
            </a:custGeom>
            <a:solidFill>
              <a:srgbClr val="888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4" name="işļîde"/>
            <p:cNvSpPr/>
            <p:nvPr/>
          </p:nvSpPr>
          <p:spPr bwMode="auto">
            <a:xfrm>
              <a:off x="4822064" y="2501643"/>
              <a:ext cx="358837" cy="178751"/>
            </a:xfrm>
            <a:custGeom>
              <a:avLst/>
              <a:gdLst>
                <a:gd name="T0" fmla="*/ 29 w 137"/>
                <a:gd name="T1" fmla="*/ 0 h 68"/>
                <a:gd name="T2" fmla="*/ 137 w 137"/>
                <a:gd name="T3" fmla="*/ 52 h 68"/>
                <a:gd name="T4" fmla="*/ 104 w 137"/>
                <a:gd name="T5" fmla="*/ 68 h 68"/>
                <a:gd name="T6" fmla="*/ 0 w 137"/>
                <a:gd name="T7" fmla="*/ 13 h 68"/>
                <a:gd name="T8" fmla="*/ 29 w 137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68">
                  <a:moveTo>
                    <a:pt x="29" y="0"/>
                  </a:moveTo>
                  <a:cubicBezTo>
                    <a:pt x="62" y="20"/>
                    <a:pt x="102" y="29"/>
                    <a:pt x="137" y="52"/>
                  </a:cubicBezTo>
                  <a:cubicBezTo>
                    <a:pt x="104" y="68"/>
                    <a:pt x="104" y="68"/>
                    <a:pt x="104" y="68"/>
                  </a:cubicBezTo>
                  <a:cubicBezTo>
                    <a:pt x="69" y="50"/>
                    <a:pt x="37" y="24"/>
                    <a:pt x="0" y="13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A8AA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5" name="í$ḷíḋè"/>
            <p:cNvSpPr/>
            <p:nvPr/>
          </p:nvSpPr>
          <p:spPr bwMode="auto">
            <a:xfrm>
              <a:off x="4934117" y="2472296"/>
              <a:ext cx="309480" cy="149404"/>
            </a:xfrm>
            <a:custGeom>
              <a:avLst/>
              <a:gdLst>
                <a:gd name="T0" fmla="*/ 9 w 118"/>
                <a:gd name="T1" fmla="*/ 0 h 57"/>
                <a:gd name="T2" fmla="*/ 118 w 118"/>
                <a:gd name="T3" fmla="*/ 51 h 57"/>
                <a:gd name="T4" fmla="*/ 106 w 118"/>
                <a:gd name="T5" fmla="*/ 57 h 57"/>
                <a:gd name="T6" fmla="*/ 0 w 118"/>
                <a:gd name="T7" fmla="*/ 4 h 57"/>
                <a:gd name="T8" fmla="*/ 9 w 118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57">
                  <a:moveTo>
                    <a:pt x="9" y="0"/>
                  </a:moveTo>
                  <a:cubicBezTo>
                    <a:pt x="118" y="51"/>
                    <a:pt x="118" y="51"/>
                    <a:pt x="118" y="51"/>
                  </a:cubicBezTo>
                  <a:cubicBezTo>
                    <a:pt x="106" y="57"/>
                    <a:pt x="106" y="57"/>
                    <a:pt x="106" y="57"/>
                  </a:cubicBezTo>
                  <a:cubicBezTo>
                    <a:pt x="72" y="36"/>
                    <a:pt x="37" y="17"/>
                    <a:pt x="0" y="4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A8AA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6" name="îŝlïdé"/>
            <p:cNvSpPr/>
            <p:nvPr/>
          </p:nvSpPr>
          <p:spPr bwMode="auto">
            <a:xfrm>
              <a:off x="4424543" y="2685730"/>
              <a:ext cx="284135" cy="188090"/>
            </a:xfrm>
            <a:custGeom>
              <a:avLst/>
              <a:gdLst>
                <a:gd name="T0" fmla="*/ 32 w 108"/>
                <a:gd name="T1" fmla="*/ 0 h 72"/>
                <a:gd name="T2" fmla="*/ 108 w 108"/>
                <a:gd name="T3" fmla="*/ 68 h 72"/>
                <a:gd name="T4" fmla="*/ 99 w 108"/>
                <a:gd name="T5" fmla="*/ 72 h 72"/>
                <a:gd name="T6" fmla="*/ 0 w 108"/>
                <a:gd name="T7" fmla="*/ 15 h 72"/>
                <a:gd name="T8" fmla="*/ 32 w 108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72">
                  <a:moveTo>
                    <a:pt x="32" y="0"/>
                  </a:moveTo>
                  <a:cubicBezTo>
                    <a:pt x="57" y="23"/>
                    <a:pt x="88" y="39"/>
                    <a:pt x="108" y="68"/>
                  </a:cubicBezTo>
                  <a:cubicBezTo>
                    <a:pt x="99" y="72"/>
                    <a:pt x="99" y="72"/>
                    <a:pt x="99" y="72"/>
                  </a:cubicBezTo>
                  <a:cubicBezTo>
                    <a:pt x="66" y="56"/>
                    <a:pt x="35" y="25"/>
                    <a:pt x="0" y="15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rgbClr val="A8AA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7" name="ïşḻíďè"/>
            <p:cNvSpPr/>
            <p:nvPr/>
          </p:nvSpPr>
          <p:spPr bwMode="auto">
            <a:xfrm>
              <a:off x="4329831" y="2745759"/>
              <a:ext cx="302811" cy="160076"/>
            </a:xfrm>
            <a:custGeom>
              <a:avLst/>
              <a:gdLst>
                <a:gd name="T0" fmla="*/ 0 w 115"/>
                <a:gd name="T1" fmla="*/ 9 h 61"/>
                <a:gd name="T2" fmla="*/ 21 w 115"/>
                <a:gd name="T3" fmla="*/ 0 h 61"/>
                <a:gd name="T4" fmla="*/ 115 w 115"/>
                <a:gd name="T5" fmla="*/ 59 h 61"/>
                <a:gd name="T6" fmla="*/ 110 w 115"/>
                <a:gd name="T7" fmla="*/ 61 h 61"/>
                <a:gd name="T8" fmla="*/ 0 w 115"/>
                <a:gd name="T9" fmla="*/ 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61">
                  <a:moveTo>
                    <a:pt x="0" y="9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53" y="19"/>
                    <a:pt x="88" y="32"/>
                    <a:pt x="115" y="59"/>
                  </a:cubicBezTo>
                  <a:cubicBezTo>
                    <a:pt x="110" y="61"/>
                    <a:pt x="110" y="61"/>
                    <a:pt x="110" y="61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A8AA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8" name="ïṧlide"/>
            <p:cNvSpPr/>
            <p:nvPr/>
          </p:nvSpPr>
          <p:spPr bwMode="auto">
            <a:xfrm>
              <a:off x="4545934" y="2627035"/>
              <a:ext cx="278799" cy="194758"/>
            </a:xfrm>
            <a:custGeom>
              <a:avLst/>
              <a:gdLst>
                <a:gd name="T0" fmla="*/ 0 w 106"/>
                <a:gd name="T1" fmla="*/ 15 h 74"/>
                <a:gd name="T2" fmla="*/ 33 w 106"/>
                <a:gd name="T3" fmla="*/ 0 h 74"/>
                <a:gd name="T4" fmla="*/ 106 w 106"/>
                <a:gd name="T5" fmla="*/ 69 h 74"/>
                <a:gd name="T6" fmla="*/ 95 w 106"/>
                <a:gd name="T7" fmla="*/ 74 h 74"/>
                <a:gd name="T8" fmla="*/ 87 w 106"/>
                <a:gd name="T9" fmla="*/ 72 h 74"/>
                <a:gd name="T10" fmla="*/ 0 w 106"/>
                <a:gd name="T11" fmla="*/ 1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" h="74">
                  <a:moveTo>
                    <a:pt x="0" y="15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52" y="28"/>
                    <a:pt x="90" y="37"/>
                    <a:pt x="106" y="69"/>
                  </a:cubicBezTo>
                  <a:cubicBezTo>
                    <a:pt x="95" y="74"/>
                    <a:pt x="95" y="74"/>
                    <a:pt x="95" y="74"/>
                  </a:cubicBezTo>
                  <a:cubicBezTo>
                    <a:pt x="92" y="74"/>
                    <a:pt x="89" y="73"/>
                    <a:pt x="87" y="72"/>
                  </a:cubicBezTo>
                  <a:cubicBezTo>
                    <a:pt x="60" y="50"/>
                    <a:pt x="32" y="25"/>
                    <a:pt x="0" y="15"/>
                  </a:cubicBezTo>
                  <a:close/>
                </a:path>
              </a:pathLst>
            </a:custGeom>
            <a:solidFill>
              <a:srgbClr val="A8AA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9" name="ïṣļiďé"/>
            <p:cNvSpPr/>
            <p:nvPr/>
          </p:nvSpPr>
          <p:spPr bwMode="auto">
            <a:xfrm>
              <a:off x="4643313" y="2601691"/>
              <a:ext cx="277465" cy="185422"/>
            </a:xfrm>
            <a:custGeom>
              <a:avLst/>
              <a:gdLst>
                <a:gd name="T0" fmla="*/ 17 w 106"/>
                <a:gd name="T1" fmla="*/ 0 h 71"/>
                <a:gd name="T2" fmla="*/ 102 w 106"/>
                <a:gd name="T3" fmla="*/ 54 h 71"/>
                <a:gd name="T4" fmla="*/ 106 w 106"/>
                <a:gd name="T5" fmla="*/ 61 h 71"/>
                <a:gd name="T6" fmla="*/ 86 w 106"/>
                <a:gd name="T7" fmla="*/ 71 h 71"/>
                <a:gd name="T8" fmla="*/ 0 w 106"/>
                <a:gd name="T9" fmla="*/ 8 h 71"/>
                <a:gd name="T10" fmla="*/ 17 w 106"/>
                <a:gd name="T1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" h="71">
                  <a:moveTo>
                    <a:pt x="17" y="0"/>
                  </a:moveTo>
                  <a:cubicBezTo>
                    <a:pt x="42" y="21"/>
                    <a:pt x="80" y="27"/>
                    <a:pt x="102" y="54"/>
                  </a:cubicBezTo>
                  <a:cubicBezTo>
                    <a:pt x="104" y="55"/>
                    <a:pt x="105" y="58"/>
                    <a:pt x="106" y="61"/>
                  </a:cubicBezTo>
                  <a:cubicBezTo>
                    <a:pt x="86" y="71"/>
                    <a:pt x="86" y="71"/>
                    <a:pt x="86" y="71"/>
                  </a:cubicBezTo>
                  <a:cubicBezTo>
                    <a:pt x="55" y="52"/>
                    <a:pt x="29" y="28"/>
                    <a:pt x="0" y="8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A8AA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0" name="ïšḷîḓê"/>
            <p:cNvSpPr/>
            <p:nvPr/>
          </p:nvSpPr>
          <p:spPr bwMode="auto">
            <a:xfrm>
              <a:off x="4724685" y="2551000"/>
              <a:ext cx="325487" cy="186755"/>
            </a:xfrm>
            <a:custGeom>
              <a:avLst/>
              <a:gdLst>
                <a:gd name="T0" fmla="*/ 25 w 124"/>
                <a:gd name="T1" fmla="*/ 0 h 71"/>
                <a:gd name="T2" fmla="*/ 124 w 124"/>
                <a:gd name="T3" fmla="*/ 57 h 71"/>
                <a:gd name="T4" fmla="*/ 95 w 124"/>
                <a:gd name="T5" fmla="*/ 71 h 71"/>
                <a:gd name="T6" fmla="*/ 0 w 124"/>
                <a:gd name="T7" fmla="*/ 12 h 71"/>
                <a:gd name="T8" fmla="*/ 25 w 124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1">
                  <a:moveTo>
                    <a:pt x="25" y="0"/>
                  </a:moveTo>
                  <a:cubicBezTo>
                    <a:pt x="57" y="20"/>
                    <a:pt x="108" y="29"/>
                    <a:pt x="124" y="57"/>
                  </a:cubicBezTo>
                  <a:cubicBezTo>
                    <a:pt x="95" y="71"/>
                    <a:pt x="95" y="71"/>
                    <a:pt x="95" y="71"/>
                  </a:cubicBezTo>
                  <a:cubicBezTo>
                    <a:pt x="65" y="49"/>
                    <a:pt x="34" y="28"/>
                    <a:pt x="0" y="12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rgbClr val="A8AA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1" name="ïSlíḑè"/>
            <p:cNvSpPr/>
            <p:nvPr/>
          </p:nvSpPr>
          <p:spPr bwMode="auto">
            <a:xfrm>
              <a:off x="4898100" y="2482967"/>
              <a:ext cx="314816" cy="154740"/>
            </a:xfrm>
            <a:custGeom>
              <a:avLst/>
              <a:gdLst>
                <a:gd name="T0" fmla="*/ 14 w 120"/>
                <a:gd name="T1" fmla="*/ 0 h 59"/>
                <a:gd name="T2" fmla="*/ 120 w 120"/>
                <a:gd name="T3" fmla="*/ 53 h 59"/>
                <a:gd name="T4" fmla="*/ 108 w 120"/>
                <a:gd name="T5" fmla="*/ 59 h 59"/>
                <a:gd name="T6" fmla="*/ 0 w 120"/>
                <a:gd name="T7" fmla="*/ 7 h 59"/>
                <a:gd name="T8" fmla="*/ 14 w 120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59">
                  <a:moveTo>
                    <a:pt x="14" y="0"/>
                  </a:moveTo>
                  <a:cubicBezTo>
                    <a:pt x="51" y="13"/>
                    <a:pt x="86" y="32"/>
                    <a:pt x="120" y="53"/>
                  </a:cubicBezTo>
                  <a:cubicBezTo>
                    <a:pt x="108" y="59"/>
                    <a:pt x="108" y="59"/>
                    <a:pt x="108" y="59"/>
                  </a:cubicBezTo>
                  <a:cubicBezTo>
                    <a:pt x="73" y="36"/>
                    <a:pt x="33" y="27"/>
                    <a:pt x="0" y="7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rgbClr val="BDB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2" name="ïṣ1îḓe"/>
            <p:cNvSpPr/>
            <p:nvPr/>
          </p:nvSpPr>
          <p:spPr bwMode="auto">
            <a:xfrm>
              <a:off x="4508582" y="2667054"/>
              <a:ext cx="286803" cy="196093"/>
            </a:xfrm>
            <a:custGeom>
              <a:avLst/>
              <a:gdLst>
                <a:gd name="T0" fmla="*/ 0 w 109"/>
                <a:gd name="T1" fmla="*/ 7 h 75"/>
                <a:gd name="T2" fmla="*/ 14 w 109"/>
                <a:gd name="T3" fmla="*/ 0 h 75"/>
                <a:gd name="T4" fmla="*/ 101 w 109"/>
                <a:gd name="T5" fmla="*/ 57 h 75"/>
                <a:gd name="T6" fmla="*/ 109 w 109"/>
                <a:gd name="T7" fmla="*/ 59 h 75"/>
                <a:gd name="T8" fmla="*/ 76 w 109"/>
                <a:gd name="T9" fmla="*/ 75 h 75"/>
                <a:gd name="T10" fmla="*/ 0 w 109"/>
                <a:gd name="T11" fmla="*/ 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75">
                  <a:moveTo>
                    <a:pt x="0" y="7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46" y="10"/>
                    <a:pt x="74" y="35"/>
                    <a:pt x="101" y="57"/>
                  </a:cubicBezTo>
                  <a:cubicBezTo>
                    <a:pt x="103" y="58"/>
                    <a:pt x="106" y="59"/>
                    <a:pt x="109" y="59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56" y="46"/>
                    <a:pt x="25" y="30"/>
                    <a:pt x="0" y="7"/>
                  </a:cubicBezTo>
                  <a:close/>
                </a:path>
              </a:pathLst>
            </a:custGeom>
            <a:solidFill>
              <a:srgbClr val="BDB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3" name="ïŝ1íḓe"/>
            <p:cNvSpPr/>
            <p:nvPr/>
          </p:nvSpPr>
          <p:spPr bwMode="auto">
            <a:xfrm>
              <a:off x="4385858" y="2724415"/>
              <a:ext cx="298809" cy="176083"/>
            </a:xfrm>
            <a:custGeom>
              <a:avLst/>
              <a:gdLst>
                <a:gd name="T0" fmla="*/ 15 w 114"/>
                <a:gd name="T1" fmla="*/ 0 h 67"/>
                <a:gd name="T2" fmla="*/ 114 w 114"/>
                <a:gd name="T3" fmla="*/ 57 h 67"/>
                <a:gd name="T4" fmla="*/ 94 w 114"/>
                <a:gd name="T5" fmla="*/ 67 h 67"/>
                <a:gd name="T6" fmla="*/ 0 w 114"/>
                <a:gd name="T7" fmla="*/ 8 h 67"/>
                <a:gd name="T8" fmla="*/ 15 w 114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67">
                  <a:moveTo>
                    <a:pt x="15" y="0"/>
                  </a:moveTo>
                  <a:cubicBezTo>
                    <a:pt x="50" y="10"/>
                    <a:pt x="81" y="41"/>
                    <a:pt x="114" y="57"/>
                  </a:cubicBezTo>
                  <a:cubicBezTo>
                    <a:pt x="94" y="67"/>
                    <a:pt x="94" y="67"/>
                    <a:pt x="94" y="67"/>
                  </a:cubicBezTo>
                  <a:cubicBezTo>
                    <a:pt x="67" y="40"/>
                    <a:pt x="32" y="27"/>
                    <a:pt x="0" y="8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BDB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4" name="ïś1îḍé"/>
            <p:cNvSpPr/>
            <p:nvPr/>
          </p:nvSpPr>
          <p:spPr bwMode="auto">
            <a:xfrm>
              <a:off x="4632641" y="2621699"/>
              <a:ext cx="236112" cy="186755"/>
            </a:xfrm>
            <a:custGeom>
              <a:avLst/>
              <a:gdLst>
                <a:gd name="T0" fmla="*/ 0 w 90"/>
                <a:gd name="T1" fmla="*/ 2 h 71"/>
                <a:gd name="T2" fmla="*/ 4 w 90"/>
                <a:gd name="T3" fmla="*/ 0 h 71"/>
                <a:gd name="T4" fmla="*/ 90 w 90"/>
                <a:gd name="T5" fmla="*/ 63 h 71"/>
                <a:gd name="T6" fmla="*/ 73 w 90"/>
                <a:gd name="T7" fmla="*/ 71 h 71"/>
                <a:gd name="T8" fmla="*/ 0 w 90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71">
                  <a:moveTo>
                    <a:pt x="0" y="2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3" y="20"/>
                    <a:pt x="59" y="44"/>
                    <a:pt x="90" y="63"/>
                  </a:cubicBezTo>
                  <a:cubicBezTo>
                    <a:pt x="73" y="71"/>
                    <a:pt x="73" y="71"/>
                    <a:pt x="73" y="71"/>
                  </a:cubicBezTo>
                  <a:cubicBezTo>
                    <a:pt x="57" y="39"/>
                    <a:pt x="19" y="30"/>
                    <a:pt x="0" y="2"/>
                  </a:cubicBezTo>
                  <a:close/>
                </a:path>
              </a:pathLst>
            </a:custGeom>
            <a:solidFill>
              <a:srgbClr val="BDB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5" name="ïṡḷîde"/>
            <p:cNvSpPr/>
            <p:nvPr/>
          </p:nvSpPr>
          <p:spPr bwMode="auto">
            <a:xfrm>
              <a:off x="4687334" y="2583015"/>
              <a:ext cx="286803" cy="178751"/>
            </a:xfrm>
            <a:custGeom>
              <a:avLst/>
              <a:gdLst>
                <a:gd name="T0" fmla="*/ 85 w 109"/>
                <a:gd name="T1" fmla="*/ 61 h 68"/>
                <a:gd name="T2" fmla="*/ 0 w 109"/>
                <a:gd name="T3" fmla="*/ 7 h 68"/>
                <a:gd name="T4" fmla="*/ 14 w 109"/>
                <a:gd name="T5" fmla="*/ 0 h 68"/>
                <a:gd name="T6" fmla="*/ 109 w 109"/>
                <a:gd name="T7" fmla="*/ 59 h 68"/>
                <a:gd name="T8" fmla="*/ 89 w 109"/>
                <a:gd name="T9" fmla="*/ 68 h 68"/>
                <a:gd name="T10" fmla="*/ 85 w 109"/>
                <a:gd name="T11" fmla="*/ 6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68">
                  <a:moveTo>
                    <a:pt x="85" y="61"/>
                  </a:moveTo>
                  <a:cubicBezTo>
                    <a:pt x="63" y="34"/>
                    <a:pt x="25" y="28"/>
                    <a:pt x="0" y="7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48" y="16"/>
                    <a:pt x="79" y="37"/>
                    <a:pt x="109" y="59"/>
                  </a:cubicBezTo>
                  <a:cubicBezTo>
                    <a:pt x="89" y="68"/>
                    <a:pt x="89" y="68"/>
                    <a:pt x="89" y="68"/>
                  </a:cubicBezTo>
                  <a:cubicBezTo>
                    <a:pt x="88" y="65"/>
                    <a:pt x="87" y="62"/>
                    <a:pt x="85" y="61"/>
                  </a:cubicBezTo>
                  <a:close/>
                </a:path>
              </a:pathLst>
            </a:custGeom>
            <a:solidFill>
              <a:srgbClr val="BDB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6" name="ïS1iḑê"/>
            <p:cNvSpPr/>
            <p:nvPr/>
          </p:nvSpPr>
          <p:spPr bwMode="auto">
            <a:xfrm>
              <a:off x="4790049" y="2534992"/>
              <a:ext cx="304144" cy="165411"/>
            </a:xfrm>
            <a:custGeom>
              <a:avLst/>
              <a:gdLst>
                <a:gd name="T0" fmla="*/ 0 w 116"/>
                <a:gd name="T1" fmla="*/ 6 h 63"/>
                <a:gd name="T2" fmla="*/ 12 w 116"/>
                <a:gd name="T3" fmla="*/ 0 h 63"/>
                <a:gd name="T4" fmla="*/ 116 w 116"/>
                <a:gd name="T5" fmla="*/ 55 h 63"/>
                <a:gd name="T6" fmla="*/ 99 w 116"/>
                <a:gd name="T7" fmla="*/ 63 h 63"/>
                <a:gd name="T8" fmla="*/ 0 w 116"/>
                <a:gd name="T9" fmla="*/ 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62">
                  <a:moveTo>
                    <a:pt x="0" y="6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49" y="11"/>
                    <a:pt x="81" y="37"/>
                    <a:pt x="116" y="55"/>
                  </a:cubicBezTo>
                  <a:cubicBezTo>
                    <a:pt x="99" y="63"/>
                    <a:pt x="99" y="63"/>
                    <a:pt x="99" y="63"/>
                  </a:cubicBezTo>
                  <a:cubicBezTo>
                    <a:pt x="83" y="35"/>
                    <a:pt x="32" y="26"/>
                    <a:pt x="0" y="6"/>
                  </a:cubicBezTo>
                  <a:close/>
                </a:path>
              </a:pathLst>
            </a:custGeom>
            <a:solidFill>
              <a:srgbClr val="BDB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7" name="iṩlïḋè"/>
            <p:cNvSpPr/>
            <p:nvPr/>
          </p:nvSpPr>
          <p:spPr bwMode="auto">
            <a:xfrm>
              <a:off x="5971942" y="3880963"/>
              <a:ext cx="249452" cy="98714"/>
            </a:xfrm>
            <a:prstGeom prst="ellipse">
              <a:avLst/>
            </a:prstGeom>
            <a:solidFill>
              <a:srgbClr val="A7D4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8" name="i$ḻíḋè"/>
            <p:cNvSpPr/>
            <p:nvPr/>
          </p:nvSpPr>
          <p:spPr bwMode="auto">
            <a:xfrm>
              <a:off x="5947930" y="3635513"/>
              <a:ext cx="252120" cy="121391"/>
            </a:xfrm>
            <a:prstGeom prst="ellipse">
              <a:avLst/>
            </a:prstGeom>
            <a:solidFill>
              <a:srgbClr val="F372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9" name="îṩ1îḓé"/>
            <p:cNvSpPr/>
            <p:nvPr/>
          </p:nvSpPr>
          <p:spPr bwMode="auto">
            <a:xfrm>
              <a:off x="5947930" y="3696875"/>
              <a:ext cx="252120" cy="268127"/>
            </a:xfrm>
            <a:custGeom>
              <a:avLst/>
              <a:gdLst>
                <a:gd name="T0" fmla="*/ 38 w 96"/>
                <a:gd name="T1" fmla="*/ 0 h 102"/>
                <a:gd name="T2" fmla="*/ 0 w 96"/>
                <a:gd name="T3" fmla="*/ 0 h 102"/>
                <a:gd name="T4" fmla="*/ 9 w 96"/>
                <a:gd name="T5" fmla="*/ 84 h 102"/>
                <a:gd name="T6" fmla="*/ 48 w 96"/>
                <a:gd name="T7" fmla="*/ 102 h 102"/>
                <a:gd name="T8" fmla="*/ 86 w 96"/>
                <a:gd name="T9" fmla="*/ 84 h 102"/>
                <a:gd name="T10" fmla="*/ 96 w 96"/>
                <a:gd name="T11" fmla="*/ 0 h 102"/>
                <a:gd name="T12" fmla="*/ 38 w 96"/>
                <a:gd name="T1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102">
                  <a:moveTo>
                    <a:pt x="3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94"/>
                    <a:pt x="26" y="102"/>
                    <a:pt x="48" y="102"/>
                  </a:cubicBezTo>
                  <a:cubicBezTo>
                    <a:pt x="69" y="102"/>
                    <a:pt x="86" y="94"/>
                    <a:pt x="86" y="84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38" y="0"/>
                  </a:lnTo>
                  <a:close/>
                </a:path>
              </a:pathLst>
            </a:custGeom>
            <a:solidFill>
              <a:srgbClr val="F372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0" name="ïśļîḍe"/>
            <p:cNvSpPr/>
            <p:nvPr/>
          </p:nvSpPr>
          <p:spPr bwMode="auto">
            <a:xfrm>
              <a:off x="5963938" y="3643516"/>
              <a:ext cx="217437" cy="76036"/>
            </a:xfrm>
            <a:custGeom>
              <a:avLst/>
              <a:gdLst>
                <a:gd name="T0" fmla="*/ 79 w 83"/>
                <a:gd name="T1" fmla="*/ 28 h 29"/>
                <a:gd name="T2" fmla="*/ 83 w 83"/>
                <a:gd name="T3" fmla="*/ 20 h 29"/>
                <a:gd name="T4" fmla="*/ 42 w 83"/>
                <a:gd name="T5" fmla="*/ 0 h 29"/>
                <a:gd name="T6" fmla="*/ 0 w 83"/>
                <a:gd name="T7" fmla="*/ 20 h 29"/>
                <a:gd name="T8" fmla="*/ 5 w 83"/>
                <a:gd name="T9" fmla="*/ 29 h 29"/>
                <a:gd name="T10" fmla="*/ 79 w 83"/>
                <a:gd name="T11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28">
                  <a:moveTo>
                    <a:pt x="79" y="28"/>
                  </a:moveTo>
                  <a:cubicBezTo>
                    <a:pt x="82" y="25"/>
                    <a:pt x="83" y="23"/>
                    <a:pt x="83" y="20"/>
                  </a:cubicBezTo>
                  <a:cubicBezTo>
                    <a:pt x="83" y="9"/>
                    <a:pt x="64" y="0"/>
                    <a:pt x="42" y="0"/>
                  </a:cubicBezTo>
                  <a:cubicBezTo>
                    <a:pt x="19" y="0"/>
                    <a:pt x="0" y="9"/>
                    <a:pt x="0" y="20"/>
                  </a:cubicBezTo>
                  <a:cubicBezTo>
                    <a:pt x="0" y="23"/>
                    <a:pt x="2" y="26"/>
                    <a:pt x="5" y="29"/>
                  </a:cubicBezTo>
                  <a:cubicBezTo>
                    <a:pt x="25" y="13"/>
                    <a:pt x="55" y="14"/>
                    <a:pt x="79" y="28"/>
                  </a:cubicBezTo>
                  <a:close/>
                </a:path>
              </a:pathLst>
            </a:custGeom>
            <a:solidFill>
              <a:srgbClr val="D95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1" name="î$ļiḓé"/>
            <p:cNvSpPr/>
            <p:nvPr/>
          </p:nvSpPr>
          <p:spPr bwMode="auto">
            <a:xfrm>
              <a:off x="5977277" y="3678200"/>
              <a:ext cx="193425" cy="70701"/>
            </a:xfrm>
            <a:custGeom>
              <a:avLst/>
              <a:gdLst>
                <a:gd name="T0" fmla="*/ 74 w 74"/>
                <a:gd name="T1" fmla="*/ 15 h 27"/>
                <a:gd name="T2" fmla="*/ 0 w 74"/>
                <a:gd name="T3" fmla="*/ 16 h 27"/>
                <a:gd name="T4" fmla="*/ 37 w 74"/>
                <a:gd name="T5" fmla="*/ 27 h 27"/>
                <a:gd name="T6" fmla="*/ 74 w 74"/>
                <a:gd name="T7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27">
                  <a:moveTo>
                    <a:pt x="74" y="15"/>
                  </a:moveTo>
                  <a:cubicBezTo>
                    <a:pt x="50" y="1"/>
                    <a:pt x="20" y="0"/>
                    <a:pt x="0" y="16"/>
                  </a:cubicBezTo>
                  <a:cubicBezTo>
                    <a:pt x="7" y="22"/>
                    <a:pt x="20" y="27"/>
                    <a:pt x="37" y="27"/>
                  </a:cubicBezTo>
                  <a:cubicBezTo>
                    <a:pt x="54" y="27"/>
                    <a:pt x="68" y="22"/>
                    <a:pt x="74" y="15"/>
                  </a:cubicBezTo>
                  <a:close/>
                </a:path>
              </a:pathLst>
            </a:custGeom>
            <a:solidFill>
              <a:srgbClr val="863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2" name="ïṧ1idè"/>
            <p:cNvSpPr/>
            <p:nvPr/>
          </p:nvSpPr>
          <p:spPr bwMode="auto">
            <a:xfrm>
              <a:off x="5774515" y="3231322"/>
              <a:ext cx="564268" cy="517579"/>
            </a:xfrm>
            <a:custGeom>
              <a:avLst/>
              <a:gdLst>
                <a:gd name="T0" fmla="*/ 45 w 215"/>
                <a:gd name="T1" fmla="*/ 161 h 197"/>
                <a:gd name="T2" fmla="*/ 73 w 215"/>
                <a:gd name="T3" fmla="*/ 154 h 197"/>
                <a:gd name="T4" fmla="*/ 104 w 215"/>
                <a:gd name="T5" fmla="*/ 170 h 197"/>
                <a:gd name="T6" fmla="*/ 108 w 215"/>
                <a:gd name="T7" fmla="*/ 186 h 197"/>
                <a:gd name="T8" fmla="*/ 109 w 215"/>
                <a:gd name="T9" fmla="*/ 197 h 197"/>
                <a:gd name="T10" fmla="*/ 114 w 215"/>
                <a:gd name="T11" fmla="*/ 197 h 197"/>
                <a:gd name="T12" fmla="*/ 120 w 215"/>
                <a:gd name="T13" fmla="*/ 196 h 197"/>
                <a:gd name="T14" fmla="*/ 126 w 215"/>
                <a:gd name="T15" fmla="*/ 147 h 197"/>
                <a:gd name="T16" fmla="*/ 145 w 215"/>
                <a:gd name="T17" fmla="*/ 128 h 197"/>
                <a:gd name="T18" fmla="*/ 157 w 215"/>
                <a:gd name="T19" fmla="*/ 126 h 197"/>
                <a:gd name="T20" fmla="*/ 184 w 215"/>
                <a:gd name="T21" fmla="*/ 117 h 197"/>
                <a:gd name="T22" fmla="*/ 196 w 215"/>
                <a:gd name="T23" fmla="*/ 106 h 197"/>
                <a:gd name="T24" fmla="*/ 211 w 215"/>
                <a:gd name="T25" fmla="*/ 96 h 197"/>
                <a:gd name="T26" fmla="*/ 215 w 215"/>
                <a:gd name="T27" fmla="*/ 95 h 197"/>
                <a:gd name="T28" fmla="*/ 215 w 215"/>
                <a:gd name="T29" fmla="*/ 94 h 197"/>
                <a:gd name="T30" fmla="*/ 205 w 215"/>
                <a:gd name="T31" fmla="*/ 89 h 197"/>
                <a:gd name="T32" fmla="*/ 165 w 215"/>
                <a:gd name="T33" fmla="*/ 88 h 197"/>
                <a:gd name="T34" fmla="*/ 125 w 215"/>
                <a:gd name="T35" fmla="*/ 124 h 197"/>
                <a:gd name="T36" fmla="*/ 118 w 215"/>
                <a:gd name="T37" fmla="*/ 154 h 197"/>
                <a:gd name="T38" fmla="*/ 118 w 215"/>
                <a:gd name="T39" fmla="*/ 152 h 197"/>
                <a:gd name="T40" fmla="*/ 118 w 215"/>
                <a:gd name="T41" fmla="*/ 108 h 197"/>
                <a:gd name="T42" fmla="*/ 120 w 215"/>
                <a:gd name="T43" fmla="*/ 74 h 197"/>
                <a:gd name="T44" fmla="*/ 123 w 215"/>
                <a:gd name="T45" fmla="*/ 36 h 197"/>
                <a:gd name="T46" fmla="*/ 115 w 215"/>
                <a:gd name="T47" fmla="*/ 2 h 197"/>
                <a:gd name="T48" fmla="*/ 114 w 215"/>
                <a:gd name="T49" fmla="*/ 0 h 197"/>
                <a:gd name="T50" fmla="*/ 112 w 215"/>
                <a:gd name="T51" fmla="*/ 3 h 197"/>
                <a:gd name="T52" fmla="*/ 105 w 215"/>
                <a:gd name="T53" fmla="*/ 38 h 197"/>
                <a:gd name="T54" fmla="*/ 109 w 215"/>
                <a:gd name="T55" fmla="*/ 72 h 197"/>
                <a:gd name="T56" fmla="*/ 111 w 215"/>
                <a:gd name="T57" fmla="*/ 85 h 197"/>
                <a:gd name="T58" fmla="*/ 112 w 215"/>
                <a:gd name="T59" fmla="*/ 120 h 197"/>
                <a:gd name="T60" fmla="*/ 112 w 215"/>
                <a:gd name="T61" fmla="*/ 122 h 197"/>
                <a:gd name="T62" fmla="*/ 111 w 215"/>
                <a:gd name="T63" fmla="*/ 123 h 197"/>
                <a:gd name="T64" fmla="*/ 88 w 215"/>
                <a:gd name="T65" fmla="*/ 79 h 197"/>
                <a:gd name="T66" fmla="*/ 70 w 215"/>
                <a:gd name="T67" fmla="*/ 50 h 197"/>
                <a:gd name="T68" fmla="*/ 69 w 215"/>
                <a:gd name="T69" fmla="*/ 44 h 197"/>
                <a:gd name="T70" fmla="*/ 68 w 215"/>
                <a:gd name="T71" fmla="*/ 46 h 197"/>
                <a:gd name="T72" fmla="*/ 64 w 215"/>
                <a:gd name="T73" fmla="*/ 74 h 197"/>
                <a:gd name="T74" fmla="*/ 72 w 215"/>
                <a:gd name="T75" fmla="*/ 96 h 197"/>
                <a:gd name="T76" fmla="*/ 93 w 215"/>
                <a:gd name="T77" fmla="*/ 115 h 197"/>
                <a:gd name="T78" fmla="*/ 106 w 215"/>
                <a:gd name="T79" fmla="*/ 132 h 197"/>
                <a:gd name="T80" fmla="*/ 111 w 215"/>
                <a:gd name="T81" fmla="*/ 167 h 197"/>
                <a:gd name="T82" fmla="*/ 108 w 215"/>
                <a:gd name="T83" fmla="*/ 161 h 197"/>
                <a:gd name="T84" fmla="*/ 89 w 215"/>
                <a:gd name="T85" fmla="*/ 137 h 197"/>
                <a:gd name="T86" fmla="*/ 49 w 215"/>
                <a:gd name="T87" fmla="*/ 126 h 197"/>
                <a:gd name="T88" fmla="*/ 4 w 215"/>
                <a:gd name="T89" fmla="*/ 143 h 197"/>
                <a:gd name="T90" fmla="*/ 0 w 215"/>
                <a:gd name="T91" fmla="*/ 146 h 197"/>
                <a:gd name="T92" fmla="*/ 0 w 215"/>
                <a:gd name="T93" fmla="*/ 146 h 197"/>
                <a:gd name="T94" fmla="*/ 45 w 215"/>
                <a:gd name="T95" fmla="*/ 161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15" h="197">
                  <a:moveTo>
                    <a:pt x="45" y="161"/>
                  </a:moveTo>
                  <a:cubicBezTo>
                    <a:pt x="54" y="159"/>
                    <a:pt x="64" y="156"/>
                    <a:pt x="73" y="154"/>
                  </a:cubicBezTo>
                  <a:cubicBezTo>
                    <a:pt x="88" y="150"/>
                    <a:pt x="99" y="156"/>
                    <a:pt x="104" y="170"/>
                  </a:cubicBezTo>
                  <a:cubicBezTo>
                    <a:pt x="106" y="175"/>
                    <a:pt x="107" y="181"/>
                    <a:pt x="108" y="186"/>
                  </a:cubicBezTo>
                  <a:cubicBezTo>
                    <a:pt x="108" y="190"/>
                    <a:pt x="108" y="193"/>
                    <a:pt x="109" y="197"/>
                  </a:cubicBezTo>
                  <a:cubicBezTo>
                    <a:pt x="109" y="197"/>
                    <a:pt x="112" y="197"/>
                    <a:pt x="114" y="197"/>
                  </a:cubicBezTo>
                  <a:cubicBezTo>
                    <a:pt x="116" y="197"/>
                    <a:pt x="120" y="196"/>
                    <a:pt x="120" y="196"/>
                  </a:cubicBezTo>
                  <a:cubicBezTo>
                    <a:pt x="120" y="180"/>
                    <a:pt x="121" y="163"/>
                    <a:pt x="126" y="147"/>
                  </a:cubicBezTo>
                  <a:cubicBezTo>
                    <a:pt x="129" y="137"/>
                    <a:pt x="135" y="130"/>
                    <a:pt x="145" y="128"/>
                  </a:cubicBezTo>
                  <a:cubicBezTo>
                    <a:pt x="149" y="127"/>
                    <a:pt x="153" y="126"/>
                    <a:pt x="157" y="126"/>
                  </a:cubicBezTo>
                  <a:cubicBezTo>
                    <a:pt x="167" y="125"/>
                    <a:pt x="176" y="123"/>
                    <a:pt x="184" y="117"/>
                  </a:cubicBezTo>
                  <a:cubicBezTo>
                    <a:pt x="188" y="113"/>
                    <a:pt x="192" y="109"/>
                    <a:pt x="196" y="106"/>
                  </a:cubicBezTo>
                  <a:cubicBezTo>
                    <a:pt x="201" y="103"/>
                    <a:pt x="206" y="99"/>
                    <a:pt x="211" y="96"/>
                  </a:cubicBezTo>
                  <a:cubicBezTo>
                    <a:pt x="212" y="95"/>
                    <a:pt x="214" y="95"/>
                    <a:pt x="215" y="95"/>
                  </a:cubicBezTo>
                  <a:cubicBezTo>
                    <a:pt x="215" y="94"/>
                    <a:pt x="215" y="94"/>
                    <a:pt x="215" y="94"/>
                  </a:cubicBezTo>
                  <a:cubicBezTo>
                    <a:pt x="212" y="92"/>
                    <a:pt x="209" y="90"/>
                    <a:pt x="205" y="89"/>
                  </a:cubicBezTo>
                  <a:cubicBezTo>
                    <a:pt x="192" y="85"/>
                    <a:pt x="178" y="85"/>
                    <a:pt x="165" y="88"/>
                  </a:cubicBezTo>
                  <a:cubicBezTo>
                    <a:pt x="145" y="92"/>
                    <a:pt x="130" y="102"/>
                    <a:pt x="125" y="124"/>
                  </a:cubicBezTo>
                  <a:cubicBezTo>
                    <a:pt x="123" y="134"/>
                    <a:pt x="121" y="144"/>
                    <a:pt x="118" y="154"/>
                  </a:cubicBezTo>
                  <a:cubicBezTo>
                    <a:pt x="118" y="153"/>
                    <a:pt x="118" y="152"/>
                    <a:pt x="118" y="152"/>
                  </a:cubicBezTo>
                  <a:cubicBezTo>
                    <a:pt x="118" y="137"/>
                    <a:pt x="118" y="123"/>
                    <a:pt x="118" y="108"/>
                  </a:cubicBezTo>
                  <a:cubicBezTo>
                    <a:pt x="118" y="97"/>
                    <a:pt x="118" y="85"/>
                    <a:pt x="120" y="74"/>
                  </a:cubicBezTo>
                  <a:cubicBezTo>
                    <a:pt x="121" y="61"/>
                    <a:pt x="123" y="49"/>
                    <a:pt x="123" y="36"/>
                  </a:cubicBezTo>
                  <a:cubicBezTo>
                    <a:pt x="122" y="25"/>
                    <a:pt x="120" y="13"/>
                    <a:pt x="115" y="2"/>
                  </a:cubicBezTo>
                  <a:cubicBezTo>
                    <a:pt x="115" y="2"/>
                    <a:pt x="114" y="1"/>
                    <a:pt x="114" y="0"/>
                  </a:cubicBezTo>
                  <a:cubicBezTo>
                    <a:pt x="113" y="1"/>
                    <a:pt x="112" y="2"/>
                    <a:pt x="112" y="3"/>
                  </a:cubicBezTo>
                  <a:cubicBezTo>
                    <a:pt x="108" y="14"/>
                    <a:pt x="106" y="26"/>
                    <a:pt x="105" y="38"/>
                  </a:cubicBezTo>
                  <a:cubicBezTo>
                    <a:pt x="105" y="49"/>
                    <a:pt x="106" y="61"/>
                    <a:pt x="109" y="72"/>
                  </a:cubicBezTo>
                  <a:cubicBezTo>
                    <a:pt x="110" y="76"/>
                    <a:pt x="111" y="81"/>
                    <a:pt x="111" y="85"/>
                  </a:cubicBezTo>
                  <a:cubicBezTo>
                    <a:pt x="111" y="97"/>
                    <a:pt x="111" y="109"/>
                    <a:pt x="112" y="120"/>
                  </a:cubicBezTo>
                  <a:cubicBezTo>
                    <a:pt x="112" y="121"/>
                    <a:pt x="112" y="121"/>
                    <a:pt x="112" y="122"/>
                  </a:cubicBezTo>
                  <a:cubicBezTo>
                    <a:pt x="112" y="122"/>
                    <a:pt x="111" y="123"/>
                    <a:pt x="111" y="123"/>
                  </a:cubicBezTo>
                  <a:cubicBezTo>
                    <a:pt x="109" y="105"/>
                    <a:pt x="101" y="91"/>
                    <a:pt x="88" y="79"/>
                  </a:cubicBezTo>
                  <a:cubicBezTo>
                    <a:pt x="79" y="71"/>
                    <a:pt x="73" y="61"/>
                    <a:pt x="70" y="50"/>
                  </a:cubicBezTo>
                  <a:cubicBezTo>
                    <a:pt x="70" y="48"/>
                    <a:pt x="69" y="46"/>
                    <a:pt x="69" y="44"/>
                  </a:cubicBezTo>
                  <a:cubicBezTo>
                    <a:pt x="68" y="45"/>
                    <a:pt x="68" y="45"/>
                    <a:pt x="68" y="46"/>
                  </a:cubicBezTo>
                  <a:cubicBezTo>
                    <a:pt x="64" y="55"/>
                    <a:pt x="64" y="64"/>
                    <a:pt x="64" y="74"/>
                  </a:cubicBezTo>
                  <a:cubicBezTo>
                    <a:pt x="65" y="82"/>
                    <a:pt x="67" y="89"/>
                    <a:pt x="72" y="96"/>
                  </a:cubicBezTo>
                  <a:cubicBezTo>
                    <a:pt x="78" y="103"/>
                    <a:pt x="85" y="110"/>
                    <a:pt x="93" y="115"/>
                  </a:cubicBezTo>
                  <a:cubicBezTo>
                    <a:pt x="100" y="119"/>
                    <a:pt x="104" y="125"/>
                    <a:pt x="106" y="132"/>
                  </a:cubicBezTo>
                  <a:cubicBezTo>
                    <a:pt x="110" y="144"/>
                    <a:pt x="111" y="155"/>
                    <a:pt x="111" y="167"/>
                  </a:cubicBezTo>
                  <a:cubicBezTo>
                    <a:pt x="110" y="165"/>
                    <a:pt x="109" y="163"/>
                    <a:pt x="108" y="161"/>
                  </a:cubicBezTo>
                  <a:cubicBezTo>
                    <a:pt x="104" y="151"/>
                    <a:pt x="98" y="143"/>
                    <a:pt x="89" y="137"/>
                  </a:cubicBezTo>
                  <a:cubicBezTo>
                    <a:pt x="76" y="130"/>
                    <a:pt x="63" y="126"/>
                    <a:pt x="49" y="126"/>
                  </a:cubicBezTo>
                  <a:cubicBezTo>
                    <a:pt x="32" y="126"/>
                    <a:pt x="16" y="131"/>
                    <a:pt x="4" y="143"/>
                  </a:cubicBezTo>
                  <a:cubicBezTo>
                    <a:pt x="2" y="144"/>
                    <a:pt x="1" y="145"/>
                    <a:pt x="0" y="146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13" y="159"/>
                    <a:pt x="28" y="164"/>
                    <a:pt x="45" y="161"/>
                  </a:cubicBezTo>
                  <a:close/>
                </a:path>
              </a:pathLst>
            </a:custGeom>
            <a:solidFill>
              <a:srgbClr val="43BA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3" name="ï$1îḍè"/>
            <p:cNvSpPr/>
            <p:nvPr/>
          </p:nvSpPr>
          <p:spPr bwMode="auto">
            <a:xfrm>
              <a:off x="3987001" y="2863148"/>
              <a:ext cx="320152" cy="118723"/>
            </a:xfrm>
            <a:prstGeom prst="ellipse">
              <a:avLst/>
            </a:pr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4" name="ïṥ1íďé"/>
            <p:cNvSpPr/>
            <p:nvPr/>
          </p:nvSpPr>
          <p:spPr bwMode="auto">
            <a:xfrm>
              <a:off x="4136406" y="1813316"/>
              <a:ext cx="22678" cy="1108525"/>
            </a:xfrm>
            <a:custGeom>
              <a:avLst/>
              <a:gdLst>
                <a:gd name="T0" fmla="*/ 9 w 9"/>
                <a:gd name="T1" fmla="*/ 418 h 422"/>
                <a:gd name="T2" fmla="*/ 5 w 9"/>
                <a:gd name="T3" fmla="*/ 422 h 422"/>
                <a:gd name="T4" fmla="*/ 0 w 9"/>
                <a:gd name="T5" fmla="*/ 418 h 422"/>
                <a:gd name="T6" fmla="*/ 0 w 9"/>
                <a:gd name="T7" fmla="*/ 4 h 422"/>
                <a:gd name="T8" fmla="*/ 5 w 9"/>
                <a:gd name="T9" fmla="*/ 0 h 422"/>
                <a:gd name="T10" fmla="*/ 9 w 9"/>
                <a:gd name="T11" fmla="*/ 4 h 422"/>
                <a:gd name="T12" fmla="*/ 9 w 9"/>
                <a:gd name="T13" fmla="*/ 418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422">
                  <a:moveTo>
                    <a:pt x="9" y="418"/>
                  </a:moveTo>
                  <a:cubicBezTo>
                    <a:pt x="9" y="420"/>
                    <a:pt x="7" y="422"/>
                    <a:pt x="5" y="422"/>
                  </a:cubicBezTo>
                  <a:cubicBezTo>
                    <a:pt x="2" y="422"/>
                    <a:pt x="0" y="420"/>
                    <a:pt x="0" y="41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lnTo>
                    <a:pt x="9" y="418"/>
                  </a:lnTo>
                  <a:close/>
                </a:path>
              </a:pathLst>
            </a:custGeom>
            <a:solidFill>
              <a:srgbClr val="002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5" name="iṡlîḍè"/>
            <p:cNvSpPr/>
            <p:nvPr/>
          </p:nvSpPr>
          <p:spPr bwMode="auto">
            <a:xfrm>
              <a:off x="4023019" y="1749286"/>
              <a:ext cx="252120" cy="332158"/>
            </a:xfrm>
            <a:custGeom>
              <a:avLst/>
              <a:gdLst>
                <a:gd name="T0" fmla="*/ 96 w 96"/>
                <a:gd name="T1" fmla="*/ 100 h 126"/>
                <a:gd name="T2" fmla="*/ 86 w 96"/>
                <a:gd name="T3" fmla="*/ 19 h 126"/>
                <a:gd name="T4" fmla="*/ 48 w 96"/>
                <a:gd name="T5" fmla="*/ 0 h 126"/>
                <a:gd name="T6" fmla="*/ 9 w 96"/>
                <a:gd name="T7" fmla="*/ 19 h 126"/>
                <a:gd name="T8" fmla="*/ 0 w 96"/>
                <a:gd name="T9" fmla="*/ 100 h 126"/>
                <a:gd name="T10" fmla="*/ 0 w 96"/>
                <a:gd name="T11" fmla="*/ 103 h 126"/>
                <a:gd name="T12" fmla="*/ 48 w 96"/>
                <a:gd name="T13" fmla="*/ 126 h 126"/>
                <a:gd name="T14" fmla="*/ 96 w 96"/>
                <a:gd name="T15" fmla="*/ 103 h 126"/>
                <a:gd name="T16" fmla="*/ 96 w 96"/>
                <a:gd name="T17" fmla="*/ 10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125">
                  <a:moveTo>
                    <a:pt x="96" y="100"/>
                  </a:moveTo>
                  <a:cubicBezTo>
                    <a:pt x="86" y="19"/>
                    <a:pt x="86" y="19"/>
                    <a:pt x="86" y="19"/>
                  </a:cubicBezTo>
                  <a:cubicBezTo>
                    <a:pt x="86" y="9"/>
                    <a:pt x="69" y="0"/>
                    <a:pt x="48" y="0"/>
                  </a:cubicBezTo>
                  <a:cubicBezTo>
                    <a:pt x="27" y="0"/>
                    <a:pt x="9" y="9"/>
                    <a:pt x="9" y="19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1"/>
                    <a:pt x="0" y="102"/>
                    <a:pt x="0" y="103"/>
                  </a:cubicBezTo>
                  <a:cubicBezTo>
                    <a:pt x="0" y="116"/>
                    <a:pt x="21" y="126"/>
                    <a:pt x="48" y="126"/>
                  </a:cubicBezTo>
                  <a:cubicBezTo>
                    <a:pt x="74" y="126"/>
                    <a:pt x="96" y="116"/>
                    <a:pt x="96" y="103"/>
                  </a:cubicBezTo>
                  <a:cubicBezTo>
                    <a:pt x="96" y="102"/>
                    <a:pt x="96" y="101"/>
                    <a:pt x="96" y="100"/>
                  </a:cubicBezTo>
                  <a:close/>
                </a:path>
              </a:pathLst>
            </a:custGeom>
            <a:solidFill>
              <a:srgbClr val="F372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6" name="íṣḻide"/>
            <p:cNvSpPr/>
            <p:nvPr/>
          </p:nvSpPr>
          <p:spPr bwMode="auto">
            <a:xfrm>
              <a:off x="4060370" y="1759958"/>
              <a:ext cx="178751" cy="84040"/>
            </a:xfrm>
            <a:custGeom>
              <a:avLst/>
              <a:gdLst>
                <a:gd name="T0" fmla="*/ 68 w 68"/>
                <a:gd name="T1" fmla="*/ 16 h 32"/>
                <a:gd name="T2" fmla="*/ 64 w 68"/>
                <a:gd name="T3" fmla="*/ 9 h 32"/>
                <a:gd name="T4" fmla="*/ 34 w 68"/>
                <a:gd name="T5" fmla="*/ 0 h 32"/>
                <a:gd name="T6" fmla="*/ 2 w 68"/>
                <a:gd name="T7" fmla="*/ 10 h 32"/>
                <a:gd name="T8" fmla="*/ 0 w 68"/>
                <a:gd name="T9" fmla="*/ 16 h 32"/>
                <a:gd name="T10" fmla="*/ 22 w 68"/>
                <a:gd name="T11" fmla="*/ 32 h 32"/>
                <a:gd name="T12" fmla="*/ 22 w 68"/>
                <a:gd name="T13" fmla="*/ 29 h 32"/>
                <a:gd name="T14" fmla="*/ 34 w 68"/>
                <a:gd name="T15" fmla="*/ 16 h 32"/>
                <a:gd name="T16" fmla="*/ 46 w 68"/>
                <a:gd name="T17" fmla="*/ 29 h 32"/>
                <a:gd name="T18" fmla="*/ 45 w 68"/>
                <a:gd name="T19" fmla="*/ 32 h 32"/>
                <a:gd name="T20" fmla="*/ 68 w 68"/>
                <a:gd name="T21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" h="32">
                  <a:moveTo>
                    <a:pt x="68" y="16"/>
                  </a:moveTo>
                  <a:cubicBezTo>
                    <a:pt x="68" y="14"/>
                    <a:pt x="67" y="11"/>
                    <a:pt x="64" y="9"/>
                  </a:cubicBezTo>
                  <a:cubicBezTo>
                    <a:pt x="59" y="4"/>
                    <a:pt x="47" y="0"/>
                    <a:pt x="34" y="0"/>
                  </a:cubicBezTo>
                  <a:cubicBezTo>
                    <a:pt x="20" y="0"/>
                    <a:pt x="8" y="4"/>
                    <a:pt x="2" y="10"/>
                  </a:cubicBezTo>
                  <a:cubicBezTo>
                    <a:pt x="1" y="12"/>
                    <a:pt x="0" y="14"/>
                    <a:pt x="0" y="16"/>
                  </a:cubicBezTo>
                  <a:cubicBezTo>
                    <a:pt x="0" y="23"/>
                    <a:pt x="9" y="29"/>
                    <a:pt x="22" y="32"/>
                  </a:cubicBezTo>
                  <a:cubicBezTo>
                    <a:pt x="22" y="31"/>
                    <a:pt x="22" y="30"/>
                    <a:pt x="22" y="29"/>
                  </a:cubicBezTo>
                  <a:cubicBezTo>
                    <a:pt x="22" y="22"/>
                    <a:pt x="27" y="16"/>
                    <a:pt x="34" y="16"/>
                  </a:cubicBezTo>
                  <a:cubicBezTo>
                    <a:pt x="40" y="16"/>
                    <a:pt x="46" y="22"/>
                    <a:pt x="46" y="29"/>
                  </a:cubicBezTo>
                  <a:cubicBezTo>
                    <a:pt x="46" y="30"/>
                    <a:pt x="46" y="31"/>
                    <a:pt x="45" y="32"/>
                  </a:cubicBezTo>
                  <a:cubicBezTo>
                    <a:pt x="59" y="29"/>
                    <a:pt x="68" y="23"/>
                    <a:pt x="68" y="16"/>
                  </a:cubicBez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7" name="ïSľiḑè"/>
            <p:cNvSpPr/>
            <p:nvPr/>
          </p:nvSpPr>
          <p:spPr bwMode="auto">
            <a:xfrm>
              <a:off x="4117730" y="1802645"/>
              <a:ext cx="62697" cy="44021"/>
            </a:xfrm>
            <a:custGeom>
              <a:avLst/>
              <a:gdLst>
                <a:gd name="T0" fmla="*/ 12 w 24"/>
                <a:gd name="T1" fmla="*/ 0 h 17"/>
                <a:gd name="T2" fmla="*/ 0 w 24"/>
                <a:gd name="T3" fmla="*/ 13 h 17"/>
                <a:gd name="T4" fmla="*/ 0 w 24"/>
                <a:gd name="T5" fmla="*/ 16 h 17"/>
                <a:gd name="T6" fmla="*/ 12 w 24"/>
                <a:gd name="T7" fmla="*/ 17 h 17"/>
                <a:gd name="T8" fmla="*/ 23 w 24"/>
                <a:gd name="T9" fmla="*/ 16 h 17"/>
                <a:gd name="T10" fmla="*/ 24 w 24"/>
                <a:gd name="T11" fmla="*/ 13 h 17"/>
                <a:gd name="T12" fmla="*/ 12 w 2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7">
                  <a:moveTo>
                    <a:pt x="12" y="0"/>
                  </a:moveTo>
                  <a:cubicBezTo>
                    <a:pt x="5" y="0"/>
                    <a:pt x="0" y="6"/>
                    <a:pt x="0" y="13"/>
                  </a:cubicBezTo>
                  <a:cubicBezTo>
                    <a:pt x="0" y="14"/>
                    <a:pt x="0" y="15"/>
                    <a:pt x="0" y="16"/>
                  </a:cubicBezTo>
                  <a:cubicBezTo>
                    <a:pt x="4" y="16"/>
                    <a:pt x="8" y="17"/>
                    <a:pt x="12" y="17"/>
                  </a:cubicBezTo>
                  <a:cubicBezTo>
                    <a:pt x="16" y="17"/>
                    <a:pt x="20" y="16"/>
                    <a:pt x="23" y="16"/>
                  </a:cubicBezTo>
                  <a:cubicBezTo>
                    <a:pt x="24" y="15"/>
                    <a:pt x="24" y="14"/>
                    <a:pt x="24" y="13"/>
                  </a:cubicBezTo>
                  <a:cubicBezTo>
                    <a:pt x="24" y="6"/>
                    <a:pt x="18" y="0"/>
                    <a:pt x="12" y="0"/>
                  </a:cubicBezTo>
                  <a:close/>
                </a:path>
              </a:pathLst>
            </a:custGeom>
            <a:solidFill>
              <a:srgbClr val="FFCA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14364" name="任意多边形: 形状 34"/>
          <p:cNvSpPr/>
          <p:nvPr/>
        </p:nvSpPr>
        <p:spPr>
          <a:xfrm>
            <a:off x="314325" y="540544"/>
            <a:ext cx="692944" cy="346472"/>
          </a:xfrm>
          <a:custGeom>
            <a:avLst/>
            <a:gdLst>
              <a:gd name="txL" fmla="*/ 0 w 923740"/>
              <a:gd name="txT" fmla="*/ 0 h 461870"/>
              <a:gd name="txR" fmla="*/ 923740 w 923740"/>
              <a:gd name="txB" fmla="*/ 461870 h 461870"/>
            </a:gdLst>
            <a:ahLst/>
            <a:cxnLst>
              <a:cxn ang="0">
                <a:pos x="0" y="0"/>
              </a:cxn>
              <a:cxn ang="0">
                <a:pos x="33227" y="0"/>
              </a:cxn>
              <a:cxn ang="0">
                <a:pos x="33227" y="428643"/>
              </a:cxn>
              <a:cxn ang="0">
                <a:pos x="890513" y="428643"/>
              </a:cxn>
              <a:cxn ang="0">
                <a:pos x="890513" y="0"/>
              </a:cxn>
              <a:cxn ang="0">
                <a:pos x="923740" y="0"/>
              </a:cxn>
              <a:cxn ang="0">
                <a:pos x="923740" y="461870"/>
              </a:cxn>
              <a:cxn ang="0">
                <a:pos x="0" y="461870"/>
              </a:cxn>
              <a:cxn ang="0">
                <a:pos x="0" y="0"/>
              </a:cxn>
            </a:cxnLst>
            <a:rect l="txL" t="txT" r="txR" b="txB"/>
            <a:pathLst>
              <a:path w="923740" h="461870">
                <a:moveTo>
                  <a:pt x="0" y="0"/>
                </a:moveTo>
                <a:lnTo>
                  <a:pt x="33227" y="0"/>
                </a:lnTo>
                <a:lnTo>
                  <a:pt x="33227" y="428643"/>
                </a:lnTo>
                <a:lnTo>
                  <a:pt x="890513" y="428643"/>
                </a:lnTo>
                <a:lnTo>
                  <a:pt x="890513" y="0"/>
                </a:lnTo>
                <a:lnTo>
                  <a:pt x="923740" y="0"/>
                </a:lnTo>
                <a:lnTo>
                  <a:pt x="923740" y="461870"/>
                </a:lnTo>
                <a:lnTo>
                  <a:pt x="0" y="461870"/>
                </a:lnTo>
                <a:lnTo>
                  <a:pt x="0" y="0"/>
                </a:lnTo>
                <a:close/>
              </a:path>
            </a:pathLst>
          </a:custGeom>
          <a:solidFill>
            <a:srgbClr val="FF9966"/>
          </a:solidFill>
          <a:ln w="12700">
            <a:noFill/>
          </a:ln>
        </p:spPr>
        <p:txBody>
          <a:bodyPr anchor="ctr"/>
          <a:lstStyle/>
          <a:p>
            <a:pPr algn="ctr"/>
            <a:endParaRPr sz="1200">
              <a:ea typeface="宋体" panose="02010600030101010101" pitchFamily="2" charset="-122"/>
            </a:endParaRPr>
          </a:p>
        </p:txBody>
      </p:sp>
      <p:sp>
        <p:nvSpPr>
          <p:cNvPr id="14365" name="任意多边形: 形状 35"/>
          <p:cNvSpPr/>
          <p:nvPr/>
        </p:nvSpPr>
        <p:spPr>
          <a:xfrm>
            <a:off x="314325" y="194072"/>
            <a:ext cx="692944" cy="346472"/>
          </a:xfrm>
          <a:custGeom>
            <a:avLst/>
            <a:gdLst>
              <a:gd name="txL" fmla="*/ 0 w 923740"/>
              <a:gd name="txT" fmla="*/ 0 h 461870"/>
              <a:gd name="txR" fmla="*/ 923740 w 923740"/>
              <a:gd name="txB" fmla="*/ 461870 h 461870"/>
            </a:gdLst>
            <a:ahLst/>
            <a:cxnLst>
              <a:cxn ang="0">
                <a:pos x="0" y="0"/>
              </a:cxn>
              <a:cxn ang="0">
                <a:pos x="923740" y="0"/>
              </a:cxn>
              <a:cxn ang="0">
                <a:pos x="923740" y="461870"/>
              </a:cxn>
              <a:cxn ang="0">
                <a:pos x="890513" y="461870"/>
              </a:cxn>
              <a:cxn ang="0">
                <a:pos x="890513" y="33227"/>
              </a:cxn>
              <a:cxn ang="0">
                <a:pos x="33227" y="33227"/>
              </a:cxn>
              <a:cxn ang="0">
                <a:pos x="33227" y="461870"/>
              </a:cxn>
              <a:cxn ang="0">
                <a:pos x="0" y="461870"/>
              </a:cxn>
              <a:cxn ang="0">
                <a:pos x="0" y="0"/>
              </a:cxn>
            </a:cxnLst>
            <a:rect l="txL" t="txT" r="txR" b="txB"/>
            <a:pathLst>
              <a:path w="923740" h="461870">
                <a:moveTo>
                  <a:pt x="0" y="0"/>
                </a:moveTo>
                <a:lnTo>
                  <a:pt x="923740" y="0"/>
                </a:lnTo>
                <a:lnTo>
                  <a:pt x="923740" y="461870"/>
                </a:lnTo>
                <a:lnTo>
                  <a:pt x="890513" y="461870"/>
                </a:lnTo>
                <a:lnTo>
                  <a:pt x="890513" y="33227"/>
                </a:lnTo>
                <a:lnTo>
                  <a:pt x="33227" y="33227"/>
                </a:lnTo>
                <a:lnTo>
                  <a:pt x="33227" y="461870"/>
                </a:lnTo>
                <a:lnTo>
                  <a:pt x="0" y="461870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 w="12700">
            <a:noFill/>
          </a:ln>
        </p:spPr>
        <p:txBody>
          <a:bodyPr anchor="ctr"/>
          <a:lstStyle/>
          <a:p>
            <a:pPr algn="ctr"/>
            <a:endParaRPr sz="1200"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80791" y="243763"/>
            <a:ext cx="1402080" cy="4972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lnSpc>
                <a:spcPct val="110000"/>
              </a:lnSpc>
              <a:buClr>
                <a:srgbClr val="800000"/>
              </a:buClr>
              <a:buSzPct val="80000"/>
              <a:buFont typeface="Wingdings" panose="05000000000000000000" pitchFamily="2" charset="2"/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产品定义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328" y="154900"/>
            <a:ext cx="2729865" cy="424815"/>
          </a:xfrm>
          <a:prstGeom prst="rect">
            <a:avLst/>
          </a:prstGeom>
        </p:spPr>
      </p:pic>
    </p:spTree>
  </p:cSld>
  <p:clrMapOvr>
    <a:masterClrMapping/>
  </p:clrMapOvr>
  <p:transition spd="slow" advClick="0" advTm="1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/>
          <p:nvPr/>
        </p:nvSpPr>
        <p:spPr>
          <a:xfrm>
            <a:off x="502562" y="1623536"/>
            <a:ext cx="2526506" cy="9233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额度使用主体的更换，即占用买方额度（核心企业）为卖方融资。</a:t>
            </a:r>
          </a:p>
        </p:txBody>
      </p:sp>
      <p:sp>
        <p:nvSpPr>
          <p:cNvPr id="14339" name="椭圆 3"/>
          <p:cNvSpPr/>
          <p:nvPr/>
        </p:nvSpPr>
        <p:spPr>
          <a:xfrm>
            <a:off x="3265885" y="1573530"/>
            <a:ext cx="1976438" cy="1976438"/>
          </a:xfrm>
          <a:prstGeom prst="ellipse">
            <a:avLst/>
          </a:prstGeom>
          <a:solidFill>
            <a:schemeClr val="accent2"/>
          </a:solidFill>
          <a:ln w="9525">
            <a:noFill/>
          </a:ln>
        </p:spPr>
        <p:txBody>
          <a:bodyPr anchor="ctr"/>
          <a:lstStyle/>
          <a:p>
            <a:pPr algn="ctr"/>
            <a:endParaRPr sz="1275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4340" name="组合 14339"/>
          <p:cNvGrpSpPr/>
          <p:nvPr/>
        </p:nvGrpSpPr>
        <p:grpSpPr>
          <a:xfrm>
            <a:off x="4808935" y="1623536"/>
            <a:ext cx="667940" cy="669131"/>
            <a:chOff x="0" y="0"/>
            <a:chExt cx="939800" cy="939800"/>
          </a:xfrm>
        </p:grpSpPr>
        <p:sp>
          <p:nvSpPr>
            <p:cNvPr id="14341" name="椭圆 10"/>
            <p:cNvSpPr/>
            <p:nvPr/>
          </p:nvSpPr>
          <p:spPr>
            <a:xfrm>
              <a:off x="0" y="0"/>
              <a:ext cx="939800" cy="939800"/>
            </a:xfrm>
            <a:prstGeom prst="ellipse">
              <a:avLst/>
            </a:prstGeom>
            <a:solidFill>
              <a:srgbClr val="ED7D31"/>
            </a:solidFill>
            <a:ln w="5715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 sz="1275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14342" name="组合 14341"/>
            <p:cNvGrpSpPr/>
            <p:nvPr/>
          </p:nvGrpSpPr>
          <p:grpSpPr>
            <a:xfrm>
              <a:off x="275588" y="235007"/>
              <a:ext cx="411300" cy="441104"/>
              <a:chOff x="0" y="0"/>
              <a:chExt cx="219075" cy="234950"/>
            </a:xfrm>
          </p:grpSpPr>
          <p:sp>
            <p:nvSpPr>
              <p:cNvPr id="14343" name="Freeform 1590"/>
              <p:cNvSpPr>
                <a:spLocks noEditPoints="1"/>
              </p:cNvSpPr>
              <p:nvPr/>
            </p:nvSpPr>
            <p:spPr>
              <a:xfrm>
                <a:off x="0" y="0"/>
                <a:ext cx="168275" cy="168275"/>
              </a:xfrm>
              <a:custGeom>
                <a:avLst/>
                <a:gdLst>
                  <a:gd name="txL" fmla="*/ 0 w 120"/>
                  <a:gd name="txT" fmla="*/ 0 h 120"/>
                  <a:gd name="txR" fmla="*/ 120 w 120"/>
                  <a:gd name="txB" fmla="*/ 120 h 120"/>
                </a:gdLst>
                <a:ahLst/>
                <a:cxnLst>
                  <a:cxn ang="0">
                    <a:pos x="114" y="70"/>
                  </a:cxn>
                  <a:cxn ang="0">
                    <a:pos x="120" y="64"/>
                  </a:cxn>
                  <a:cxn ang="0">
                    <a:pos x="120" y="56"/>
                  </a:cxn>
                  <a:cxn ang="0">
                    <a:pos x="114" y="50"/>
                  </a:cxn>
                  <a:cxn ang="0">
                    <a:pos x="110" y="50"/>
                  </a:cxn>
                  <a:cxn ang="0">
                    <a:pos x="102" y="45"/>
                  </a:cxn>
                  <a:cxn ang="0">
                    <a:pos x="102" y="32"/>
                  </a:cxn>
                  <a:cxn ang="0">
                    <a:pos x="105" y="29"/>
                  </a:cxn>
                  <a:cxn ang="0">
                    <a:pos x="105" y="20"/>
                  </a:cxn>
                  <a:cxn ang="0">
                    <a:pos x="100" y="15"/>
                  </a:cxn>
                  <a:cxn ang="0">
                    <a:pos x="91" y="15"/>
                  </a:cxn>
                  <a:cxn ang="0">
                    <a:pos x="88" y="18"/>
                  </a:cxn>
                  <a:cxn ang="0">
                    <a:pos x="79" y="20"/>
                  </a:cxn>
                  <a:cxn ang="0">
                    <a:pos x="70" y="10"/>
                  </a:cxn>
                  <a:cxn ang="0">
                    <a:pos x="70" y="6"/>
                  </a:cxn>
                  <a:cxn ang="0">
                    <a:pos x="64" y="0"/>
                  </a:cxn>
                  <a:cxn ang="0">
                    <a:pos x="56" y="0"/>
                  </a:cxn>
                  <a:cxn ang="0">
                    <a:pos x="50" y="6"/>
                  </a:cxn>
                  <a:cxn ang="0">
                    <a:pos x="50" y="10"/>
                  </a:cxn>
                  <a:cxn ang="0">
                    <a:pos x="45" y="18"/>
                  </a:cxn>
                  <a:cxn ang="0">
                    <a:pos x="32" y="18"/>
                  </a:cxn>
                  <a:cxn ang="0">
                    <a:pos x="29" y="15"/>
                  </a:cxn>
                  <a:cxn ang="0">
                    <a:pos x="20" y="15"/>
                  </a:cxn>
                  <a:cxn ang="0">
                    <a:pos x="15" y="20"/>
                  </a:cxn>
                  <a:cxn ang="0">
                    <a:pos x="15" y="29"/>
                  </a:cxn>
                  <a:cxn ang="0">
                    <a:pos x="18" y="32"/>
                  </a:cxn>
                  <a:cxn ang="0">
                    <a:pos x="20" y="41"/>
                  </a:cxn>
                  <a:cxn ang="0">
                    <a:pos x="10" y="50"/>
                  </a:cxn>
                  <a:cxn ang="0">
                    <a:pos x="6" y="50"/>
                  </a:cxn>
                  <a:cxn ang="0">
                    <a:pos x="0" y="56"/>
                  </a:cxn>
                  <a:cxn ang="0">
                    <a:pos x="0" y="64"/>
                  </a:cxn>
                  <a:cxn ang="0">
                    <a:pos x="6" y="70"/>
                  </a:cxn>
                  <a:cxn ang="0">
                    <a:pos x="10" y="70"/>
                  </a:cxn>
                  <a:cxn ang="0">
                    <a:pos x="18" y="75"/>
                  </a:cxn>
                  <a:cxn ang="0">
                    <a:pos x="18" y="88"/>
                  </a:cxn>
                  <a:cxn ang="0">
                    <a:pos x="15" y="91"/>
                  </a:cxn>
                  <a:cxn ang="0">
                    <a:pos x="15" y="100"/>
                  </a:cxn>
                  <a:cxn ang="0">
                    <a:pos x="20" y="105"/>
                  </a:cxn>
                  <a:cxn ang="0">
                    <a:pos x="29" y="105"/>
                  </a:cxn>
                  <a:cxn ang="0">
                    <a:pos x="32" y="102"/>
                  </a:cxn>
                  <a:cxn ang="0">
                    <a:pos x="41" y="100"/>
                  </a:cxn>
                  <a:cxn ang="0">
                    <a:pos x="50" y="110"/>
                  </a:cxn>
                  <a:cxn ang="0">
                    <a:pos x="50" y="114"/>
                  </a:cxn>
                  <a:cxn ang="0">
                    <a:pos x="56" y="120"/>
                  </a:cxn>
                  <a:cxn ang="0">
                    <a:pos x="64" y="120"/>
                  </a:cxn>
                  <a:cxn ang="0">
                    <a:pos x="70" y="114"/>
                  </a:cxn>
                  <a:cxn ang="0">
                    <a:pos x="70" y="110"/>
                  </a:cxn>
                  <a:cxn ang="0">
                    <a:pos x="75" y="102"/>
                  </a:cxn>
                  <a:cxn ang="0">
                    <a:pos x="88" y="102"/>
                  </a:cxn>
                  <a:cxn ang="0">
                    <a:pos x="91" y="105"/>
                  </a:cxn>
                  <a:cxn ang="0">
                    <a:pos x="100" y="105"/>
                  </a:cxn>
                  <a:cxn ang="0">
                    <a:pos x="105" y="100"/>
                  </a:cxn>
                  <a:cxn ang="0">
                    <a:pos x="105" y="91"/>
                  </a:cxn>
                  <a:cxn ang="0">
                    <a:pos x="102" y="88"/>
                  </a:cxn>
                  <a:cxn ang="0">
                    <a:pos x="100" y="79"/>
                  </a:cxn>
                  <a:cxn ang="0">
                    <a:pos x="110" y="70"/>
                  </a:cxn>
                  <a:cxn ang="0">
                    <a:pos x="114" y="70"/>
                  </a:cxn>
                  <a:cxn ang="0">
                    <a:pos x="60" y="86"/>
                  </a:cxn>
                  <a:cxn ang="0">
                    <a:pos x="34" y="60"/>
                  </a:cxn>
                  <a:cxn ang="0">
                    <a:pos x="60" y="34"/>
                  </a:cxn>
                  <a:cxn ang="0">
                    <a:pos x="86" y="60"/>
                  </a:cxn>
                  <a:cxn ang="0">
                    <a:pos x="60" y="86"/>
                  </a:cxn>
                </a:cxnLst>
                <a:rect l="txL" t="txT" r="txR" b="txB"/>
                <a:pathLst>
                  <a:path w="120" h="120">
                    <a:moveTo>
                      <a:pt x="114" y="70"/>
                    </a:moveTo>
                    <a:cubicBezTo>
                      <a:pt x="117" y="70"/>
                      <a:pt x="120" y="67"/>
                      <a:pt x="120" y="64"/>
                    </a:cubicBezTo>
                    <a:cubicBezTo>
                      <a:pt x="120" y="56"/>
                      <a:pt x="120" y="56"/>
                      <a:pt x="120" y="56"/>
                    </a:cubicBezTo>
                    <a:cubicBezTo>
                      <a:pt x="120" y="53"/>
                      <a:pt x="117" y="50"/>
                      <a:pt x="114" y="50"/>
                    </a:cubicBezTo>
                    <a:cubicBezTo>
                      <a:pt x="110" y="50"/>
                      <a:pt x="110" y="50"/>
                      <a:pt x="110" y="50"/>
                    </a:cubicBezTo>
                    <a:cubicBezTo>
                      <a:pt x="107" y="50"/>
                      <a:pt x="103" y="48"/>
                      <a:pt x="102" y="45"/>
                    </a:cubicBezTo>
                    <a:cubicBezTo>
                      <a:pt x="101" y="42"/>
                      <a:pt x="100" y="34"/>
                      <a:pt x="102" y="32"/>
                    </a:cubicBezTo>
                    <a:cubicBezTo>
                      <a:pt x="105" y="29"/>
                      <a:pt x="105" y="29"/>
                      <a:pt x="105" y="29"/>
                    </a:cubicBezTo>
                    <a:cubicBezTo>
                      <a:pt x="108" y="27"/>
                      <a:pt x="108" y="23"/>
                      <a:pt x="105" y="20"/>
                    </a:cubicBezTo>
                    <a:cubicBezTo>
                      <a:pt x="100" y="15"/>
                      <a:pt x="100" y="15"/>
                      <a:pt x="100" y="15"/>
                    </a:cubicBezTo>
                    <a:cubicBezTo>
                      <a:pt x="97" y="12"/>
                      <a:pt x="93" y="12"/>
                      <a:pt x="91" y="15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6" y="20"/>
                      <a:pt x="82" y="21"/>
                      <a:pt x="79" y="20"/>
                    </a:cubicBezTo>
                    <a:cubicBezTo>
                      <a:pt x="77" y="18"/>
                      <a:pt x="70" y="13"/>
                      <a:pt x="70" y="10"/>
                    </a:cubicBezTo>
                    <a:cubicBezTo>
                      <a:pt x="70" y="6"/>
                      <a:pt x="70" y="6"/>
                      <a:pt x="70" y="6"/>
                    </a:cubicBezTo>
                    <a:cubicBezTo>
                      <a:pt x="70" y="3"/>
                      <a:pt x="67" y="0"/>
                      <a:pt x="64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3" y="0"/>
                      <a:pt x="50" y="3"/>
                      <a:pt x="50" y="6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50" y="13"/>
                      <a:pt x="48" y="17"/>
                      <a:pt x="45" y="18"/>
                    </a:cubicBezTo>
                    <a:cubicBezTo>
                      <a:pt x="42" y="19"/>
                      <a:pt x="34" y="20"/>
                      <a:pt x="32" y="18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7" y="12"/>
                      <a:pt x="23" y="12"/>
                      <a:pt x="20" y="15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2" y="23"/>
                      <a:pt x="12" y="27"/>
                      <a:pt x="15" y="29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0" y="34"/>
                      <a:pt x="21" y="38"/>
                      <a:pt x="20" y="41"/>
                    </a:cubicBezTo>
                    <a:cubicBezTo>
                      <a:pt x="18" y="43"/>
                      <a:pt x="13" y="50"/>
                      <a:pt x="10" y="50"/>
                    </a:cubicBezTo>
                    <a:cubicBezTo>
                      <a:pt x="6" y="50"/>
                      <a:pt x="6" y="50"/>
                      <a:pt x="6" y="50"/>
                    </a:cubicBezTo>
                    <a:cubicBezTo>
                      <a:pt x="3" y="50"/>
                      <a:pt x="0" y="53"/>
                      <a:pt x="0" y="56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7"/>
                      <a:pt x="3" y="70"/>
                      <a:pt x="6" y="70"/>
                    </a:cubicBezTo>
                    <a:cubicBezTo>
                      <a:pt x="10" y="70"/>
                      <a:pt x="10" y="70"/>
                      <a:pt x="10" y="70"/>
                    </a:cubicBezTo>
                    <a:cubicBezTo>
                      <a:pt x="13" y="70"/>
                      <a:pt x="17" y="72"/>
                      <a:pt x="18" y="75"/>
                    </a:cubicBezTo>
                    <a:cubicBezTo>
                      <a:pt x="19" y="78"/>
                      <a:pt x="20" y="86"/>
                      <a:pt x="18" y="88"/>
                    </a:cubicBezTo>
                    <a:cubicBezTo>
                      <a:pt x="15" y="91"/>
                      <a:pt x="15" y="91"/>
                      <a:pt x="15" y="91"/>
                    </a:cubicBezTo>
                    <a:cubicBezTo>
                      <a:pt x="12" y="93"/>
                      <a:pt x="12" y="97"/>
                      <a:pt x="15" y="100"/>
                    </a:cubicBezTo>
                    <a:cubicBezTo>
                      <a:pt x="20" y="105"/>
                      <a:pt x="20" y="105"/>
                      <a:pt x="20" y="105"/>
                    </a:cubicBezTo>
                    <a:cubicBezTo>
                      <a:pt x="23" y="108"/>
                      <a:pt x="27" y="108"/>
                      <a:pt x="29" y="105"/>
                    </a:cubicBezTo>
                    <a:cubicBezTo>
                      <a:pt x="32" y="102"/>
                      <a:pt x="32" y="102"/>
                      <a:pt x="32" y="102"/>
                    </a:cubicBezTo>
                    <a:cubicBezTo>
                      <a:pt x="34" y="100"/>
                      <a:pt x="38" y="99"/>
                      <a:pt x="41" y="100"/>
                    </a:cubicBezTo>
                    <a:cubicBezTo>
                      <a:pt x="43" y="102"/>
                      <a:pt x="50" y="107"/>
                      <a:pt x="50" y="110"/>
                    </a:cubicBezTo>
                    <a:cubicBezTo>
                      <a:pt x="50" y="114"/>
                      <a:pt x="50" y="114"/>
                      <a:pt x="50" y="114"/>
                    </a:cubicBezTo>
                    <a:cubicBezTo>
                      <a:pt x="50" y="117"/>
                      <a:pt x="53" y="120"/>
                      <a:pt x="56" y="120"/>
                    </a:cubicBezTo>
                    <a:cubicBezTo>
                      <a:pt x="64" y="120"/>
                      <a:pt x="64" y="120"/>
                      <a:pt x="64" y="120"/>
                    </a:cubicBezTo>
                    <a:cubicBezTo>
                      <a:pt x="67" y="120"/>
                      <a:pt x="70" y="117"/>
                      <a:pt x="70" y="114"/>
                    </a:cubicBezTo>
                    <a:cubicBezTo>
                      <a:pt x="70" y="110"/>
                      <a:pt x="70" y="110"/>
                      <a:pt x="70" y="110"/>
                    </a:cubicBezTo>
                    <a:cubicBezTo>
                      <a:pt x="70" y="107"/>
                      <a:pt x="72" y="103"/>
                      <a:pt x="75" y="102"/>
                    </a:cubicBezTo>
                    <a:cubicBezTo>
                      <a:pt x="78" y="101"/>
                      <a:pt x="86" y="100"/>
                      <a:pt x="88" y="102"/>
                    </a:cubicBezTo>
                    <a:cubicBezTo>
                      <a:pt x="91" y="105"/>
                      <a:pt x="91" y="105"/>
                      <a:pt x="91" y="105"/>
                    </a:cubicBezTo>
                    <a:cubicBezTo>
                      <a:pt x="93" y="108"/>
                      <a:pt x="97" y="108"/>
                      <a:pt x="100" y="105"/>
                    </a:cubicBezTo>
                    <a:cubicBezTo>
                      <a:pt x="105" y="100"/>
                      <a:pt x="105" y="100"/>
                      <a:pt x="105" y="100"/>
                    </a:cubicBezTo>
                    <a:cubicBezTo>
                      <a:pt x="108" y="97"/>
                      <a:pt x="108" y="93"/>
                      <a:pt x="105" y="91"/>
                    </a:cubicBezTo>
                    <a:cubicBezTo>
                      <a:pt x="102" y="88"/>
                      <a:pt x="102" y="88"/>
                      <a:pt x="102" y="88"/>
                    </a:cubicBezTo>
                    <a:cubicBezTo>
                      <a:pt x="100" y="86"/>
                      <a:pt x="99" y="82"/>
                      <a:pt x="100" y="79"/>
                    </a:cubicBezTo>
                    <a:cubicBezTo>
                      <a:pt x="102" y="77"/>
                      <a:pt x="107" y="70"/>
                      <a:pt x="110" y="70"/>
                    </a:cubicBezTo>
                    <a:lnTo>
                      <a:pt x="114" y="70"/>
                    </a:lnTo>
                    <a:close/>
                    <a:moveTo>
                      <a:pt x="60" y="86"/>
                    </a:moveTo>
                    <a:cubicBezTo>
                      <a:pt x="46" y="86"/>
                      <a:pt x="34" y="74"/>
                      <a:pt x="34" y="60"/>
                    </a:cubicBezTo>
                    <a:cubicBezTo>
                      <a:pt x="34" y="46"/>
                      <a:pt x="46" y="34"/>
                      <a:pt x="60" y="34"/>
                    </a:cubicBezTo>
                    <a:cubicBezTo>
                      <a:pt x="74" y="34"/>
                      <a:pt x="86" y="46"/>
                      <a:pt x="86" y="60"/>
                    </a:cubicBezTo>
                    <a:cubicBezTo>
                      <a:pt x="86" y="74"/>
                      <a:pt x="74" y="86"/>
                      <a:pt x="60" y="86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lstStyle/>
              <a:p>
                <a:endParaRPr sz="1275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4344" name="Freeform 1591"/>
              <p:cNvSpPr>
                <a:spLocks noEditPoints="1"/>
              </p:cNvSpPr>
              <p:nvPr/>
            </p:nvSpPr>
            <p:spPr>
              <a:xfrm>
                <a:off x="134938" y="150812"/>
                <a:ext cx="84137" cy="84138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57" y="35"/>
                  </a:cxn>
                  <a:cxn ang="0">
                    <a:pos x="60" y="32"/>
                  </a:cxn>
                  <a:cxn ang="0">
                    <a:pos x="60" y="28"/>
                  </a:cxn>
                  <a:cxn ang="0">
                    <a:pos x="57" y="25"/>
                  </a:cxn>
                  <a:cxn ang="0">
                    <a:pos x="55" y="25"/>
                  </a:cxn>
                  <a:cxn ang="0">
                    <a:pos x="51" y="23"/>
                  </a:cxn>
                  <a:cxn ang="0">
                    <a:pos x="51" y="16"/>
                  </a:cxn>
                  <a:cxn ang="0">
                    <a:pos x="53" y="14"/>
                  </a:cxn>
                  <a:cxn ang="0">
                    <a:pos x="53" y="10"/>
                  </a:cxn>
                  <a:cxn ang="0">
                    <a:pos x="50" y="7"/>
                  </a:cxn>
                  <a:cxn ang="0">
                    <a:pos x="46" y="7"/>
                  </a:cxn>
                  <a:cxn ang="0">
                    <a:pos x="44" y="9"/>
                  </a:cxn>
                  <a:cxn ang="0">
                    <a:pos x="40" y="10"/>
                  </a:cxn>
                  <a:cxn ang="0">
                    <a:pos x="35" y="5"/>
                  </a:cxn>
                  <a:cxn ang="0">
                    <a:pos x="35" y="3"/>
                  </a:cxn>
                  <a:cxn ang="0">
                    <a:pos x="32" y="0"/>
                  </a:cxn>
                  <a:cxn ang="0">
                    <a:pos x="28" y="0"/>
                  </a:cxn>
                  <a:cxn ang="0">
                    <a:pos x="25" y="3"/>
                  </a:cxn>
                  <a:cxn ang="0">
                    <a:pos x="25" y="5"/>
                  </a:cxn>
                  <a:cxn ang="0">
                    <a:pos x="23" y="9"/>
                  </a:cxn>
                  <a:cxn ang="0">
                    <a:pos x="16" y="9"/>
                  </a:cxn>
                  <a:cxn ang="0">
                    <a:pos x="14" y="7"/>
                  </a:cxn>
                  <a:cxn ang="0">
                    <a:pos x="10" y="7"/>
                  </a:cxn>
                  <a:cxn ang="0">
                    <a:pos x="7" y="10"/>
                  </a:cxn>
                  <a:cxn ang="0">
                    <a:pos x="7" y="14"/>
                  </a:cxn>
                  <a:cxn ang="0">
                    <a:pos x="9" y="16"/>
                  </a:cxn>
                  <a:cxn ang="0">
                    <a:pos x="10" y="20"/>
                  </a:cxn>
                  <a:cxn ang="0">
                    <a:pos x="5" y="25"/>
                  </a:cxn>
                  <a:cxn ang="0">
                    <a:pos x="3" y="25"/>
                  </a:cxn>
                  <a:cxn ang="0">
                    <a:pos x="0" y="28"/>
                  </a:cxn>
                  <a:cxn ang="0">
                    <a:pos x="0" y="32"/>
                  </a:cxn>
                  <a:cxn ang="0">
                    <a:pos x="3" y="35"/>
                  </a:cxn>
                  <a:cxn ang="0">
                    <a:pos x="5" y="35"/>
                  </a:cxn>
                  <a:cxn ang="0">
                    <a:pos x="9" y="37"/>
                  </a:cxn>
                  <a:cxn ang="0">
                    <a:pos x="9" y="44"/>
                  </a:cxn>
                  <a:cxn ang="0">
                    <a:pos x="7" y="46"/>
                  </a:cxn>
                  <a:cxn ang="0">
                    <a:pos x="7" y="50"/>
                  </a:cxn>
                  <a:cxn ang="0">
                    <a:pos x="10" y="53"/>
                  </a:cxn>
                  <a:cxn ang="0">
                    <a:pos x="14" y="53"/>
                  </a:cxn>
                  <a:cxn ang="0">
                    <a:pos x="16" y="51"/>
                  </a:cxn>
                  <a:cxn ang="0">
                    <a:pos x="20" y="50"/>
                  </a:cxn>
                  <a:cxn ang="0">
                    <a:pos x="25" y="55"/>
                  </a:cxn>
                  <a:cxn ang="0">
                    <a:pos x="25" y="57"/>
                  </a:cxn>
                  <a:cxn ang="0">
                    <a:pos x="28" y="60"/>
                  </a:cxn>
                  <a:cxn ang="0">
                    <a:pos x="32" y="60"/>
                  </a:cxn>
                  <a:cxn ang="0">
                    <a:pos x="35" y="57"/>
                  </a:cxn>
                  <a:cxn ang="0">
                    <a:pos x="35" y="55"/>
                  </a:cxn>
                  <a:cxn ang="0">
                    <a:pos x="37" y="51"/>
                  </a:cxn>
                  <a:cxn ang="0">
                    <a:pos x="44" y="51"/>
                  </a:cxn>
                  <a:cxn ang="0">
                    <a:pos x="46" y="53"/>
                  </a:cxn>
                  <a:cxn ang="0">
                    <a:pos x="50" y="53"/>
                  </a:cxn>
                  <a:cxn ang="0">
                    <a:pos x="53" y="50"/>
                  </a:cxn>
                  <a:cxn ang="0">
                    <a:pos x="53" y="46"/>
                  </a:cxn>
                  <a:cxn ang="0">
                    <a:pos x="51" y="44"/>
                  </a:cxn>
                  <a:cxn ang="0">
                    <a:pos x="50" y="40"/>
                  </a:cxn>
                  <a:cxn ang="0">
                    <a:pos x="55" y="35"/>
                  </a:cxn>
                  <a:cxn ang="0">
                    <a:pos x="57" y="35"/>
                  </a:cxn>
                  <a:cxn ang="0">
                    <a:pos x="40" y="30"/>
                  </a:cxn>
                  <a:cxn ang="0">
                    <a:pos x="30" y="40"/>
                  </a:cxn>
                  <a:cxn ang="0">
                    <a:pos x="20" y="30"/>
                  </a:cxn>
                  <a:cxn ang="0">
                    <a:pos x="30" y="20"/>
                  </a:cxn>
                  <a:cxn ang="0">
                    <a:pos x="40" y="30"/>
                  </a:cxn>
                </a:cxnLst>
                <a:rect l="txL" t="txT" r="txR" b="txB"/>
                <a:pathLst>
                  <a:path w="60" h="60">
                    <a:moveTo>
                      <a:pt x="57" y="35"/>
                    </a:moveTo>
                    <a:cubicBezTo>
                      <a:pt x="59" y="35"/>
                      <a:pt x="60" y="34"/>
                      <a:pt x="60" y="32"/>
                    </a:cubicBezTo>
                    <a:cubicBezTo>
                      <a:pt x="60" y="28"/>
                      <a:pt x="60" y="28"/>
                      <a:pt x="60" y="28"/>
                    </a:cubicBezTo>
                    <a:cubicBezTo>
                      <a:pt x="60" y="26"/>
                      <a:pt x="59" y="25"/>
                      <a:pt x="57" y="25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53" y="25"/>
                      <a:pt x="52" y="24"/>
                      <a:pt x="51" y="23"/>
                    </a:cubicBezTo>
                    <a:cubicBezTo>
                      <a:pt x="51" y="21"/>
                      <a:pt x="50" y="17"/>
                      <a:pt x="51" y="16"/>
                    </a:cubicBezTo>
                    <a:cubicBezTo>
                      <a:pt x="53" y="14"/>
                      <a:pt x="53" y="14"/>
                      <a:pt x="53" y="14"/>
                    </a:cubicBezTo>
                    <a:cubicBezTo>
                      <a:pt x="54" y="13"/>
                      <a:pt x="54" y="11"/>
                      <a:pt x="53" y="10"/>
                    </a:cubicBezTo>
                    <a:cubicBezTo>
                      <a:pt x="50" y="7"/>
                      <a:pt x="50" y="7"/>
                      <a:pt x="50" y="7"/>
                    </a:cubicBezTo>
                    <a:cubicBezTo>
                      <a:pt x="49" y="6"/>
                      <a:pt x="47" y="6"/>
                      <a:pt x="46" y="7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3" y="10"/>
                      <a:pt x="41" y="10"/>
                      <a:pt x="40" y="10"/>
                    </a:cubicBezTo>
                    <a:cubicBezTo>
                      <a:pt x="39" y="9"/>
                      <a:pt x="35" y="7"/>
                      <a:pt x="35" y="5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35" y="1"/>
                      <a:pt x="34" y="0"/>
                      <a:pt x="32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6" y="0"/>
                      <a:pt x="25" y="1"/>
                      <a:pt x="25" y="3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5" y="7"/>
                      <a:pt x="24" y="8"/>
                      <a:pt x="23" y="9"/>
                    </a:cubicBezTo>
                    <a:cubicBezTo>
                      <a:pt x="21" y="9"/>
                      <a:pt x="17" y="10"/>
                      <a:pt x="16" y="9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3" y="6"/>
                      <a:pt x="11" y="6"/>
                      <a:pt x="10" y="7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11"/>
                      <a:pt x="6" y="13"/>
                      <a:pt x="7" y="14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7"/>
                      <a:pt x="10" y="19"/>
                      <a:pt x="10" y="20"/>
                    </a:cubicBezTo>
                    <a:cubicBezTo>
                      <a:pt x="9" y="21"/>
                      <a:pt x="7" y="25"/>
                      <a:pt x="5" y="25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1" y="25"/>
                      <a:pt x="0" y="26"/>
                      <a:pt x="0" y="2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4"/>
                      <a:pt x="1" y="35"/>
                      <a:pt x="3" y="35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7" y="35"/>
                      <a:pt x="8" y="36"/>
                      <a:pt x="9" y="37"/>
                    </a:cubicBezTo>
                    <a:cubicBezTo>
                      <a:pt x="9" y="39"/>
                      <a:pt x="10" y="43"/>
                      <a:pt x="9" y="44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6" y="47"/>
                      <a:pt x="6" y="49"/>
                      <a:pt x="7" y="50"/>
                    </a:cubicBezTo>
                    <a:cubicBezTo>
                      <a:pt x="10" y="53"/>
                      <a:pt x="10" y="53"/>
                      <a:pt x="10" y="53"/>
                    </a:cubicBezTo>
                    <a:cubicBezTo>
                      <a:pt x="11" y="54"/>
                      <a:pt x="13" y="54"/>
                      <a:pt x="14" y="53"/>
                    </a:cubicBezTo>
                    <a:cubicBezTo>
                      <a:pt x="16" y="51"/>
                      <a:pt x="16" y="51"/>
                      <a:pt x="16" y="51"/>
                    </a:cubicBezTo>
                    <a:cubicBezTo>
                      <a:pt x="17" y="50"/>
                      <a:pt x="19" y="50"/>
                      <a:pt x="20" y="50"/>
                    </a:cubicBezTo>
                    <a:cubicBezTo>
                      <a:pt x="21" y="51"/>
                      <a:pt x="25" y="53"/>
                      <a:pt x="25" y="55"/>
                    </a:cubicBezTo>
                    <a:cubicBezTo>
                      <a:pt x="25" y="57"/>
                      <a:pt x="25" y="57"/>
                      <a:pt x="25" y="57"/>
                    </a:cubicBezTo>
                    <a:cubicBezTo>
                      <a:pt x="25" y="59"/>
                      <a:pt x="26" y="60"/>
                      <a:pt x="28" y="60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4" y="60"/>
                      <a:pt x="35" y="59"/>
                      <a:pt x="35" y="57"/>
                    </a:cubicBezTo>
                    <a:cubicBezTo>
                      <a:pt x="35" y="55"/>
                      <a:pt x="35" y="55"/>
                      <a:pt x="35" y="55"/>
                    </a:cubicBezTo>
                    <a:cubicBezTo>
                      <a:pt x="35" y="53"/>
                      <a:pt x="36" y="52"/>
                      <a:pt x="37" y="51"/>
                    </a:cubicBezTo>
                    <a:cubicBezTo>
                      <a:pt x="39" y="51"/>
                      <a:pt x="43" y="50"/>
                      <a:pt x="44" y="51"/>
                    </a:cubicBezTo>
                    <a:cubicBezTo>
                      <a:pt x="46" y="53"/>
                      <a:pt x="46" y="53"/>
                      <a:pt x="46" y="53"/>
                    </a:cubicBezTo>
                    <a:cubicBezTo>
                      <a:pt x="47" y="54"/>
                      <a:pt x="49" y="54"/>
                      <a:pt x="50" y="53"/>
                    </a:cubicBezTo>
                    <a:cubicBezTo>
                      <a:pt x="53" y="50"/>
                      <a:pt x="53" y="50"/>
                      <a:pt x="53" y="50"/>
                    </a:cubicBezTo>
                    <a:cubicBezTo>
                      <a:pt x="54" y="49"/>
                      <a:pt x="54" y="47"/>
                      <a:pt x="53" y="46"/>
                    </a:cubicBezTo>
                    <a:cubicBezTo>
                      <a:pt x="51" y="44"/>
                      <a:pt x="51" y="44"/>
                      <a:pt x="51" y="44"/>
                    </a:cubicBezTo>
                    <a:cubicBezTo>
                      <a:pt x="50" y="43"/>
                      <a:pt x="50" y="41"/>
                      <a:pt x="50" y="40"/>
                    </a:cubicBezTo>
                    <a:cubicBezTo>
                      <a:pt x="51" y="39"/>
                      <a:pt x="53" y="35"/>
                      <a:pt x="55" y="35"/>
                    </a:cubicBezTo>
                    <a:lnTo>
                      <a:pt x="57" y="35"/>
                    </a:lnTo>
                    <a:close/>
                    <a:moveTo>
                      <a:pt x="40" y="30"/>
                    </a:moveTo>
                    <a:cubicBezTo>
                      <a:pt x="40" y="36"/>
                      <a:pt x="36" y="40"/>
                      <a:pt x="30" y="40"/>
                    </a:cubicBezTo>
                    <a:cubicBezTo>
                      <a:pt x="24" y="40"/>
                      <a:pt x="20" y="36"/>
                      <a:pt x="20" y="30"/>
                    </a:cubicBezTo>
                    <a:cubicBezTo>
                      <a:pt x="20" y="24"/>
                      <a:pt x="24" y="20"/>
                      <a:pt x="30" y="20"/>
                    </a:cubicBezTo>
                    <a:cubicBezTo>
                      <a:pt x="36" y="20"/>
                      <a:pt x="40" y="24"/>
                      <a:pt x="40" y="30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lstStyle/>
              <a:p>
                <a:endParaRPr sz="1275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4345" name="组合 14344"/>
          <p:cNvGrpSpPr/>
          <p:nvPr/>
        </p:nvGrpSpPr>
        <p:grpSpPr>
          <a:xfrm>
            <a:off x="3924300" y="3077290"/>
            <a:ext cx="667941" cy="667940"/>
            <a:chOff x="0" y="0"/>
            <a:chExt cx="939800" cy="939800"/>
          </a:xfrm>
        </p:grpSpPr>
        <p:sp>
          <p:nvSpPr>
            <p:cNvPr id="14346" name="椭圆 15"/>
            <p:cNvSpPr/>
            <p:nvPr/>
          </p:nvSpPr>
          <p:spPr>
            <a:xfrm>
              <a:off x="0" y="0"/>
              <a:ext cx="939800" cy="939800"/>
            </a:xfrm>
            <a:prstGeom prst="ellipse">
              <a:avLst/>
            </a:prstGeom>
            <a:solidFill>
              <a:srgbClr val="ED7D31"/>
            </a:solidFill>
            <a:ln w="5715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 sz="1275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14347" name="组合 14346"/>
            <p:cNvGrpSpPr/>
            <p:nvPr/>
          </p:nvGrpSpPr>
          <p:grpSpPr>
            <a:xfrm>
              <a:off x="214357" y="221115"/>
              <a:ext cx="497794" cy="491067"/>
              <a:chOff x="0" y="0"/>
              <a:chExt cx="234950" cy="231775"/>
            </a:xfrm>
          </p:grpSpPr>
          <p:sp>
            <p:nvSpPr>
              <p:cNvPr id="14348" name="Freeform 1086"/>
              <p:cNvSpPr>
                <a:spLocks noEditPoints="1"/>
              </p:cNvSpPr>
              <p:nvPr/>
            </p:nvSpPr>
            <p:spPr>
              <a:xfrm>
                <a:off x="0" y="0"/>
                <a:ext cx="234950" cy="231775"/>
              </a:xfrm>
              <a:custGeom>
                <a:avLst/>
                <a:gdLst>
                  <a:gd name="txL" fmla="*/ 0 w 100"/>
                  <a:gd name="txT" fmla="*/ 0 h 99"/>
                  <a:gd name="txR" fmla="*/ 100 w 100"/>
                  <a:gd name="txB" fmla="*/ 99 h 99"/>
                </a:gdLst>
                <a:ahLst/>
                <a:cxnLst>
                  <a:cxn ang="0">
                    <a:pos x="50" y="0"/>
                  </a:cxn>
                  <a:cxn ang="0">
                    <a:pos x="0" y="49"/>
                  </a:cxn>
                  <a:cxn ang="0">
                    <a:pos x="50" y="99"/>
                  </a:cxn>
                  <a:cxn ang="0">
                    <a:pos x="100" y="49"/>
                  </a:cxn>
                  <a:cxn ang="0">
                    <a:pos x="50" y="0"/>
                  </a:cxn>
                  <a:cxn ang="0">
                    <a:pos x="50" y="95"/>
                  </a:cxn>
                  <a:cxn ang="0">
                    <a:pos x="4" y="49"/>
                  </a:cxn>
                  <a:cxn ang="0">
                    <a:pos x="50" y="4"/>
                  </a:cxn>
                  <a:cxn ang="0">
                    <a:pos x="96" y="49"/>
                  </a:cxn>
                  <a:cxn ang="0">
                    <a:pos x="50" y="95"/>
                  </a:cxn>
                </a:cxnLst>
                <a:rect l="txL" t="txT" r="txR" b="txB"/>
                <a:pathLst>
                  <a:path w="100" h="99">
                    <a:moveTo>
                      <a:pt x="50" y="0"/>
                    </a:moveTo>
                    <a:cubicBezTo>
                      <a:pt x="23" y="0"/>
                      <a:pt x="0" y="22"/>
                      <a:pt x="0" y="49"/>
                    </a:cubicBezTo>
                    <a:cubicBezTo>
                      <a:pt x="0" y="77"/>
                      <a:pt x="23" y="99"/>
                      <a:pt x="50" y="99"/>
                    </a:cubicBezTo>
                    <a:cubicBezTo>
                      <a:pt x="77" y="99"/>
                      <a:pt x="100" y="77"/>
                      <a:pt x="100" y="49"/>
                    </a:cubicBezTo>
                    <a:cubicBezTo>
                      <a:pt x="100" y="22"/>
                      <a:pt x="77" y="0"/>
                      <a:pt x="50" y="0"/>
                    </a:cubicBezTo>
                    <a:close/>
                    <a:moveTo>
                      <a:pt x="50" y="95"/>
                    </a:moveTo>
                    <a:cubicBezTo>
                      <a:pt x="25" y="95"/>
                      <a:pt x="4" y="75"/>
                      <a:pt x="4" y="49"/>
                    </a:cubicBezTo>
                    <a:cubicBezTo>
                      <a:pt x="4" y="24"/>
                      <a:pt x="25" y="4"/>
                      <a:pt x="50" y="4"/>
                    </a:cubicBezTo>
                    <a:cubicBezTo>
                      <a:pt x="75" y="4"/>
                      <a:pt x="96" y="24"/>
                      <a:pt x="96" y="49"/>
                    </a:cubicBezTo>
                    <a:cubicBezTo>
                      <a:pt x="96" y="75"/>
                      <a:pt x="75" y="95"/>
                      <a:pt x="50" y="9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lstStyle/>
              <a:p>
                <a:endParaRPr sz="1275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4349" name="Freeform 1087"/>
              <p:cNvSpPr>
                <a:spLocks noEditPoints="1"/>
              </p:cNvSpPr>
              <p:nvPr/>
            </p:nvSpPr>
            <p:spPr>
              <a:xfrm>
                <a:off x="23813" y="20637"/>
                <a:ext cx="188912" cy="188913"/>
              </a:xfrm>
              <a:custGeom>
                <a:avLst/>
                <a:gdLst>
                  <a:gd name="txL" fmla="*/ 0 w 80"/>
                  <a:gd name="txT" fmla="*/ 0 h 80"/>
                  <a:gd name="txR" fmla="*/ 80 w 80"/>
                  <a:gd name="txB" fmla="*/ 80 h 80"/>
                </a:gdLst>
                <a:ahLst/>
                <a:cxnLst>
                  <a:cxn ang="0">
                    <a:pos x="40" y="0"/>
                  </a:cxn>
                  <a:cxn ang="0">
                    <a:pos x="0" y="40"/>
                  </a:cxn>
                  <a:cxn ang="0">
                    <a:pos x="40" y="80"/>
                  </a:cxn>
                  <a:cxn ang="0">
                    <a:pos x="80" y="40"/>
                  </a:cxn>
                  <a:cxn ang="0">
                    <a:pos x="40" y="0"/>
                  </a:cxn>
                  <a:cxn ang="0">
                    <a:pos x="55" y="40"/>
                  </a:cxn>
                  <a:cxn ang="0">
                    <a:pos x="55" y="46"/>
                  </a:cxn>
                  <a:cxn ang="0">
                    <a:pos x="43" y="46"/>
                  </a:cxn>
                  <a:cxn ang="0">
                    <a:pos x="43" y="49"/>
                  </a:cxn>
                  <a:cxn ang="0">
                    <a:pos x="55" y="49"/>
                  </a:cxn>
                  <a:cxn ang="0">
                    <a:pos x="55" y="55"/>
                  </a:cxn>
                  <a:cxn ang="0">
                    <a:pos x="43" y="55"/>
                  </a:cxn>
                  <a:cxn ang="0">
                    <a:pos x="43" y="64"/>
                  </a:cxn>
                  <a:cxn ang="0">
                    <a:pos x="37" y="64"/>
                  </a:cxn>
                  <a:cxn ang="0">
                    <a:pos x="37" y="55"/>
                  </a:cxn>
                  <a:cxn ang="0">
                    <a:pos x="25" y="55"/>
                  </a:cxn>
                  <a:cxn ang="0">
                    <a:pos x="25" y="49"/>
                  </a:cxn>
                  <a:cxn ang="0">
                    <a:pos x="37" y="49"/>
                  </a:cxn>
                  <a:cxn ang="0">
                    <a:pos x="37" y="46"/>
                  </a:cxn>
                  <a:cxn ang="0">
                    <a:pos x="25" y="46"/>
                  </a:cxn>
                  <a:cxn ang="0">
                    <a:pos x="25" y="40"/>
                  </a:cxn>
                  <a:cxn ang="0">
                    <a:pos x="34" y="40"/>
                  </a:cxn>
                  <a:cxn ang="0">
                    <a:pos x="23" y="19"/>
                  </a:cxn>
                  <a:cxn ang="0">
                    <a:pos x="30" y="19"/>
                  </a:cxn>
                  <a:cxn ang="0">
                    <a:pos x="38" y="35"/>
                  </a:cxn>
                  <a:cxn ang="0">
                    <a:pos x="40" y="38"/>
                  </a:cxn>
                  <a:cxn ang="0">
                    <a:pos x="42" y="34"/>
                  </a:cxn>
                  <a:cxn ang="0">
                    <a:pos x="50" y="19"/>
                  </a:cxn>
                  <a:cxn ang="0">
                    <a:pos x="57" y="19"/>
                  </a:cxn>
                  <a:cxn ang="0">
                    <a:pos x="46" y="40"/>
                  </a:cxn>
                  <a:cxn ang="0">
                    <a:pos x="55" y="40"/>
                  </a:cxn>
                </a:cxnLst>
                <a:rect l="txL" t="txT" r="txR" b="txB"/>
                <a:pathLst>
                  <a:path w="80" h="80">
                    <a:moveTo>
                      <a:pt x="40" y="0"/>
                    </a:moveTo>
                    <a:cubicBezTo>
                      <a:pt x="18" y="0"/>
                      <a:pt x="0" y="18"/>
                      <a:pt x="0" y="40"/>
                    </a:cubicBezTo>
                    <a:cubicBezTo>
                      <a:pt x="0" y="62"/>
                      <a:pt x="18" y="80"/>
                      <a:pt x="40" y="80"/>
                    </a:cubicBezTo>
                    <a:cubicBezTo>
                      <a:pt x="62" y="80"/>
                      <a:pt x="80" y="62"/>
                      <a:pt x="80" y="40"/>
                    </a:cubicBezTo>
                    <a:cubicBezTo>
                      <a:pt x="80" y="18"/>
                      <a:pt x="62" y="0"/>
                      <a:pt x="40" y="0"/>
                    </a:cubicBezTo>
                    <a:close/>
                    <a:moveTo>
                      <a:pt x="55" y="40"/>
                    </a:moveTo>
                    <a:cubicBezTo>
                      <a:pt x="55" y="46"/>
                      <a:pt x="55" y="46"/>
                      <a:pt x="55" y="46"/>
                    </a:cubicBezTo>
                    <a:cubicBezTo>
                      <a:pt x="43" y="46"/>
                      <a:pt x="43" y="46"/>
                      <a:pt x="43" y="46"/>
                    </a:cubicBezTo>
                    <a:cubicBezTo>
                      <a:pt x="43" y="49"/>
                      <a:pt x="43" y="49"/>
                      <a:pt x="43" y="49"/>
                    </a:cubicBezTo>
                    <a:cubicBezTo>
                      <a:pt x="55" y="49"/>
                      <a:pt x="55" y="49"/>
                      <a:pt x="55" y="49"/>
                    </a:cubicBezTo>
                    <a:cubicBezTo>
                      <a:pt x="55" y="55"/>
                      <a:pt x="55" y="55"/>
                      <a:pt x="55" y="55"/>
                    </a:cubicBezTo>
                    <a:cubicBezTo>
                      <a:pt x="43" y="55"/>
                      <a:pt x="43" y="55"/>
                      <a:pt x="43" y="55"/>
                    </a:cubicBezTo>
                    <a:cubicBezTo>
                      <a:pt x="43" y="64"/>
                      <a:pt x="43" y="64"/>
                      <a:pt x="43" y="64"/>
                    </a:cubicBezTo>
                    <a:cubicBezTo>
                      <a:pt x="37" y="64"/>
                      <a:pt x="37" y="64"/>
                      <a:pt x="37" y="64"/>
                    </a:cubicBezTo>
                    <a:cubicBezTo>
                      <a:pt x="37" y="55"/>
                      <a:pt x="37" y="55"/>
                      <a:pt x="37" y="55"/>
                    </a:cubicBezTo>
                    <a:cubicBezTo>
                      <a:pt x="25" y="55"/>
                      <a:pt x="25" y="55"/>
                      <a:pt x="25" y="55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37" y="49"/>
                      <a:pt x="37" y="49"/>
                      <a:pt x="37" y="49"/>
                    </a:cubicBezTo>
                    <a:cubicBezTo>
                      <a:pt x="37" y="46"/>
                      <a:pt x="37" y="46"/>
                      <a:pt x="37" y="46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34" y="40"/>
                      <a:pt x="34" y="40"/>
                      <a:pt x="34" y="40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8" y="35"/>
                      <a:pt x="38" y="35"/>
                      <a:pt x="38" y="35"/>
                    </a:cubicBezTo>
                    <a:cubicBezTo>
                      <a:pt x="39" y="36"/>
                      <a:pt x="39" y="37"/>
                      <a:pt x="40" y="38"/>
                    </a:cubicBezTo>
                    <a:cubicBezTo>
                      <a:pt x="40" y="37"/>
                      <a:pt x="41" y="36"/>
                      <a:pt x="42" y="34"/>
                    </a:cubicBezTo>
                    <a:cubicBezTo>
                      <a:pt x="50" y="19"/>
                      <a:pt x="50" y="19"/>
                      <a:pt x="50" y="19"/>
                    </a:cubicBezTo>
                    <a:cubicBezTo>
                      <a:pt x="57" y="19"/>
                      <a:pt x="57" y="19"/>
                      <a:pt x="57" y="19"/>
                    </a:cubicBezTo>
                    <a:cubicBezTo>
                      <a:pt x="46" y="40"/>
                      <a:pt x="46" y="40"/>
                      <a:pt x="46" y="40"/>
                    </a:cubicBezTo>
                    <a:lnTo>
                      <a:pt x="55" y="4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lstStyle/>
              <a:p>
                <a:endParaRPr sz="1275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sp>
        <p:nvSpPr>
          <p:cNvPr id="14351" name="Rectangle 22"/>
          <p:cNvSpPr/>
          <p:nvPr/>
        </p:nvSpPr>
        <p:spPr>
          <a:xfrm>
            <a:off x="5476875" y="1573530"/>
            <a:ext cx="2331244" cy="169277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微软雅黑" panose="020B0503020204020204" pitchFamily="34" charset="-122"/>
                <a:sym typeface="微软雅黑" panose="020B0503020204020204" pitchFamily="34" charset="-122"/>
              </a:rPr>
              <a:t>通过该模式，使卖方更易获得融资，解决了核心企业上游中小供应商的融资难问题，有利于买方扩展业务。</a:t>
            </a:r>
            <a:endParaRPr lang="zh-CN" altLang="en-US" dirty="0">
              <a:solidFill>
                <a:schemeClr val="tx2"/>
              </a:solidFill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endParaRPr lang="zh-CN" altLang="en-US" sz="1400" dirty="0">
              <a:solidFill>
                <a:schemeClr val="tx2"/>
              </a:solidFill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4353" name="组合 14352"/>
          <p:cNvGrpSpPr/>
          <p:nvPr/>
        </p:nvGrpSpPr>
        <p:grpSpPr>
          <a:xfrm>
            <a:off x="3924300" y="2218849"/>
            <a:ext cx="659606" cy="663179"/>
            <a:chOff x="0" y="0"/>
            <a:chExt cx="576263" cy="579438"/>
          </a:xfrm>
        </p:grpSpPr>
        <p:sp>
          <p:nvSpPr>
            <p:cNvPr id="14354" name="Freeform 19"/>
            <p:cNvSpPr>
              <a:spLocks noEditPoints="1"/>
            </p:cNvSpPr>
            <p:nvPr/>
          </p:nvSpPr>
          <p:spPr>
            <a:xfrm>
              <a:off x="0" y="0"/>
              <a:ext cx="576263" cy="357188"/>
            </a:xfrm>
            <a:custGeom>
              <a:avLst/>
              <a:gdLst>
                <a:gd name="txL" fmla="*/ 0 w 102"/>
                <a:gd name="txT" fmla="*/ 0 h 63"/>
                <a:gd name="txR" fmla="*/ 102 w 102"/>
                <a:gd name="txB" fmla="*/ 63 h 63"/>
              </a:gdLst>
              <a:ahLst/>
              <a:cxnLst>
                <a:cxn ang="0">
                  <a:pos x="51" y="0"/>
                </a:cxn>
                <a:cxn ang="0">
                  <a:pos x="0" y="51"/>
                </a:cxn>
                <a:cxn ang="0">
                  <a:pos x="0" y="54"/>
                </a:cxn>
                <a:cxn ang="0">
                  <a:pos x="28" y="54"/>
                </a:cxn>
                <a:cxn ang="0">
                  <a:pos x="38" y="17"/>
                </a:cxn>
                <a:cxn ang="0">
                  <a:pos x="42" y="14"/>
                </a:cxn>
                <a:cxn ang="0">
                  <a:pos x="45" y="17"/>
                </a:cxn>
                <a:cxn ang="0">
                  <a:pos x="49" y="63"/>
                </a:cxn>
                <a:cxn ang="0">
                  <a:pos x="55" y="33"/>
                </a:cxn>
                <a:cxn ang="0">
                  <a:pos x="59" y="30"/>
                </a:cxn>
                <a:cxn ang="0">
                  <a:pos x="63" y="32"/>
                </a:cxn>
                <a:cxn ang="0">
                  <a:pos x="71" y="54"/>
                </a:cxn>
                <a:cxn ang="0">
                  <a:pos x="102" y="55"/>
                </a:cxn>
                <a:cxn ang="0">
                  <a:pos x="102" y="51"/>
                </a:cxn>
                <a:cxn ang="0">
                  <a:pos x="51" y="0"/>
                </a:cxn>
                <a:cxn ang="0">
                  <a:pos x="51" y="0"/>
                </a:cxn>
                <a:cxn ang="0">
                  <a:pos x="51" y="0"/>
                </a:cxn>
              </a:cxnLst>
              <a:rect l="txL" t="txT" r="txR" b="txB"/>
              <a:pathLst>
                <a:path w="102" h="63">
                  <a:moveTo>
                    <a:pt x="51" y="0"/>
                  </a:moveTo>
                  <a:cubicBezTo>
                    <a:pt x="23" y="0"/>
                    <a:pt x="0" y="23"/>
                    <a:pt x="0" y="51"/>
                  </a:cubicBezTo>
                  <a:cubicBezTo>
                    <a:pt x="0" y="52"/>
                    <a:pt x="0" y="53"/>
                    <a:pt x="0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5"/>
                    <a:pt x="40" y="14"/>
                    <a:pt x="42" y="14"/>
                  </a:cubicBezTo>
                  <a:cubicBezTo>
                    <a:pt x="43" y="14"/>
                    <a:pt x="45" y="15"/>
                    <a:pt x="45" y="17"/>
                  </a:cubicBezTo>
                  <a:cubicBezTo>
                    <a:pt x="49" y="63"/>
                    <a:pt x="49" y="63"/>
                    <a:pt x="49" y="63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6" y="31"/>
                    <a:pt x="57" y="30"/>
                    <a:pt x="59" y="30"/>
                  </a:cubicBezTo>
                  <a:cubicBezTo>
                    <a:pt x="61" y="30"/>
                    <a:pt x="62" y="31"/>
                    <a:pt x="63" y="32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102" y="55"/>
                    <a:pt x="102" y="55"/>
                    <a:pt x="102" y="55"/>
                  </a:cubicBezTo>
                  <a:cubicBezTo>
                    <a:pt x="102" y="53"/>
                    <a:pt x="102" y="52"/>
                    <a:pt x="102" y="51"/>
                  </a:cubicBezTo>
                  <a:cubicBezTo>
                    <a:pt x="102" y="23"/>
                    <a:pt x="79" y="0"/>
                    <a:pt x="51" y="0"/>
                  </a:cubicBezTo>
                  <a:close/>
                  <a:moveTo>
                    <a:pt x="51" y="0"/>
                  </a:moveTo>
                  <a:cubicBezTo>
                    <a:pt x="51" y="0"/>
                    <a:pt x="51" y="0"/>
                    <a:pt x="51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sz="1350">
                <a:solidFill>
                  <a:srgbClr val="262626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4355" name="Freeform 20"/>
            <p:cNvSpPr>
              <a:spLocks noEditPoints="1"/>
            </p:cNvSpPr>
            <p:nvPr/>
          </p:nvSpPr>
          <p:spPr>
            <a:xfrm>
              <a:off x="4763" y="227013"/>
              <a:ext cx="566738" cy="352425"/>
            </a:xfrm>
            <a:custGeom>
              <a:avLst/>
              <a:gdLst>
                <a:gd name="txL" fmla="*/ 0 w 100"/>
                <a:gd name="txT" fmla="*/ 0 h 62"/>
                <a:gd name="txR" fmla="*/ 100 w 100"/>
                <a:gd name="txB" fmla="*/ 62 h 62"/>
              </a:gdLst>
              <a:ahLst/>
              <a:cxnLst>
                <a:cxn ang="0">
                  <a:pos x="63" y="19"/>
                </a:cxn>
                <a:cxn ang="0">
                  <a:pos x="59" y="7"/>
                </a:cxn>
                <a:cxn ang="0">
                  <a:pos x="50" y="50"/>
                </a:cxn>
                <a:cxn ang="0">
                  <a:pos x="46" y="53"/>
                </a:cxn>
                <a:cxn ang="0">
                  <a:pos x="46" y="53"/>
                </a:cxn>
                <a:cxn ang="0">
                  <a:pos x="43" y="50"/>
                </a:cxn>
                <a:cxn ang="0">
                  <a:pos x="38" y="0"/>
                </a:cxn>
                <a:cxn ang="0">
                  <a:pos x="34" y="19"/>
                </a:cxn>
                <a:cxn ang="0">
                  <a:pos x="30" y="22"/>
                </a:cxn>
                <a:cxn ang="0">
                  <a:pos x="0" y="22"/>
                </a:cxn>
                <a:cxn ang="0">
                  <a:pos x="50" y="62"/>
                </a:cxn>
                <a:cxn ang="0">
                  <a:pos x="100" y="22"/>
                </a:cxn>
                <a:cxn ang="0">
                  <a:pos x="67" y="22"/>
                </a:cxn>
                <a:cxn ang="0">
                  <a:pos x="63" y="19"/>
                </a:cxn>
                <a:cxn ang="0">
                  <a:pos x="63" y="19"/>
                </a:cxn>
                <a:cxn ang="0">
                  <a:pos x="63" y="19"/>
                </a:cxn>
              </a:cxnLst>
              <a:rect l="txL" t="txT" r="txR" b="txB"/>
              <a:pathLst>
                <a:path w="100" h="62">
                  <a:moveTo>
                    <a:pt x="63" y="19"/>
                  </a:moveTo>
                  <a:cubicBezTo>
                    <a:pt x="59" y="7"/>
                    <a:pt x="59" y="7"/>
                    <a:pt x="59" y="7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50" y="52"/>
                    <a:pt x="48" y="53"/>
                    <a:pt x="46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4" y="53"/>
                    <a:pt x="43" y="52"/>
                    <a:pt x="43" y="5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3" y="21"/>
                    <a:pt x="32" y="22"/>
                    <a:pt x="3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5" y="45"/>
                    <a:pt x="26" y="62"/>
                    <a:pt x="50" y="62"/>
                  </a:cubicBezTo>
                  <a:cubicBezTo>
                    <a:pt x="75" y="62"/>
                    <a:pt x="95" y="45"/>
                    <a:pt x="100" y="22"/>
                  </a:cubicBezTo>
                  <a:cubicBezTo>
                    <a:pt x="67" y="22"/>
                    <a:pt x="67" y="22"/>
                    <a:pt x="67" y="22"/>
                  </a:cubicBezTo>
                  <a:cubicBezTo>
                    <a:pt x="65" y="22"/>
                    <a:pt x="64" y="21"/>
                    <a:pt x="63" y="19"/>
                  </a:cubicBezTo>
                  <a:close/>
                  <a:moveTo>
                    <a:pt x="63" y="19"/>
                  </a:moveTo>
                  <a:cubicBezTo>
                    <a:pt x="63" y="19"/>
                    <a:pt x="63" y="19"/>
                    <a:pt x="63" y="19"/>
                  </a:cubicBezTo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sz="1350">
                <a:solidFill>
                  <a:srgbClr val="262626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4356" name="Freeform 94"/>
          <p:cNvSpPr>
            <a:spLocks noEditPoints="1"/>
          </p:cNvSpPr>
          <p:nvPr/>
        </p:nvSpPr>
        <p:spPr>
          <a:xfrm>
            <a:off x="3451622" y="1892618"/>
            <a:ext cx="158353" cy="255985"/>
          </a:xfrm>
          <a:custGeom>
            <a:avLst/>
            <a:gdLst>
              <a:gd name="txL" fmla="*/ 0 w 66"/>
              <a:gd name="txT" fmla="*/ 0 h 107"/>
              <a:gd name="txR" fmla="*/ 66 w 66"/>
              <a:gd name="txB" fmla="*/ 107 h 107"/>
            </a:gdLst>
            <a:ahLst/>
            <a:cxnLst>
              <a:cxn ang="0">
                <a:pos x="445509829" y="877166909"/>
              </a:cxn>
              <a:cxn ang="0">
                <a:pos x="180099819" y="877166909"/>
              </a:cxn>
              <a:cxn ang="0">
                <a:pos x="312804800" y="1009213615"/>
              </a:cxn>
              <a:cxn ang="0">
                <a:pos x="445509829" y="877166909"/>
              </a:cxn>
              <a:cxn ang="0">
                <a:pos x="436030245" y="754551480"/>
              </a:cxn>
              <a:cxn ang="0">
                <a:pos x="189579403" y="754551480"/>
              </a:cxn>
              <a:cxn ang="0">
                <a:pos x="132704981" y="792280427"/>
              </a:cxn>
              <a:cxn ang="0">
                <a:pos x="189579403" y="830006494"/>
              </a:cxn>
              <a:cxn ang="0">
                <a:pos x="436030245" y="830006494"/>
              </a:cxn>
              <a:cxn ang="0">
                <a:pos x="492904668" y="792280427"/>
              </a:cxn>
              <a:cxn ang="0">
                <a:pos x="436030245" y="754551480"/>
              </a:cxn>
              <a:cxn ang="0">
                <a:pos x="113745814" y="235799101"/>
              </a:cxn>
              <a:cxn ang="0">
                <a:pos x="104269309" y="235799101"/>
              </a:cxn>
              <a:cxn ang="0">
                <a:pos x="94789701" y="207501624"/>
              </a:cxn>
              <a:cxn ang="0">
                <a:pos x="255930378" y="84886315"/>
              </a:cxn>
              <a:cxn ang="0">
                <a:pos x="255930378" y="84886315"/>
              </a:cxn>
              <a:cxn ang="0">
                <a:pos x="274889545" y="103752347"/>
              </a:cxn>
              <a:cxn ang="0">
                <a:pos x="265409961" y="122615285"/>
              </a:cxn>
              <a:cxn ang="0">
                <a:pos x="123225397" y="226364561"/>
              </a:cxn>
              <a:cxn ang="0">
                <a:pos x="113745814" y="235799101"/>
              </a:cxn>
              <a:cxn ang="0">
                <a:pos x="312804800" y="0"/>
              </a:cxn>
              <a:cxn ang="0">
                <a:pos x="0" y="330116861"/>
              </a:cxn>
              <a:cxn ang="0">
                <a:pos x="18959173" y="424434716"/>
              </a:cxn>
              <a:cxn ang="0">
                <a:pos x="18959173" y="424434716"/>
              </a:cxn>
              <a:cxn ang="0">
                <a:pos x="123225397" y="688528127"/>
              </a:cxn>
              <a:cxn ang="0">
                <a:pos x="142184564" y="707394136"/>
              </a:cxn>
              <a:cxn ang="0">
                <a:pos x="483425084" y="707394136"/>
              </a:cxn>
              <a:cxn ang="0">
                <a:pos x="502384251" y="688528127"/>
              </a:cxn>
              <a:cxn ang="0">
                <a:pos x="606650433" y="424434716"/>
              </a:cxn>
              <a:cxn ang="0">
                <a:pos x="616130017" y="424434716"/>
              </a:cxn>
              <a:cxn ang="0">
                <a:pos x="625609600" y="330116861"/>
              </a:cxn>
              <a:cxn ang="0">
                <a:pos x="312804800" y="0"/>
              </a:cxn>
            </a:cxnLst>
            <a:rect l="txL" t="txT" r="txR" b="txB"/>
            <a:pathLst>
              <a:path w="66" h="107">
                <a:moveTo>
                  <a:pt x="47" y="93"/>
                </a:moveTo>
                <a:cubicBezTo>
                  <a:pt x="19" y="93"/>
                  <a:pt x="19" y="93"/>
                  <a:pt x="19" y="93"/>
                </a:cubicBezTo>
                <a:cubicBezTo>
                  <a:pt x="19" y="100"/>
                  <a:pt x="25" y="107"/>
                  <a:pt x="33" y="107"/>
                </a:cubicBezTo>
                <a:cubicBezTo>
                  <a:pt x="41" y="107"/>
                  <a:pt x="47" y="100"/>
                  <a:pt x="47" y="93"/>
                </a:cubicBezTo>
                <a:moveTo>
                  <a:pt x="46" y="80"/>
                </a:moveTo>
                <a:cubicBezTo>
                  <a:pt x="20" y="80"/>
                  <a:pt x="20" y="80"/>
                  <a:pt x="20" y="80"/>
                </a:cubicBezTo>
                <a:cubicBezTo>
                  <a:pt x="17" y="80"/>
                  <a:pt x="14" y="81"/>
                  <a:pt x="14" y="84"/>
                </a:cubicBezTo>
                <a:cubicBezTo>
                  <a:pt x="14" y="86"/>
                  <a:pt x="17" y="88"/>
                  <a:pt x="20" y="88"/>
                </a:cubicBezTo>
                <a:cubicBezTo>
                  <a:pt x="46" y="88"/>
                  <a:pt x="46" y="88"/>
                  <a:pt x="46" y="88"/>
                </a:cubicBezTo>
                <a:cubicBezTo>
                  <a:pt x="49" y="88"/>
                  <a:pt x="52" y="86"/>
                  <a:pt x="52" y="84"/>
                </a:cubicBezTo>
                <a:cubicBezTo>
                  <a:pt x="52" y="81"/>
                  <a:pt x="49" y="80"/>
                  <a:pt x="46" y="80"/>
                </a:cubicBezTo>
                <a:moveTo>
                  <a:pt x="12" y="25"/>
                </a:moveTo>
                <a:cubicBezTo>
                  <a:pt x="11" y="25"/>
                  <a:pt x="11" y="25"/>
                  <a:pt x="11" y="25"/>
                </a:cubicBezTo>
                <a:cubicBezTo>
                  <a:pt x="10" y="24"/>
                  <a:pt x="10" y="23"/>
                  <a:pt x="10" y="22"/>
                </a:cubicBezTo>
                <a:cubicBezTo>
                  <a:pt x="14" y="16"/>
                  <a:pt x="20" y="12"/>
                  <a:pt x="27" y="9"/>
                </a:cubicBezTo>
                <a:cubicBezTo>
                  <a:pt x="27" y="9"/>
                  <a:pt x="27" y="9"/>
                  <a:pt x="27" y="9"/>
                </a:cubicBezTo>
                <a:cubicBezTo>
                  <a:pt x="28" y="9"/>
                  <a:pt x="29" y="10"/>
                  <a:pt x="29" y="11"/>
                </a:cubicBezTo>
                <a:cubicBezTo>
                  <a:pt x="29" y="12"/>
                  <a:pt x="29" y="13"/>
                  <a:pt x="28" y="13"/>
                </a:cubicBezTo>
                <a:cubicBezTo>
                  <a:pt x="22" y="15"/>
                  <a:pt x="17" y="19"/>
                  <a:pt x="13" y="24"/>
                </a:cubicBezTo>
                <a:cubicBezTo>
                  <a:pt x="13" y="25"/>
                  <a:pt x="13" y="25"/>
                  <a:pt x="12" y="25"/>
                </a:cubicBezTo>
                <a:moveTo>
                  <a:pt x="33" y="0"/>
                </a:moveTo>
                <a:cubicBezTo>
                  <a:pt x="15" y="0"/>
                  <a:pt x="0" y="16"/>
                  <a:pt x="0" y="35"/>
                </a:cubicBezTo>
                <a:cubicBezTo>
                  <a:pt x="0" y="38"/>
                  <a:pt x="1" y="41"/>
                  <a:pt x="2" y="45"/>
                </a:cubicBezTo>
                <a:cubicBezTo>
                  <a:pt x="2" y="45"/>
                  <a:pt x="2" y="45"/>
                  <a:pt x="2" y="45"/>
                </a:cubicBezTo>
                <a:cubicBezTo>
                  <a:pt x="13" y="73"/>
                  <a:pt x="13" y="73"/>
                  <a:pt x="13" y="73"/>
                </a:cubicBezTo>
                <a:cubicBezTo>
                  <a:pt x="14" y="74"/>
                  <a:pt x="14" y="75"/>
                  <a:pt x="15" y="75"/>
                </a:cubicBezTo>
                <a:cubicBezTo>
                  <a:pt x="51" y="75"/>
                  <a:pt x="51" y="75"/>
                  <a:pt x="51" y="75"/>
                </a:cubicBezTo>
                <a:cubicBezTo>
                  <a:pt x="52" y="75"/>
                  <a:pt x="53" y="74"/>
                  <a:pt x="53" y="73"/>
                </a:cubicBezTo>
                <a:cubicBezTo>
                  <a:pt x="64" y="45"/>
                  <a:pt x="64" y="45"/>
                  <a:pt x="64" y="45"/>
                </a:cubicBezTo>
                <a:cubicBezTo>
                  <a:pt x="65" y="45"/>
                  <a:pt x="65" y="45"/>
                  <a:pt x="65" y="45"/>
                </a:cubicBezTo>
                <a:cubicBezTo>
                  <a:pt x="65" y="41"/>
                  <a:pt x="66" y="38"/>
                  <a:pt x="66" y="35"/>
                </a:cubicBezTo>
                <a:cubicBezTo>
                  <a:pt x="66" y="16"/>
                  <a:pt x="51" y="0"/>
                  <a:pt x="33" y="0"/>
                </a:cubicBezTo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sz="127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4358" name="组合 14357"/>
          <p:cNvGrpSpPr/>
          <p:nvPr/>
        </p:nvGrpSpPr>
        <p:grpSpPr>
          <a:xfrm>
            <a:off x="3038475" y="1623536"/>
            <a:ext cx="667941" cy="669131"/>
            <a:chOff x="0" y="0"/>
            <a:chExt cx="939800" cy="939800"/>
          </a:xfrm>
        </p:grpSpPr>
        <p:sp>
          <p:nvSpPr>
            <p:cNvPr id="14359" name="椭圆 5"/>
            <p:cNvSpPr/>
            <p:nvPr/>
          </p:nvSpPr>
          <p:spPr>
            <a:xfrm>
              <a:off x="0" y="0"/>
              <a:ext cx="939800" cy="939800"/>
            </a:xfrm>
            <a:prstGeom prst="ellipse">
              <a:avLst/>
            </a:prstGeom>
            <a:solidFill>
              <a:srgbClr val="ED7D31"/>
            </a:solidFill>
            <a:ln w="5715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 sz="1275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14360" name="组合 14359"/>
            <p:cNvGrpSpPr/>
            <p:nvPr/>
          </p:nvGrpSpPr>
          <p:grpSpPr>
            <a:xfrm>
              <a:off x="275588" y="235007"/>
              <a:ext cx="411300" cy="441104"/>
              <a:chOff x="0" y="0"/>
              <a:chExt cx="219075" cy="234950"/>
            </a:xfrm>
          </p:grpSpPr>
          <p:sp>
            <p:nvSpPr>
              <p:cNvPr id="14361" name="Freeform 1590"/>
              <p:cNvSpPr>
                <a:spLocks noEditPoints="1"/>
              </p:cNvSpPr>
              <p:nvPr/>
            </p:nvSpPr>
            <p:spPr>
              <a:xfrm>
                <a:off x="0" y="0"/>
                <a:ext cx="168275" cy="168275"/>
              </a:xfrm>
              <a:custGeom>
                <a:avLst/>
                <a:gdLst>
                  <a:gd name="txL" fmla="*/ 0 w 120"/>
                  <a:gd name="txT" fmla="*/ 0 h 120"/>
                  <a:gd name="txR" fmla="*/ 120 w 120"/>
                  <a:gd name="txB" fmla="*/ 120 h 120"/>
                </a:gdLst>
                <a:ahLst/>
                <a:cxnLst>
                  <a:cxn ang="0">
                    <a:pos x="114" y="70"/>
                  </a:cxn>
                  <a:cxn ang="0">
                    <a:pos x="120" y="64"/>
                  </a:cxn>
                  <a:cxn ang="0">
                    <a:pos x="120" y="56"/>
                  </a:cxn>
                  <a:cxn ang="0">
                    <a:pos x="114" y="50"/>
                  </a:cxn>
                  <a:cxn ang="0">
                    <a:pos x="110" y="50"/>
                  </a:cxn>
                  <a:cxn ang="0">
                    <a:pos x="102" y="45"/>
                  </a:cxn>
                  <a:cxn ang="0">
                    <a:pos x="102" y="32"/>
                  </a:cxn>
                  <a:cxn ang="0">
                    <a:pos x="105" y="29"/>
                  </a:cxn>
                  <a:cxn ang="0">
                    <a:pos x="105" y="20"/>
                  </a:cxn>
                  <a:cxn ang="0">
                    <a:pos x="100" y="15"/>
                  </a:cxn>
                  <a:cxn ang="0">
                    <a:pos x="91" y="15"/>
                  </a:cxn>
                  <a:cxn ang="0">
                    <a:pos x="88" y="18"/>
                  </a:cxn>
                  <a:cxn ang="0">
                    <a:pos x="79" y="20"/>
                  </a:cxn>
                  <a:cxn ang="0">
                    <a:pos x="70" y="10"/>
                  </a:cxn>
                  <a:cxn ang="0">
                    <a:pos x="70" y="6"/>
                  </a:cxn>
                  <a:cxn ang="0">
                    <a:pos x="64" y="0"/>
                  </a:cxn>
                  <a:cxn ang="0">
                    <a:pos x="56" y="0"/>
                  </a:cxn>
                  <a:cxn ang="0">
                    <a:pos x="50" y="6"/>
                  </a:cxn>
                  <a:cxn ang="0">
                    <a:pos x="50" y="10"/>
                  </a:cxn>
                  <a:cxn ang="0">
                    <a:pos x="45" y="18"/>
                  </a:cxn>
                  <a:cxn ang="0">
                    <a:pos x="32" y="18"/>
                  </a:cxn>
                  <a:cxn ang="0">
                    <a:pos x="29" y="15"/>
                  </a:cxn>
                  <a:cxn ang="0">
                    <a:pos x="20" y="15"/>
                  </a:cxn>
                  <a:cxn ang="0">
                    <a:pos x="15" y="20"/>
                  </a:cxn>
                  <a:cxn ang="0">
                    <a:pos x="15" y="29"/>
                  </a:cxn>
                  <a:cxn ang="0">
                    <a:pos x="18" y="32"/>
                  </a:cxn>
                  <a:cxn ang="0">
                    <a:pos x="20" y="41"/>
                  </a:cxn>
                  <a:cxn ang="0">
                    <a:pos x="10" y="50"/>
                  </a:cxn>
                  <a:cxn ang="0">
                    <a:pos x="6" y="50"/>
                  </a:cxn>
                  <a:cxn ang="0">
                    <a:pos x="0" y="56"/>
                  </a:cxn>
                  <a:cxn ang="0">
                    <a:pos x="0" y="64"/>
                  </a:cxn>
                  <a:cxn ang="0">
                    <a:pos x="6" y="70"/>
                  </a:cxn>
                  <a:cxn ang="0">
                    <a:pos x="10" y="70"/>
                  </a:cxn>
                  <a:cxn ang="0">
                    <a:pos x="18" y="75"/>
                  </a:cxn>
                  <a:cxn ang="0">
                    <a:pos x="18" y="88"/>
                  </a:cxn>
                  <a:cxn ang="0">
                    <a:pos x="15" y="91"/>
                  </a:cxn>
                  <a:cxn ang="0">
                    <a:pos x="15" y="100"/>
                  </a:cxn>
                  <a:cxn ang="0">
                    <a:pos x="20" y="105"/>
                  </a:cxn>
                  <a:cxn ang="0">
                    <a:pos x="29" y="105"/>
                  </a:cxn>
                  <a:cxn ang="0">
                    <a:pos x="32" y="102"/>
                  </a:cxn>
                  <a:cxn ang="0">
                    <a:pos x="41" y="100"/>
                  </a:cxn>
                  <a:cxn ang="0">
                    <a:pos x="50" y="110"/>
                  </a:cxn>
                  <a:cxn ang="0">
                    <a:pos x="50" y="114"/>
                  </a:cxn>
                  <a:cxn ang="0">
                    <a:pos x="56" y="120"/>
                  </a:cxn>
                  <a:cxn ang="0">
                    <a:pos x="64" y="120"/>
                  </a:cxn>
                  <a:cxn ang="0">
                    <a:pos x="70" y="114"/>
                  </a:cxn>
                  <a:cxn ang="0">
                    <a:pos x="70" y="110"/>
                  </a:cxn>
                  <a:cxn ang="0">
                    <a:pos x="75" y="102"/>
                  </a:cxn>
                  <a:cxn ang="0">
                    <a:pos x="88" y="102"/>
                  </a:cxn>
                  <a:cxn ang="0">
                    <a:pos x="91" y="105"/>
                  </a:cxn>
                  <a:cxn ang="0">
                    <a:pos x="100" y="105"/>
                  </a:cxn>
                  <a:cxn ang="0">
                    <a:pos x="105" y="100"/>
                  </a:cxn>
                  <a:cxn ang="0">
                    <a:pos x="105" y="91"/>
                  </a:cxn>
                  <a:cxn ang="0">
                    <a:pos x="102" y="88"/>
                  </a:cxn>
                  <a:cxn ang="0">
                    <a:pos x="100" y="79"/>
                  </a:cxn>
                  <a:cxn ang="0">
                    <a:pos x="110" y="70"/>
                  </a:cxn>
                  <a:cxn ang="0">
                    <a:pos x="114" y="70"/>
                  </a:cxn>
                  <a:cxn ang="0">
                    <a:pos x="60" y="86"/>
                  </a:cxn>
                  <a:cxn ang="0">
                    <a:pos x="34" y="60"/>
                  </a:cxn>
                  <a:cxn ang="0">
                    <a:pos x="60" y="34"/>
                  </a:cxn>
                  <a:cxn ang="0">
                    <a:pos x="86" y="60"/>
                  </a:cxn>
                  <a:cxn ang="0">
                    <a:pos x="60" y="86"/>
                  </a:cxn>
                </a:cxnLst>
                <a:rect l="txL" t="txT" r="txR" b="txB"/>
                <a:pathLst>
                  <a:path w="120" h="120">
                    <a:moveTo>
                      <a:pt x="114" y="70"/>
                    </a:moveTo>
                    <a:cubicBezTo>
                      <a:pt x="117" y="70"/>
                      <a:pt x="120" y="67"/>
                      <a:pt x="120" y="64"/>
                    </a:cubicBezTo>
                    <a:cubicBezTo>
                      <a:pt x="120" y="56"/>
                      <a:pt x="120" y="56"/>
                      <a:pt x="120" y="56"/>
                    </a:cubicBezTo>
                    <a:cubicBezTo>
                      <a:pt x="120" y="53"/>
                      <a:pt x="117" y="50"/>
                      <a:pt x="114" y="50"/>
                    </a:cubicBezTo>
                    <a:cubicBezTo>
                      <a:pt x="110" y="50"/>
                      <a:pt x="110" y="50"/>
                      <a:pt x="110" y="50"/>
                    </a:cubicBezTo>
                    <a:cubicBezTo>
                      <a:pt x="107" y="50"/>
                      <a:pt x="103" y="48"/>
                      <a:pt x="102" y="45"/>
                    </a:cubicBezTo>
                    <a:cubicBezTo>
                      <a:pt x="101" y="42"/>
                      <a:pt x="100" y="34"/>
                      <a:pt x="102" y="32"/>
                    </a:cubicBezTo>
                    <a:cubicBezTo>
                      <a:pt x="105" y="29"/>
                      <a:pt x="105" y="29"/>
                      <a:pt x="105" y="29"/>
                    </a:cubicBezTo>
                    <a:cubicBezTo>
                      <a:pt x="108" y="27"/>
                      <a:pt x="108" y="23"/>
                      <a:pt x="105" y="20"/>
                    </a:cubicBezTo>
                    <a:cubicBezTo>
                      <a:pt x="100" y="15"/>
                      <a:pt x="100" y="15"/>
                      <a:pt x="100" y="15"/>
                    </a:cubicBezTo>
                    <a:cubicBezTo>
                      <a:pt x="97" y="12"/>
                      <a:pt x="93" y="12"/>
                      <a:pt x="91" y="15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6" y="20"/>
                      <a:pt x="82" y="21"/>
                      <a:pt x="79" y="20"/>
                    </a:cubicBezTo>
                    <a:cubicBezTo>
                      <a:pt x="77" y="18"/>
                      <a:pt x="70" y="13"/>
                      <a:pt x="70" y="10"/>
                    </a:cubicBezTo>
                    <a:cubicBezTo>
                      <a:pt x="70" y="6"/>
                      <a:pt x="70" y="6"/>
                      <a:pt x="70" y="6"/>
                    </a:cubicBezTo>
                    <a:cubicBezTo>
                      <a:pt x="70" y="3"/>
                      <a:pt x="67" y="0"/>
                      <a:pt x="64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3" y="0"/>
                      <a:pt x="50" y="3"/>
                      <a:pt x="50" y="6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50" y="13"/>
                      <a:pt x="48" y="17"/>
                      <a:pt x="45" y="18"/>
                    </a:cubicBezTo>
                    <a:cubicBezTo>
                      <a:pt x="42" y="19"/>
                      <a:pt x="34" y="20"/>
                      <a:pt x="32" y="18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7" y="12"/>
                      <a:pt x="23" y="12"/>
                      <a:pt x="20" y="15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2" y="23"/>
                      <a:pt x="12" y="27"/>
                      <a:pt x="15" y="29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0" y="34"/>
                      <a:pt x="21" y="38"/>
                      <a:pt x="20" y="41"/>
                    </a:cubicBezTo>
                    <a:cubicBezTo>
                      <a:pt x="18" y="43"/>
                      <a:pt x="13" y="50"/>
                      <a:pt x="10" y="50"/>
                    </a:cubicBezTo>
                    <a:cubicBezTo>
                      <a:pt x="6" y="50"/>
                      <a:pt x="6" y="50"/>
                      <a:pt x="6" y="50"/>
                    </a:cubicBezTo>
                    <a:cubicBezTo>
                      <a:pt x="3" y="50"/>
                      <a:pt x="0" y="53"/>
                      <a:pt x="0" y="56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7"/>
                      <a:pt x="3" y="70"/>
                      <a:pt x="6" y="70"/>
                    </a:cubicBezTo>
                    <a:cubicBezTo>
                      <a:pt x="10" y="70"/>
                      <a:pt x="10" y="70"/>
                      <a:pt x="10" y="70"/>
                    </a:cubicBezTo>
                    <a:cubicBezTo>
                      <a:pt x="13" y="70"/>
                      <a:pt x="17" y="72"/>
                      <a:pt x="18" y="75"/>
                    </a:cubicBezTo>
                    <a:cubicBezTo>
                      <a:pt x="19" y="78"/>
                      <a:pt x="20" y="86"/>
                      <a:pt x="18" y="88"/>
                    </a:cubicBezTo>
                    <a:cubicBezTo>
                      <a:pt x="15" y="91"/>
                      <a:pt x="15" y="91"/>
                      <a:pt x="15" y="91"/>
                    </a:cubicBezTo>
                    <a:cubicBezTo>
                      <a:pt x="12" y="93"/>
                      <a:pt x="12" y="97"/>
                      <a:pt x="15" y="100"/>
                    </a:cubicBezTo>
                    <a:cubicBezTo>
                      <a:pt x="20" y="105"/>
                      <a:pt x="20" y="105"/>
                      <a:pt x="20" y="105"/>
                    </a:cubicBezTo>
                    <a:cubicBezTo>
                      <a:pt x="23" y="108"/>
                      <a:pt x="27" y="108"/>
                      <a:pt x="29" y="105"/>
                    </a:cubicBezTo>
                    <a:cubicBezTo>
                      <a:pt x="32" y="102"/>
                      <a:pt x="32" y="102"/>
                      <a:pt x="32" y="102"/>
                    </a:cubicBezTo>
                    <a:cubicBezTo>
                      <a:pt x="34" y="100"/>
                      <a:pt x="38" y="99"/>
                      <a:pt x="41" y="100"/>
                    </a:cubicBezTo>
                    <a:cubicBezTo>
                      <a:pt x="43" y="102"/>
                      <a:pt x="50" y="107"/>
                      <a:pt x="50" y="110"/>
                    </a:cubicBezTo>
                    <a:cubicBezTo>
                      <a:pt x="50" y="114"/>
                      <a:pt x="50" y="114"/>
                      <a:pt x="50" y="114"/>
                    </a:cubicBezTo>
                    <a:cubicBezTo>
                      <a:pt x="50" y="117"/>
                      <a:pt x="53" y="120"/>
                      <a:pt x="56" y="120"/>
                    </a:cubicBezTo>
                    <a:cubicBezTo>
                      <a:pt x="64" y="120"/>
                      <a:pt x="64" y="120"/>
                      <a:pt x="64" y="120"/>
                    </a:cubicBezTo>
                    <a:cubicBezTo>
                      <a:pt x="67" y="120"/>
                      <a:pt x="70" y="117"/>
                      <a:pt x="70" y="114"/>
                    </a:cubicBezTo>
                    <a:cubicBezTo>
                      <a:pt x="70" y="110"/>
                      <a:pt x="70" y="110"/>
                      <a:pt x="70" y="110"/>
                    </a:cubicBezTo>
                    <a:cubicBezTo>
                      <a:pt x="70" y="107"/>
                      <a:pt x="72" y="103"/>
                      <a:pt x="75" y="102"/>
                    </a:cubicBezTo>
                    <a:cubicBezTo>
                      <a:pt x="78" y="101"/>
                      <a:pt x="86" y="100"/>
                      <a:pt x="88" y="102"/>
                    </a:cubicBezTo>
                    <a:cubicBezTo>
                      <a:pt x="91" y="105"/>
                      <a:pt x="91" y="105"/>
                      <a:pt x="91" y="105"/>
                    </a:cubicBezTo>
                    <a:cubicBezTo>
                      <a:pt x="93" y="108"/>
                      <a:pt x="97" y="108"/>
                      <a:pt x="100" y="105"/>
                    </a:cubicBezTo>
                    <a:cubicBezTo>
                      <a:pt x="105" y="100"/>
                      <a:pt x="105" y="100"/>
                      <a:pt x="105" y="100"/>
                    </a:cubicBezTo>
                    <a:cubicBezTo>
                      <a:pt x="108" y="97"/>
                      <a:pt x="108" y="93"/>
                      <a:pt x="105" y="91"/>
                    </a:cubicBezTo>
                    <a:cubicBezTo>
                      <a:pt x="102" y="88"/>
                      <a:pt x="102" y="88"/>
                      <a:pt x="102" y="88"/>
                    </a:cubicBezTo>
                    <a:cubicBezTo>
                      <a:pt x="100" y="86"/>
                      <a:pt x="99" y="82"/>
                      <a:pt x="100" y="79"/>
                    </a:cubicBezTo>
                    <a:cubicBezTo>
                      <a:pt x="102" y="77"/>
                      <a:pt x="107" y="70"/>
                      <a:pt x="110" y="70"/>
                    </a:cubicBezTo>
                    <a:lnTo>
                      <a:pt x="114" y="70"/>
                    </a:lnTo>
                    <a:close/>
                    <a:moveTo>
                      <a:pt x="60" y="86"/>
                    </a:moveTo>
                    <a:cubicBezTo>
                      <a:pt x="46" y="86"/>
                      <a:pt x="34" y="74"/>
                      <a:pt x="34" y="60"/>
                    </a:cubicBezTo>
                    <a:cubicBezTo>
                      <a:pt x="34" y="46"/>
                      <a:pt x="46" y="34"/>
                      <a:pt x="60" y="34"/>
                    </a:cubicBezTo>
                    <a:cubicBezTo>
                      <a:pt x="74" y="34"/>
                      <a:pt x="86" y="46"/>
                      <a:pt x="86" y="60"/>
                    </a:cubicBezTo>
                    <a:cubicBezTo>
                      <a:pt x="86" y="74"/>
                      <a:pt x="74" y="86"/>
                      <a:pt x="60" y="86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lstStyle/>
              <a:p>
                <a:endParaRPr sz="1275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4362" name="Freeform 1591"/>
              <p:cNvSpPr>
                <a:spLocks noEditPoints="1"/>
              </p:cNvSpPr>
              <p:nvPr/>
            </p:nvSpPr>
            <p:spPr>
              <a:xfrm>
                <a:off x="134938" y="150812"/>
                <a:ext cx="84137" cy="84138"/>
              </a:xfrm>
              <a:custGeom>
                <a:avLst/>
                <a:gdLst>
                  <a:gd name="txL" fmla="*/ 0 w 60"/>
                  <a:gd name="txT" fmla="*/ 0 h 60"/>
                  <a:gd name="txR" fmla="*/ 60 w 60"/>
                  <a:gd name="txB" fmla="*/ 60 h 60"/>
                </a:gdLst>
                <a:ahLst/>
                <a:cxnLst>
                  <a:cxn ang="0">
                    <a:pos x="57" y="35"/>
                  </a:cxn>
                  <a:cxn ang="0">
                    <a:pos x="60" y="32"/>
                  </a:cxn>
                  <a:cxn ang="0">
                    <a:pos x="60" y="28"/>
                  </a:cxn>
                  <a:cxn ang="0">
                    <a:pos x="57" y="25"/>
                  </a:cxn>
                  <a:cxn ang="0">
                    <a:pos x="55" y="25"/>
                  </a:cxn>
                  <a:cxn ang="0">
                    <a:pos x="51" y="23"/>
                  </a:cxn>
                  <a:cxn ang="0">
                    <a:pos x="51" y="16"/>
                  </a:cxn>
                  <a:cxn ang="0">
                    <a:pos x="53" y="14"/>
                  </a:cxn>
                  <a:cxn ang="0">
                    <a:pos x="53" y="10"/>
                  </a:cxn>
                  <a:cxn ang="0">
                    <a:pos x="50" y="7"/>
                  </a:cxn>
                  <a:cxn ang="0">
                    <a:pos x="46" y="7"/>
                  </a:cxn>
                  <a:cxn ang="0">
                    <a:pos x="44" y="9"/>
                  </a:cxn>
                  <a:cxn ang="0">
                    <a:pos x="40" y="10"/>
                  </a:cxn>
                  <a:cxn ang="0">
                    <a:pos x="35" y="5"/>
                  </a:cxn>
                  <a:cxn ang="0">
                    <a:pos x="35" y="3"/>
                  </a:cxn>
                  <a:cxn ang="0">
                    <a:pos x="32" y="0"/>
                  </a:cxn>
                  <a:cxn ang="0">
                    <a:pos x="28" y="0"/>
                  </a:cxn>
                  <a:cxn ang="0">
                    <a:pos x="25" y="3"/>
                  </a:cxn>
                  <a:cxn ang="0">
                    <a:pos x="25" y="5"/>
                  </a:cxn>
                  <a:cxn ang="0">
                    <a:pos x="23" y="9"/>
                  </a:cxn>
                  <a:cxn ang="0">
                    <a:pos x="16" y="9"/>
                  </a:cxn>
                  <a:cxn ang="0">
                    <a:pos x="14" y="7"/>
                  </a:cxn>
                  <a:cxn ang="0">
                    <a:pos x="10" y="7"/>
                  </a:cxn>
                  <a:cxn ang="0">
                    <a:pos x="7" y="10"/>
                  </a:cxn>
                  <a:cxn ang="0">
                    <a:pos x="7" y="14"/>
                  </a:cxn>
                  <a:cxn ang="0">
                    <a:pos x="9" y="16"/>
                  </a:cxn>
                  <a:cxn ang="0">
                    <a:pos x="10" y="20"/>
                  </a:cxn>
                  <a:cxn ang="0">
                    <a:pos x="5" y="25"/>
                  </a:cxn>
                  <a:cxn ang="0">
                    <a:pos x="3" y="25"/>
                  </a:cxn>
                  <a:cxn ang="0">
                    <a:pos x="0" y="28"/>
                  </a:cxn>
                  <a:cxn ang="0">
                    <a:pos x="0" y="32"/>
                  </a:cxn>
                  <a:cxn ang="0">
                    <a:pos x="3" y="35"/>
                  </a:cxn>
                  <a:cxn ang="0">
                    <a:pos x="5" y="35"/>
                  </a:cxn>
                  <a:cxn ang="0">
                    <a:pos x="9" y="37"/>
                  </a:cxn>
                  <a:cxn ang="0">
                    <a:pos x="9" y="44"/>
                  </a:cxn>
                  <a:cxn ang="0">
                    <a:pos x="7" y="46"/>
                  </a:cxn>
                  <a:cxn ang="0">
                    <a:pos x="7" y="50"/>
                  </a:cxn>
                  <a:cxn ang="0">
                    <a:pos x="10" y="53"/>
                  </a:cxn>
                  <a:cxn ang="0">
                    <a:pos x="14" y="53"/>
                  </a:cxn>
                  <a:cxn ang="0">
                    <a:pos x="16" y="51"/>
                  </a:cxn>
                  <a:cxn ang="0">
                    <a:pos x="20" y="50"/>
                  </a:cxn>
                  <a:cxn ang="0">
                    <a:pos x="25" y="55"/>
                  </a:cxn>
                  <a:cxn ang="0">
                    <a:pos x="25" y="57"/>
                  </a:cxn>
                  <a:cxn ang="0">
                    <a:pos x="28" y="60"/>
                  </a:cxn>
                  <a:cxn ang="0">
                    <a:pos x="32" y="60"/>
                  </a:cxn>
                  <a:cxn ang="0">
                    <a:pos x="35" y="57"/>
                  </a:cxn>
                  <a:cxn ang="0">
                    <a:pos x="35" y="55"/>
                  </a:cxn>
                  <a:cxn ang="0">
                    <a:pos x="37" y="51"/>
                  </a:cxn>
                  <a:cxn ang="0">
                    <a:pos x="44" y="51"/>
                  </a:cxn>
                  <a:cxn ang="0">
                    <a:pos x="46" y="53"/>
                  </a:cxn>
                  <a:cxn ang="0">
                    <a:pos x="50" y="53"/>
                  </a:cxn>
                  <a:cxn ang="0">
                    <a:pos x="53" y="50"/>
                  </a:cxn>
                  <a:cxn ang="0">
                    <a:pos x="53" y="46"/>
                  </a:cxn>
                  <a:cxn ang="0">
                    <a:pos x="51" y="44"/>
                  </a:cxn>
                  <a:cxn ang="0">
                    <a:pos x="50" y="40"/>
                  </a:cxn>
                  <a:cxn ang="0">
                    <a:pos x="55" y="35"/>
                  </a:cxn>
                  <a:cxn ang="0">
                    <a:pos x="57" y="35"/>
                  </a:cxn>
                  <a:cxn ang="0">
                    <a:pos x="40" y="30"/>
                  </a:cxn>
                  <a:cxn ang="0">
                    <a:pos x="30" y="40"/>
                  </a:cxn>
                  <a:cxn ang="0">
                    <a:pos x="20" y="30"/>
                  </a:cxn>
                  <a:cxn ang="0">
                    <a:pos x="30" y="20"/>
                  </a:cxn>
                  <a:cxn ang="0">
                    <a:pos x="40" y="30"/>
                  </a:cxn>
                </a:cxnLst>
                <a:rect l="txL" t="txT" r="txR" b="txB"/>
                <a:pathLst>
                  <a:path w="60" h="60">
                    <a:moveTo>
                      <a:pt x="57" y="35"/>
                    </a:moveTo>
                    <a:cubicBezTo>
                      <a:pt x="59" y="35"/>
                      <a:pt x="60" y="34"/>
                      <a:pt x="60" y="32"/>
                    </a:cubicBezTo>
                    <a:cubicBezTo>
                      <a:pt x="60" y="28"/>
                      <a:pt x="60" y="28"/>
                      <a:pt x="60" y="28"/>
                    </a:cubicBezTo>
                    <a:cubicBezTo>
                      <a:pt x="60" y="26"/>
                      <a:pt x="59" y="25"/>
                      <a:pt x="57" y="25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53" y="25"/>
                      <a:pt x="52" y="24"/>
                      <a:pt x="51" y="23"/>
                    </a:cubicBezTo>
                    <a:cubicBezTo>
                      <a:pt x="51" y="21"/>
                      <a:pt x="50" y="17"/>
                      <a:pt x="51" y="16"/>
                    </a:cubicBezTo>
                    <a:cubicBezTo>
                      <a:pt x="53" y="14"/>
                      <a:pt x="53" y="14"/>
                      <a:pt x="53" y="14"/>
                    </a:cubicBezTo>
                    <a:cubicBezTo>
                      <a:pt x="54" y="13"/>
                      <a:pt x="54" y="11"/>
                      <a:pt x="53" y="10"/>
                    </a:cubicBezTo>
                    <a:cubicBezTo>
                      <a:pt x="50" y="7"/>
                      <a:pt x="50" y="7"/>
                      <a:pt x="50" y="7"/>
                    </a:cubicBezTo>
                    <a:cubicBezTo>
                      <a:pt x="49" y="6"/>
                      <a:pt x="47" y="6"/>
                      <a:pt x="46" y="7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3" y="10"/>
                      <a:pt x="41" y="10"/>
                      <a:pt x="40" y="10"/>
                    </a:cubicBezTo>
                    <a:cubicBezTo>
                      <a:pt x="39" y="9"/>
                      <a:pt x="35" y="7"/>
                      <a:pt x="35" y="5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35" y="1"/>
                      <a:pt x="34" y="0"/>
                      <a:pt x="32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6" y="0"/>
                      <a:pt x="25" y="1"/>
                      <a:pt x="25" y="3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5" y="7"/>
                      <a:pt x="24" y="8"/>
                      <a:pt x="23" y="9"/>
                    </a:cubicBezTo>
                    <a:cubicBezTo>
                      <a:pt x="21" y="9"/>
                      <a:pt x="17" y="10"/>
                      <a:pt x="16" y="9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3" y="6"/>
                      <a:pt x="11" y="6"/>
                      <a:pt x="10" y="7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11"/>
                      <a:pt x="6" y="13"/>
                      <a:pt x="7" y="14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7"/>
                      <a:pt x="10" y="19"/>
                      <a:pt x="10" y="20"/>
                    </a:cubicBezTo>
                    <a:cubicBezTo>
                      <a:pt x="9" y="21"/>
                      <a:pt x="7" y="25"/>
                      <a:pt x="5" y="25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1" y="25"/>
                      <a:pt x="0" y="26"/>
                      <a:pt x="0" y="2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4"/>
                      <a:pt x="1" y="35"/>
                      <a:pt x="3" y="35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7" y="35"/>
                      <a:pt x="8" y="36"/>
                      <a:pt x="9" y="37"/>
                    </a:cubicBezTo>
                    <a:cubicBezTo>
                      <a:pt x="9" y="39"/>
                      <a:pt x="10" y="43"/>
                      <a:pt x="9" y="44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6" y="47"/>
                      <a:pt x="6" y="49"/>
                      <a:pt x="7" y="50"/>
                    </a:cubicBezTo>
                    <a:cubicBezTo>
                      <a:pt x="10" y="53"/>
                      <a:pt x="10" y="53"/>
                      <a:pt x="10" y="53"/>
                    </a:cubicBezTo>
                    <a:cubicBezTo>
                      <a:pt x="11" y="54"/>
                      <a:pt x="13" y="54"/>
                      <a:pt x="14" y="53"/>
                    </a:cubicBezTo>
                    <a:cubicBezTo>
                      <a:pt x="16" y="51"/>
                      <a:pt x="16" y="51"/>
                      <a:pt x="16" y="51"/>
                    </a:cubicBezTo>
                    <a:cubicBezTo>
                      <a:pt x="17" y="50"/>
                      <a:pt x="19" y="50"/>
                      <a:pt x="20" y="50"/>
                    </a:cubicBezTo>
                    <a:cubicBezTo>
                      <a:pt x="21" y="51"/>
                      <a:pt x="25" y="53"/>
                      <a:pt x="25" y="55"/>
                    </a:cubicBezTo>
                    <a:cubicBezTo>
                      <a:pt x="25" y="57"/>
                      <a:pt x="25" y="57"/>
                      <a:pt x="25" y="57"/>
                    </a:cubicBezTo>
                    <a:cubicBezTo>
                      <a:pt x="25" y="59"/>
                      <a:pt x="26" y="60"/>
                      <a:pt x="28" y="60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4" y="60"/>
                      <a:pt x="35" y="59"/>
                      <a:pt x="35" y="57"/>
                    </a:cubicBezTo>
                    <a:cubicBezTo>
                      <a:pt x="35" y="55"/>
                      <a:pt x="35" y="55"/>
                      <a:pt x="35" y="55"/>
                    </a:cubicBezTo>
                    <a:cubicBezTo>
                      <a:pt x="35" y="53"/>
                      <a:pt x="36" y="52"/>
                      <a:pt x="37" y="51"/>
                    </a:cubicBezTo>
                    <a:cubicBezTo>
                      <a:pt x="39" y="51"/>
                      <a:pt x="43" y="50"/>
                      <a:pt x="44" y="51"/>
                    </a:cubicBezTo>
                    <a:cubicBezTo>
                      <a:pt x="46" y="53"/>
                      <a:pt x="46" y="53"/>
                      <a:pt x="46" y="53"/>
                    </a:cubicBezTo>
                    <a:cubicBezTo>
                      <a:pt x="47" y="54"/>
                      <a:pt x="49" y="54"/>
                      <a:pt x="50" y="53"/>
                    </a:cubicBezTo>
                    <a:cubicBezTo>
                      <a:pt x="53" y="50"/>
                      <a:pt x="53" y="50"/>
                      <a:pt x="53" y="50"/>
                    </a:cubicBezTo>
                    <a:cubicBezTo>
                      <a:pt x="54" y="49"/>
                      <a:pt x="54" y="47"/>
                      <a:pt x="53" y="46"/>
                    </a:cubicBezTo>
                    <a:cubicBezTo>
                      <a:pt x="51" y="44"/>
                      <a:pt x="51" y="44"/>
                      <a:pt x="51" y="44"/>
                    </a:cubicBezTo>
                    <a:cubicBezTo>
                      <a:pt x="50" y="43"/>
                      <a:pt x="50" y="41"/>
                      <a:pt x="50" y="40"/>
                    </a:cubicBezTo>
                    <a:cubicBezTo>
                      <a:pt x="51" y="39"/>
                      <a:pt x="53" y="35"/>
                      <a:pt x="55" y="35"/>
                    </a:cubicBezTo>
                    <a:lnTo>
                      <a:pt x="57" y="35"/>
                    </a:lnTo>
                    <a:close/>
                    <a:moveTo>
                      <a:pt x="40" y="30"/>
                    </a:moveTo>
                    <a:cubicBezTo>
                      <a:pt x="40" y="36"/>
                      <a:pt x="36" y="40"/>
                      <a:pt x="30" y="40"/>
                    </a:cubicBezTo>
                    <a:cubicBezTo>
                      <a:pt x="24" y="40"/>
                      <a:pt x="20" y="36"/>
                      <a:pt x="20" y="30"/>
                    </a:cubicBezTo>
                    <a:cubicBezTo>
                      <a:pt x="20" y="24"/>
                      <a:pt x="24" y="20"/>
                      <a:pt x="30" y="20"/>
                    </a:cubicBezTo>
                    <a:cubicBezTo>
                      <a:pt x="36" y="20"/>
                      <a:pt x="40" y="24"/>
                      <a:pt x="40" y="30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lstStyle/>
              <a:p>
                <a:endParaRPr sz="1275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sp>
        <p:nvSpPr>
          <p:cNvPr id="14363" name="文本框 19"/>
          <p:cNvSpPr/>
          <p:nvPr/>
        </p:nvSpPr>
        <p:spPr>
          <a:xfrm>
            <a:off x="3155314" y="3738014"/>
            <a:ext cx="2196465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稳定买方供应链</a:t>
            </a:r>
          </a:p>
        </p:txBody>
      </p:sp>
      <p:sp>
        <p:nvSpPr>
          <p:cNvPr id="14364" name="任意多边形: 形状 34"/>
          <p:cNvSpPr/>
          <p:nvPr/>
        </p:nvSpPr>
        <p:spPr>
          <a:xfrm>
            <a:off x="314325" y="540544"/>
            <a:ext cx="692944" cy="346472"/>
          </a:xfrm>
          <a:custGeom>
            <a:avLst/>
            <a:gdLst>
              <a:gd name="txL" fmla="*/ 0 w 923740"/>
              <a:gd name="txT" fmla="*/ 0 h 461870"/>
              <a:gd name="txR" fmla="*/ 923740 w 923740"/>
              <a:gd name="txB" fmla="*/ 461870 h 461870"/>
            </a:gdLst>
            <a:ahLst/>
            <a:cxnLst>
              <a:cxn ang="0">
                <a:pos x="0" y="0"/>
              </a:cxn>
              <a:cxn ang="0">
                <a:pos x="33227" y="0"/>
              </a:cxn>
              <a:cxn ang="0">
                <a:pos x="33227" y="428643"/>
              </a:cxn>
              <a:cxn ang="0">
                <a:pos x="890513" y="428643"/>
              </a:cxn>
              <a:cxn ang="0">
                <a:pos x="890513" y="0"/>
              </a:cxn>
              <a:cxn ang="0">
                <a:pos x="923740" y="0"/>
              </a:cxn>
              <a:cxn ang="0">
                <a:pos x="923740" y="461870"/>
              </a:cxn>
              <a:cxn ang="0">
                <a:pos x="0" y="461870"/>
              </a:cxn>
              <a:cxn ang="0">
                <a:pos x="0" y="0"/>
              </a:cxn>
            </a:cxnLst>
            <a:rect l="txL" t="txT" r="txR" b="txB"/>
            <a:pathLst>
              <a:path w="923740" h="461870">
                <a:moveTo>
                  <a:pt x="0" y="0"/>
                </a:moveTo>
                <a:lnTo>
                  <a:pt x="33227" y="0"/>
                </a:lnTo>
                <a:lnTo>
                  <a:pt x="33227" y="428643"/>
                </a:lnTo>
                <a:lnTo>
                  <a:pt x="890513" y="428643"/>
                </a:lnTo>
                <a:lnTo>
                  <a:pt x="890513" y="0"/>
                </a:lnTo>
                <a:lnTo>
                  <a:pt x="923740" y="0"/>
                </a:lnTo>
                <a:lnTo>
                  <a:pt x="923740" y="461870"/>
                </a:lnTo>
                <a:lnTo>
                  <a:pt x="0" y="461870"/>
                </a:lnTo>
                <a:lnTo>
                  <a:pt x="0" y="0"/>
                </a:lnTo>
                <a:close/>
              </a:path>
            </a:pathLst>
          </a:custGeom>
          <a:solidFill>
            <a:srgbClr val="FF9966"/>
          </a:solidFill>
          <a:ln w="12700">
            <a:noFill/>
          </a:ln>
        </p:spPr>
        <p:txBody>
          <a:bodyPr anchor="ctr"/>
          <a:lstStyle/>
          <a:p>
            <a:pPr algn="ctr"/>
            <a:endParaRPr sz="1200">
              <a:ea typeface="宋体" panose="02010600030101010101" pitchFamily="2" charset="-122"/>
            </a:endParaRPr>
          </a:p>
        </p:txBody>
      </p:sp>
      <p:sp>
        <p:nvSpPr>
          <p:cNvPr id="14365" name="任意多边形: 形状 35"/>
          <p:cNvSpPr/>
          <p:nvPr/>
        </p:nvSpPr>
        <p:spPr>
          <a:xfrm>
            <a:off x="314325" y="194072"/>
            <a:ext cx="692944" cy="346472"/>
          </a:xfrm>
          <a:custGeom>
            <a:avLst/>
            <a:gdLst>
              <a:gd name="txL" fmla="*/ 0 w 923740"/>
              <a:gd name="txT" fmla="*/ 0 h 461870"/>
              <a:gd name="txR" fmla="*/ 923740 w 923740"/>
              <a:gd name="txB" fmla="*/ 461870 h 461870"/>
            </a:gdLst>
            <a:ahLst/>
            <a:cxnLst>
              <a:cxn ang="0">
                <a:pos x="0" y="0"/>
              </a:cxn>
              <a:cxn ang="0">
                <a:pos x="923740" y="0"/>
              </a:cxn>
              <a:cxn ang="0">
                <a:pos x="923740" y="461870"/>
              </a:cxn>
              <a:cxn ang="0">
                <a:pos x="890513" y="461870"/>
              </a:cxn>
              <a:cxn ang="0">
                <a:pos x="890513" y="33227"/>
              </a:cxn>
              <a:cxn ang="0">
                <a:pos x="33227" y="33227"/>
              </a:cxn>
              <a:cxn ang="0">
                <a:pos x="33227" y="461870"/>
              </a:cxn>
              <a:cxn ang="0">
                <a:pos x="0" y="461870"/>
              </a:cxn>
              <a:cxn ang="0">
                <a:pos x="0" y="0"/>
              </a:cxn>
            </a:cxnLst>
            <a:rect l="txL" t="txT" r="txR" b="txB"/>
            <a:pathLst>
              <a:path w="923740" h="461870">
                <a:moveTo>
                  <a:pt x="0" y="0"/>
                </a:moveTo>
                <a:lnTo>
                  <a:pt x="923740" y="0"/>
                </a:lnTo>
                <a:lnTo>
                  <a:pt x="923740" y="461870"/>
                </a:lnTo>
                <a:lnTo>
                  <a:pt x="890513" y="461870"/>
                </a:lnTo>
                <a:lnTo>
                  <a:pt x="890513" y="33227"/>
                </a:lnTo>
                <a:lnTo>
                  <a:pt x="33227" y="33227"/>
                </a:lnTo>
                <a:lnTo>
                  <a:pt x="33227" y="461870"/>
                </a:lnTo>
                <a:lnTo>
                  <a:pt x="0" y="461870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 w="12700">
            <a:noFill/>
          </a:ln>
        </p:spPr>
        <p:txBody>
          <a:bodyPr anchor="ctr"/>
          <a:lstStyle/>
          <a:p>
            <a:pPr algn="ctr"/>
            <a:endParaRPr sz="1200">
              <a:ea typeface="宋体" panose="02010600030101010101" pitchFamily="2" charset="-122"/>
            </a:endParaRPr>
          </a:p>
        </p:txBody>
      </p:sp>
      <p:sp>
        <p:nvSpPr>
          <p:cNvPr id="14367" name="文本框 37"/>
          <p:cNvSpPr/>
          <p:nvPr/>
        </p:nvSpPr>
        <p:spPr>
          <a:xfrm>
            <a:off x="1104900" y="278606"/>
            <a:ext cx="1402080" cy="49720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>
              <a:lnSpc>
                <a:spcPct val="110000"/>
              </a:lnSpc>
              <a:buClr>
                <a:srgbClr val="800000"/>
              </a:buClr>
              <a:buSzPct val="80000"/>
              <a:buFont typeface="Wingdings" panose="05000000000000000000" pitchFamily="2" charset="2"/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产品功能</a:t>
            </a: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045C7B93-5F51-432F-9029-4F062E875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780" y="115729"/>
            <a:ext cx="2729865" cy="42481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/>
        </p:nvSpPr>
        <p:spPr>
          <a:xfrm>
            <a:off x="2791" y="542637"/>
            <a:ext cx="9143999" cy="4600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3956654" y="1785907"/>
            <a:ext cx="1479514" cy="1479515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100"/>
          </a:p>
        </p:txBody>
      </p:sp>
      <p:cxnSp>
        <p:nvCxnSpPr>
          <p:cNvPr id="9" name="直接连接符 8"/>
          <p:cNvCxnSpPr>
            <a:stCxn id="8" idx="2"/>
            <a:endCxn id="8" idx="6"/>
          </p:cNvCxnSpPr>
          <p:nvPr/>
        </p:nvCxnSpPr>
        <p:spPr>
          <a:xfrm>
            <a:off x="3956654" y="2525663"/>
            <a:ext cx="1479514" cy="0"/>
          </a:xfrm>
          <a:prstGeom prst="line">
            <a:avLst/>
          </a:prstGeom>
          <a:ln w="12700">
            <a:solidFill>
              <a:srgbClr val="00C8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>
            <a:stCxn id="8" idx="0"/>
            <a:endCxn id="8" idx="4"/>
          </p:cNvCxnSpPr>
          <p:nvPr/>
        </p:nvCxnSpPr>
        <p:spPr>
          <a:xfrm>
            <a:off x="4696412" y="1785907"/>
            <a:ext cx="0" cy="1479515"/>
          </a:xfrm>
          <a:prstGeom prst="line">
            <a:avLst/>
          </a:prstGeom>
          <a:ln w="12700">
            <a:solidFill>
              <a:srgbClr val="00C8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椭圆 15"/>
          <p:cNvSpPr/>
          <p:nvPr/>
        </p:nvSpPr>
        <p:spPr>
          <a:xfrm>
            <a:off x="3980760" y="1792865"/>
            <a:ext cx="362922" cy="362922"/>
          </a:xfrm>
          <a:prstGeom prst="ellipse">
            <a:avLst/>
          </a:prstGeom>
          <a:gradFill>
            <a:gsLst>
              <a:gs pos="0">
                <a:srgbClr val="14CD68"/>
              </a:gs>
              <a:gs pos="100000">
                <a:srgbClr val="035C7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/>
          </a:p>
        </p:txBody>
      </p:sp>
      <p:sp>
        <p:nvSpPr>
          <p:cNvPr id="17" name="椭圆 16"/>
          <p:cNvSpPr/>
          <p:nvPr/>
        </p:nvSpPr>
        <p:spPr>
          <a:xfrm>
            <a:off x="3980760" y="2895545"/>
            <a:ext cx="362922" cy="362922"/>
          </a:xfrm>
          <a:prstGeom prst="ellipse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/>
          </a:p>
        </p:txBody>
      </p:sp>
      <p:sp>
        <p:nvSpPr>
          <p:cNvPr id="19" name="椭圆 18"/>
          <p:cNvSpPr/>
          <p:nvPr/>
        </p:nvSpPr>
        <p:spPr>
          <a:xfrm>
            <a:off x="5214942" y="2285999"/>
            <a:ext cx="362922" cy="362922"/>
          </a:xfrm>
          <a:prstGeom prst="ellipse">
            <a:avLst/>
          </a:prstGeom>
          <a:solidFill>
            <a:srgbClr val="00C8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/>
          </a:p>
        </p:txBody>
      </p:sp>
      <p:sp>
        <p:nvSpPr>
          <p:cNvPr id="20" name="加号 19"/>
          <p:cNvSpPr/>
          <p:nvPr/>
        </p:nvSpPr>
        <p:spPr>
          <a:xfrm>
            <a:off x="4047765" y="1859870"/>
            <a:ext cx="228912" cy="228912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/>
          </a:p>
        </p:txBody>
      </p:sp>
      <p:sp>
        <p:nvSpPr>
          <p:cNvPr id="21" name="加号 20"/>
          <p:cNvSpPr/>
          <p:nvPr/>
        </p:nvSpPr>
        <p:spPr>
          <a:xfrm>
            <a:off x="4047765" y="2962550"/>
            <a:ext cx="228912" cy="228912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/>
          </a:p>
        </p:txBody>
      </p:sp>
      <p:cxnSp>
        <p:nvCxnSpPr>
          <p:cNvPr id="24" name="肘形连接符 23"/>
          <p:cNvCxnSpPr/>
          <p:nvPr/>
        </p:nvCxnSpPr>
        <p:spPr>
          <a:xfrm rot="16200000" flipH="1">
            <a:off x="3724703" y="1363067"/>
            <a:ext cx="562905" cy="289737"/>
          </a:xfrm>
          <a:prstGeom prst="bentConnector3">
            <a:avLst>
              <a:gd name="adj1" fmla="val 376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5" name="肘形连接符 24"/>
          <p:cNvCxnSpPr>
            <a:stCxn id="29" idx="1"/>
          </p:cNvCxnSpPr>
          <p:nvPr/>
        </p:nvCxnSpPr>
        <p:spPr>
          <a:xfrm rot="10800000" flipV="1">
            <a:off x="5429256" y="1233558"/>
            <a:ext cx="428628" cy="1112382"/>
          </a:xfrm>
          <a:prstGeom prst="bentConnector2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6" name="肘形连接符 25"/>
          <p:cNvCxnSpPr/>
          <p:nvPr/>
        </p:nvCxnSpPr>
        <p:spPr>
          <a:xfrm rot="5400000" flipH="1" flipV="1">
            <a:off x="3724703" y="3386587"/>
            <a:ext cx="562905" cy="289737"/>
          </a:xfrm>
          <a:prstGeom prst="bentConnector3">
            <a:avLst>
              <a:gd name="adj1" fmla="val 376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8" name="文本框 27"/>
          <p:cNvSpPr txBox="1"/>
          <p:nvPr/>
        </p:nvSpPr>
        <p:spPr>
          <a:xfrm>
            <a:off x="2705482" y="1052826"/>
            <a:ext cx="1159481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1E32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卖方</a:t>
            </a:r>
          </a:p>
          <a:p>
            <a:r>
              <a:rPr lang="zh-CN" altLang="en-US" b="1" dirty="0">
                <a:solidFill>
                  <a:srgbClr val="1E32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中小企业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5857884" y="1049527"/>
            <a:ext cx="10715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0C8D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银行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2934970" y="3643630"/>
            <a:ext cx="11125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1E32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买方 </a:t>
            </a:r>
          </a:p>
          <a:p>
            <a:r>
              <a:rPr lang="zh-CN" altLang="en-US" b="1" dirty="0">
                <a:solidFill>
                  <a:srgbClr val="1E32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核心企业</a:t>
            </a:r>
          </a:p>
        </p:txBody>
      </p:sp>
      <p:sp>
        <p:nvSpPr>
          <p:cNvPr id="32" name="矩形 31"/>
          <p:cNvSpPr/>
          <p:nvPr/>
        </p:nvSpPr>
        <p:spPr>
          <a:xfrm>
            <a:off x="5857884" y="1465730"/>
            <a:ext cx="2857520" cy="13322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l" fontAlgn="auto">
              <a:lnSpc>
                <a:spcPts val="2000"/>
              </a:lnSpc>
            </a:pPr>
            <a:r>
              <a:rPr lang="en-US" altLang="zh-CN" sz="1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借助核心企业批量获客</a:t>
            </a:r>
            <a:endParaRPr lang="en-US" altLang="zh-CN" sz="16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algn="l" fontAlgn="auto">
              <a:lnSpc>
                <a:spcPts val="2000"/>
              </a:lnSpc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密切客户关系</a:t>
            </a:r>
            <a:endParaRPr lang="en-US" altLang="zh-CN" sz="16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algn="l" fontAlgn="auto">
              <a:lnSpc>
                <a:spcPts val="2000"/>
              </a:lnSpc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1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获得利息收入、中间业务收入、结算存款等</a:t>
            </a:r>
          </a:p>
          <a:p>
            <a:pPr indent="0" algn="l">
              <a:buFont typeface="Arial" panose="020B0604020202020204" pitchFamily="34" charset="0"/>
              <a:buNone/>
            </a:pPr>
            <a:endParaRPr lang="zh-CN" altLang="en-US" sz="14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314325" y="752475"/>
            <a:ext cx="2519680" cy="1548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algn="l" fontAlgn="auto">
              <a:lnSpc>
                <a:spcPts val="2000"/>
              </a:lnSpc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1.</a:t>
            </a:r>
            <a:r>
              <a:rPr lang="zh-CN" altLang="en-US" sz="1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降低银行授信门槛</a:t>
            </a:r>
          </a:p>
          <a:p>
            <a:pPr indent="0" algn="l" fontAlgn="auto">
              <a:lnSpc>
                <a:spcPts val="2000"/>
              </a:lnSpc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2.</a:t>
            </a:r>
            <a:r>
              <a:rPr lang="zh-CN" altLang="en-US" sz="16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优化了财务报表</a:t>
            </a:r>
            <a:endParaRPr lang="zh-CN" altLang="en-US" sz="16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0" algn="l" fontAlgn="auto">
              <a:lnSpc>
                <a:spcPts val="2000"/>
              </a:lnSpc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3.</a:t>
            </a:r>
            <a:r>
              <a:rPr lang="zh-CN" altLang="en-US" sz="1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提前收回货款，加速资金周转</a:t>
            </a:r>
            <a:endParaRPr lang="en-US" altLang="zh-CN" sz="16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algn="l">
              <a:buFont typeface="Arial" panose="020B0604020202020204" pitchFamily="34" charset="0"/>
              <a:buNone/>
            </a:pPr>
            <a:endParaRPr lang="en-US" altLang="zh-CN" sz="14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14325" y="2682240"/>
            <a:ext cx="2715895" cy="1615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l" fontAlgn="auto">
              <a:lnSpc>
                <a:spcPts val="2000"/>
              </a:lnSpc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1.</a:t>
            </a:r>
            <a:r>
              <a:rPr lang="zh-CN" altLang="en-US" sz="1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利用自身比较充裕的授信资源支持了上游供应商</a:t>
            </a:r>
          </a:p>
          <a:p>
            <a:pPr indent="0" algn="l" fontAlgn="auto">
              <a:lnSpc>
                <a:spcPts val="2000"/>
              </a:lnSpc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2.</a:t>
            </a:r>
            <a:r>
              <a:rPr lang="zh-CN" altLang="en-US" sz="1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相关融资成本可全部由上游供应商承担</a:t>
            </a:r>
          </a:p>
          <a:p>
            <a:pPr indent="0" algn="l" fontAlgn="auto">
              <a:lnSpc>
                <a:spcPts val="2000"/>
              </a:lnSpc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3.</a:t>
            </a:r>
            <a:r>
              <a:rPr lang="zh-CN" altLang="en-US" sz="1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有助买卖双方扩大业务往来</a:t>
            </a:r>
          </a:p>
        </p:txBody>
      </p:sp>
      <p:cxnSp>
        <p:nvCxnSpPr>
          <p:cNvPr id="39" name="直接连接符 38"/>
          <p:cNvCxnSpPr/>
          <p:nvPr/>
        </p:nvCxnSpPr>
        <p:spPr bwMode="auto">
          <a:xfrm>
            <a:off x="1159045" y="87474"/>
            <a:ext cx="0" cy="0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27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25400" dist="12700" dir="5400000" algn="ctr" rotWithShape="0">
              <a:srgbClr val="000000">
                <a:alpha val="50000"/>
              </a:srgbClr>
            </a:outerShdw>
          </a:effectLst>
        </p:spPr>
      </p:cxnSp>
      <p:sp>
        <p:nvSpPr>
          <p:cNvPr id="27" name="矩形 26"/>
          <p:cNvSpPr/>
          <p:nvPr/>
        </p:nvSpPr>
        <p:spPr bwMode="auto">
          <a:xfrm>
            <a:off x="2791" y="-25799"/>
            <a:ext cx="9143999" cy="627534"/>
          </a:xfrm>
          <a:prstGeom prst="rect">
            <a:avLst/>
          </a:prstGeom>
          <a:noFill/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9000"/>
              </a:prstClr>
            </a:outerShdw>
          </a:effectLst>
        </p:spPr>
        <p:txBody>
          <a:bodyPr rot="0" spcFirstLastPara="0" vertOverflow="overflow" horzOverflow="overflow" vert="horz" wrap="square" lIns="26789" tIns="26789" rIns="26789" bIns="26789" numCol="1" spcCol="0" rtlCol="0" fromWordArt="0" anchor="ctr" anchorCtr="0" forceAA="0" compatLnSpc="1">
            <a:noAutofit/>
          </a:bodyPr>
          <a:lstStyle/>
          <a:p>
            <a:pPr marL="171450"/>
            <a:endParaRPr lang="zh-CN" altLang="en-US"/>
          </a:p>
        </p:txBody>
      </p:sp>
      <p:sp>
        <p:nvSpPr>
          <p:cNvPr id="43" name="加号 42"/>
          <p:cNvSpPr/>
          <p:nvPr/>
        </p:nvSpPr>
        <p:spPr>
          <a:xfrm>
            <a:off x="5286380" y="2342838"/>
            <a:ext cx="228912" cy="228912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/>
          </a:p>
        </p:txBody>
      </p:sp>
      <p:sp>
        <p:nvSpPr>
          <p:cNvPr id="15362" name="任意多边形: 形状 35"/>
          <p:cNvSpPr/>
          <p:nvPr/>
        </p:nvSpPr>
        <p:spPr>
          <a:xfrm>
            <a:off x="314325" y="194072"/>
            <a:ext cx="692944" cy="34647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23740" y="0"/>
              </a:cxn>
              <a:cxn ang="0">
                <a:pos x="923740" y="461870"/>
              </a:cxn>
              <a:cxn ang="0">
                <a:pos x="890513" y="461870"/>
              </a:cxn>
              <a:cxn ang="0">
                <a:pos x="890513" y="33227"/>
              </a:cxn>
              <a:cxn ang="0">
                <a:pos x="33227" y="33227"/>
              </a:cxn>
              <a:cxn ang="0">
                <a:pos x="33227" y="461870"/>
              </a:cxn>
              <a:cxn ang="0">
                <a:pos x="0" y="461870"/>
              </a:cxn>
              <a:cxn ang="0">
                <a:pos x="0" y="0"/>
              </a:cxn>
            </a:cxnLst>
            <a:rect l="0" t="0" r="0" b="0"/>
            <a:pathLst>
              <a:path w="923740" h="461870">
                <a:moveTo>
                  <a:pt x="0" y="0"/>
                </a:moveTo>
                <a:lnTo>
                  <a:pt x="923740" y="0"/>
                </a:lnTo>
                <a:lnTo>
                  <a:pt x="923740" y="461870"/>
                </a:lnTo>
                <a:lnTo>
                  <a:pt x="890513" y="461870"/>
                </a:lnTo>
                <a:lnTo>
                  <a:pt x="890513" y="33227"/>
                </a:lnTo>
                <a:lnTo>
                  <a:pt x="33227" y="33227"/>
                </a:lnTo>
                <a:lnTo>
                  <a:pt x="33227" y="461870"/>
                </a:lnTo>
                <a:lnTo>
                  <a:pt x="0" y="461870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 w="9525">
            <a:noFill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15361" name="任意多边形: 形状 34"/>
          <p:cNvSpPr/>
          <p:nvPr/>
        </p:nvSpPr>
        <p:spPr>
          <a:xfrm>
            <a:off x="314325" y="540544"/>
            <a:ext cx="692944" cy="34647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3227" y="0"/>
              </a:cxn>
              <a:cxn ang="0">
                <a:pos x="33227" y="428643"/>
              </a:cxn>
              <a:cxn ang="0">
                <a:pos x="890513" y="428643"/>
              </a:cxn>
              <a:cxn ang="0">
                <a:pos x="890513" y="0"/>
              </a:cxn>
              <a:cxn ang="0">
                <a:pos x="923740" y="0"/>
              </a:cxn>
              <a:cxn ang="0">
                <a:pos x="923740" y="461870"/>
              </a:cxn>
              <a:cxn ang="0">
                <a:pos x="0" y="461870"/>
              </a:cxn>
              <a:cxn ang="0">
                <a:pos x="0" y="0"/>
              </a:cxn>
            </a:cxnLst>
            <a:rect l="0" t="0" r="0" b="0"/>
            <a:pathLst>
              <a:path w="923740" h="461870">
                <a:moveTo>
                  <a:pt x="0" y="0"/>
                </a:moveTo>
                <a:lnTo>
                  <a:pt x="33227" y="0"/>
                </a:lnTo>
                <a:lnTo>
                  <a:pt x="33227" y="428643"/>
                </a:lnTo>
                <a:lnTo>
                  <a:pt x="890513" y="428643"/>
                </a:lnTo>
                <a:lnTo>
                  <a:pt x="890513" y="0"/>
                </a:lnTo>
                <a:lnTo>
                  <a:pt x="923740" y="0"/>
                </a:lnTo>
                <a:lnTo>
                  <a:pt x="923740" y="461870"/>
                </a:lnTo>
                <a:lnTo>
                  <a:pt x="0" y="461870"/>
                </a:lnTo>
                <a:lnTo>
                  <a:pt x="0" y="0"/>
                </a:lnTo>
                <a:close/>
              </a:path>
            </a:pathLst>
          </a:custGeom>
          <a:solidFill>
            <a:srgbClr val="FF9966"/>
          </a:solidFill>
          <a:ln w="9525">
            <a:noFill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33" name="文本框 37">
            <a:extLst>
              <a:ext uri="{FF2B5EF4-FFF2-40B4-BE49-F238E27FC236}">
                <a16:creationId xmlns:a16="http://schemas.microsoft.com/office/drawing/2014/main" id="{1D6E6D33-5530-4522-A1CB-36BFC2B2C235}"/>
              </a:ext>
            </a:extLst>
          </p:cNvPr>
          <p:cNvSpPr/>
          <p:nvPr/>
        </p:nvSpPr>
        <p:spPr>
          <a:xfrm>
            <a:off x="1104900" y="278606"/>
            <a:ext cx="1415772" cy="47025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>
              <a:lnSpc>
                <a:spcPct val="110000"/>
              </a:lnSpc>
              <a:buClr>
                <a:srgbClr val="800000"/>
              </a:buClr>
              <a:buSzPct val="80000"/>
              <a:buFont typeface="Wingdings" panose="05000000000000000000" pitchFamily="2" charset="2"/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产品优势</a:t>
            </a: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D7F0D1CC-6D3D-45EF-BB4F-8D4F71F1F3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4780" y="115729"/>
            <a:ext cx="2729865" cy="424815"/>
          </a:xfrm>
          <a:prstGeom prst="rect">
            <a:avLst/>
          </a:prstGeom>
        </p:spPr>
      </p:pic>
    </p:spTree>
  </p:cSld>
  <p:clrMapOvr>
    <a:masterClrMapping/>
  </p:clrMapOvr>
  <p:transition spd="slow" advClick="0" advTm="1000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45CE3C0C-D058-4CC6-BB08-1A4FBE51AD5D}"/>
              </a:ext>
            </a:extLst>
          </p:cNvPr>
          <p:cNvGrpSpPr/>
          <p:nvPr/>
        </p:nvGrpSpPr>
        <p:grpSpPr>
          <a:xfrm>
            <a:off x="1290955" y="975802"/>
            <a:ext cx="6474596" cy="1391478"/>
            <a:chOff x="1250631" y="800063"/>
            <a:chExt cx="5228004" cy="1284955"/>
          </a:xfrm>
        </p:grpSpPr>
        <p:grpSp>
          <p:nvGrpSpPr>
            <p:cNvPr id="3" name="Group 49">
              <a:extLst>
                <a:ext uri="{FF2B5EF4-FFF2-40B4-BE49-F238E27FC236}">
                  <a16:creationId xmlns:a16="http://schemas.microsoft.com/office/drawing/2014/main" id="{F7D1BC98-7619-45EE-A9A2-12A8C560D84D}"/>
                </a:ext>
              </a:extLst>
            </p:cNvPr>
            <p:cNvGrpSpPr/>
            <p:nvPr/>
          </p:nvGrpSpPr>
          <p:grpSpPr>
            <a:xfrm>
              <a:off x="1250631" y="1005576"/>
              <a:ext cx="903338" cy="1079442"/>
              <a:chOff x="609600" y="1123950"/>
              <a:chExt cx="787400" cy="940901"/>
            </a:xfrm>
          </p:grpSpPr>
          <p:sp>
            <p:nvSpPr>
              <p:cNvPr id="25" name="Rectangle 50">
                <a:extLst>
                  <a:ext uri="{FF2B5EF4-FFF2-40B4-BE49-F238E27FC236}">
                    <a16:creationId xmlns:a16="http://schemas.microsoft.com/office/drawing/2014/main" id="{65F3DCB2-223F-4D48-847C-0B59FB7E5AE9}"/>
                  </a:ext>
                </a:extLst>
              </p:cNvPr>
              <p:cNvSpPr/>
              <p:nvPr/>
            </p:nvSpPr>
            <p:spPr bwMode="auto">
              <a:xfrm>
                <a:off x="609600" y="1174750"/>
                <a:ext cx="787400" cy="890101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Rectangle 51">
                <a:extLst>
                  <a:ext uri="{FF2B5EF4-FFF2-40B4-BE49-F238E27FC236}">
                    <a16:creationId xmlns:a16="http://schemas.microsoft.com/office/drawing/2014/main" id="{097E216E-DE6F-4E52-89EB-8B9E93F11148}"/>
                  </a:ext>
                </a:extLst>
              </p:cNvPr>
              <p:cNvSpPr/>
              <p:nvPr/>
            </p:nvSpPr>
            <p:spPr bwMode="auto">
              <a:xfrm>
                <a:off x="609600" y="1123950"/>
                <a:ext cx="787400" cy="716395"/>
              </a:xfrm>
              <a:prstGeom prst="rect">
                <a:avLst/>
              </a:prstGeom>
              <a:solidFill>
                <a:schemeClr val="accent1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" name="Group 55">
              <a:extLst>
                <a:ext uri="{FF2B5EF4-FFF2-40B4-BE49-F238E27FC236}">
                  <a16:creationId xmlns:a16="http://schemas.microsoft.com/office/drawing/2014/main" id="{04A68B1F-5C3B-43A4-88FF-0D08F64FCBDF}"/>
                </a:ext>
              </a:extLst>
            </p:cNvPr>
            <p:cNvGrpSpPr/>
            <p:nvPr/>
          </p:nvGrpSpPr>
          <p:grpSpPr>
            <a:xfrm>
              <a:off x="1435002" y="1251289"/>
              <a:ext cx="534596" cy="388807"/>
              <a:chOff x="6238876" y="2390775"/>
              <a:chExt cx="576262" cy="419101"/>
            </a:xfrm>
            <a:solidFill>
              <a:schemeClr val="bg1"/>
            </a:solidFill>
          </p:grpSpPr>
          <p:sp>
            <p:nvSpPr>
              <p:cNvPr id="8" name="Rectangle 56">
                <a:extLst>
                  <a:ext uri="{FF2B5EF4-FFF2-40B4-BE49-F238E27FC236}">
                    <a16:creationId xmlns:a16="http://schemas.microsoft.com/office/drawing/2014/main" id="{E4414544-5AB9-4993-9768-F3F84B80BF88}"/>
                  </a:ext>
                </a:extLst>
              </p:cNvPr>
              <p:cNvSpPr/>
              <p:nvPr/>
            </p:nvSpPr>
            <p:spPr bwMode="auto">
              <a:xfrm>
                <a:off x="6378576" y="2528888"/>
                <a:ext cx="179388" cy="174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Rectangle 57">
                <a:extLst>
                  <a:ext uri="{FF2B5EF4-FFF2-40B4-BE49-F238E27FC236}">
                    <a16:creationId xmlns:a16="http://schemas.microsoft.com/office/drawing/2014/main" id="{8197960D-54A5-492A-8CE9-2AB6B5DE594F}"/>
                  </a:ext>
                </a:extLst>
              </p:cNvPr>
              <p:cNvSpPr/>
              <p:nvPr/>
            </p:nvSpPr>
            <p:spPr bwMode="auto">
              <a:xfrm>
                <a:off x="6380163" y="2571750"/>
                <a:ext cx="179388" cy="1587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Freeform: Shape 58">
                <a:extLst>
                  <a:ext uri="{FF2B5EF4-FFF2-40B4-BE49-F238E27FC236}">
                    <a16:creationId xmlns:a16="http://schemas.microsoft.com/office/drawing/2014/main" id="{227F6D97-69C9-48D1-9167-A4DAB92AFB70}"/>
                  </a:ext>
                </a:extLst>
              </p:cNvPr>
              <p:cNvSpPr/>
              <p:nvPr/>
            </p:nvSpPr>
            <p:spPr bwMode="auto">
              <a:xfrm>
                <a:off x="6342063" y="2484438"/>
                <a:ext cx="254000" cy="30321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5" y="42"/>
                  </a:cxn>
                  <a:cxn ang="0">
                    <a:pos x="15" y="15"/>
                  </a:cxn>
                  <a:cxn ang="0">
                    <a:pos x="146" y="15"/>
                  </a:cxn>
                  <a:cxn ang="0">
                    <a:pos x="146" y="176"/>
                  </a:cxn>
                  <a:cxn ang="0">
                    <a:pos x="44" y="176"/>
                  </a:cxn>
                  <a:cxn ang="0">
                    <a:pos x="44" y="177"/>
                  </a:cxn>
                  <a:cxn ang="0">
                    <a:pos x="43" y="176"/>
                  </a:cxn>
                  <a:cxn ang="0">
                    <a:pos x="15" y="176"/>
                  </a:cxn>
                  <a:cxn ang="0">
                    <a:pos x="15" y="149"/>
                  </a:cxn>
                  <a:cxn ang="0">
                    <a:pos x="3" y="138"/>
                  </a:cxn>
                  <a:cxn ang="0">
                    <a:pos x="2" y="138"/>
                  </a:cxn>
                  <a:cxn ang="0">
                    <a:pos x="2" y="137"/>
                  </a:cxn>
                  <a:cxn ang="0">
                    <a:pos x="0" y="135"/>
                  </a:cxn>
                  <a:cxn ang="0">
                    <a:pos x="0" y="191"/>
                  </a:cxn>
                  <a:cxn ang="0">
                    <a:pos x="160" y="191"/>
                  </a:cxn>
                  <a:cxn ang="0">
                    <a:pos x="160" y="0"/>
                  </a:cxn>
                  <a:cxn ang="0">
                    <a:pos x="0" y="0"/>
                  </a:cxn>
                  <a:cxn ang="0">
                    <a:pos x="0" y="6"/>
                  </a:cxn>
                </a:cxnLst>
                <a:rect l="0" t="0" r="r" b="b"/>
                <a:pathLst>
                  <a:path w="160" h="191">
                    <a:moveTo>
                      <a:pt x="0" y="6"/>
                    </a:moveTo>
                    <a:lnTo>
                      <a:pt x="15" y="42"/>
                    </a:lnTo>
                    <a:lnTo>
                      <a:pt x="15" y="15"/>
                    </a:lnTo>
                    <a:lnTo>
                      <a:pt x="146" y="15"/>
                    </a:lnTo>
                    <a:lnTo>
                      <a:pt x="146" y="176"/>
                    </a:lnTo>
                    <a:lnTo>
                      <a:pt x="44" y="176"/>
                    </a:lnTo>
                    <a:lnTo>
                      <a:pt x="44" y="177"/>
                    </a:lnTo>
                    <a:lnTo>
                      <a:pt x="43" y="176"/>
                    </a:lnTo>
                    <a:lnTo>
                      <a:pt x="15" y="176"/>
                    </a:lnTo>
                    <a:lnTo>
                      <a:pt x="15" y="149"/>
                    </a:lnTo>
                    <a:lnTo>
                      <a:pt x="3" y="138"/>
                    </a:lnTo>
                    <a:lnTo>
                      <a:pt x="2" y="138"/>
                    </a:lnTo>
                    <a:lnTo>
                      <a:pt x="2" y="137"/>
                    </a:lnTo>
                    <a:lnTo>
                      <a:pt x="0" y="135"/>
                    </a:lnTo>
                    <a:lnTo>
                      <a:pt x="0" y="191"/>
                    </a:lnTo>
                    <a:lnTo>
                      <a:pt x="160" y="191"/>
                    </a:lnTo>
                    <a:lnTo>
                      <a:pt x="160" y="0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" name="Freeform: Shape 59">
                <a:extLst>
                  <a:ext uri="{FF2B5EF4-FFF2-40B4-BE49-F238E27FC236}">
                    <a16:creationId xmlns:a16="http://schemas.microsoft.com/office/drawing/2014/main" id="{B47C8AC3-980A-4B9E-B6FD-BB1DE52A3DF5}"/>
                  </a:ext>
                </a:extLst>
              </p:cNvPr>
              <p:cNvSpPr/>
              <p:nvPr/>
            </p:nvSpPr>
            <p:spPr bwMode="auto">
              <a:xfrm>
                <a:off x="6389688" y="2608263"/>
                <a:ext cx="168275" cy="174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11"/>
                  </a:cxn>
                  <a:cxn ang="0">
                    <a:pos x="106" y="11"/>
                  </a:cxn>
                  <a:cxn ang="0">
                    <a:pos x="106" y="0"/>
                  </a:cxn>
                  <a:cxn ang="0">
                    <a:pos x="0" y="0"/>
                  </a:cxn>
                </a:cxnLst>
                <a:rect l="0" t="0" r="r" b="b"/>
                <a:pathLst>
                  <a:path w="105" h="11">
                    <a:moveTo>
                      <a:pt x="0" y="0"/>
                    </a:moveTo>
                    <a:lnTo>
                      <a:pt x="4" y="11"/>
                    </a:lnTo>
                    <a:lnTo>
                      <a:pt x="106" y="11"/>
                    </a:lnTo>
                    <a:lnTo>
                      <a:pt x="10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" name="Freeform: Shape 60">
                <a:extLst>
                  <a:ext uri="{FF2B5EF4-FFF2-40B4-BE49-F238E27FC236}">
                    <a16:creationId xmlns:a16="http://schemas.microsoft.com/office/drawing/2014/main" id="{BA292B59-6367-4E6D-B17C-592A74E9EBF0}"/>
                  </a:ext>
                </a:extLst>
              </p:cNvPr>
              <p:cNvSpPr/>
              <p:nvPr/>
            </p:nvSpPr>
            <p:spPr bwMode="auto">
              <a:xfrm>
                <a:off x="6405563" y="2651125"/>
                <a:ext cx="153988" cy="15875"/>
              </a:xfrm>
              <a:custGeom>
                <a:avLst/>
                <a:gdLst/>
                <a:ahLst/>
                <a:cxnLst>
                  <a:cxn ang="0">
                    <a:pos x="6" y="10"/>
                  </a:cxn>
                  <a:cxn ang="0">
                    <a:pos x="97" y="10"/>
                  </a:cxn>
                  <a:cxn ang="0">
                    <a:pos x="97" y="0"/>
                  </a:cxn>
                  <a:cxn ang="0">
                    <a:pos x="0" y="0"/>
                  </a:cxn>
                  <a:cxn ang="0">
                    <a:pos x="6" y="10"/>
                  </a:cxn>
                </a:cxnLst>
                <a:rect l="0" t="0" r="r" b="b"/>
                <a:pathLst>
                  <a:path w="97" h="10">
                    <a:moveTo>
                      <a:pt x="6" y="10"/>
                    </a:moveTo>
                    <a:lnTo>
                      <a:pt x="97" y="10"/>
                    </a:lnTo>
                    <a:lnTo>
                      <a:pt x="97" y="0"/>
                    </a:lnTo>
                    <a:lnTo>
                      <a:pt x="0" y="0"/>
                    </a:lnTo>
                    <a:lnTo>
                      <a:pt x="6" y="1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Rectangle 61">
                <a:extLst>
                  <a:ext uri="{FF2B5EF4-FFF2-40B4-BE49-F238E27FC236}">
                    <a16:creationId xmlns:a16="http://schemas.microsoft.com/office/drawing/2014/main" id="{D94CA489-2DB7-4987-8235-D875C6B7AFDC}"/>
                  </a:ext>
                </a:extLst>
              </p:cNvPr>
              <p:cNvSpPr/>
              <p:nvPr/>
            </p:nvSpPr>
            <p:spPr bwMode="auto">
              <a:xfrm>
                <a:off x="6415088" y="2682875"/>
                <a:ext cx="144463" cy="174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Freeform: Shape 62">
                <a:extLst>
                  <a:ext uri="{FF2B5EF4-FFF2-40B4-BE49-F238E27FC236}">
                    <a16:creationId xmlns:a16="http://schemas.microsoft.com/office/drawing/2014/main" id="{800A4A5E-090C-4C73-84F4-B05A71F63357}"/>
                  </a:ext>
                </a:extLst>
              </p:cNvPr>
              <p:cNvSpPr/>
              <p:nvPr/>
            </p:nvSpPr>
            <p:spPr bwMode="auto">
              <a:xfrm>
                <a:off x="6351588" y="2673350"/>
                <a:ext cx="55563" cy="76200"/>
              </a:xfrm>
              <a:custGeom>
                <a:avLst/>
                <a:gdLst/>
                <a:ahLst/>
                <a:cxnLst>
                  <a:cxn ang="0">
                    <a:pos x="34" y="48"/>
                  </a:cxn>
                  <a:cxn ang="0">
                    <a:pos x="35" y="0"/>
                  </a:cxn>
                  <a:cxn ang="0">
                    <a:pos x="0" y="15"/>
                  </a:cxn>
                  <a:cxn ang="0">
                    <a:pos x="34" y="48"/>
                  </a:cxn>
                </a:cxnLst>
                <a:rect l="0" t="0" r="r" b="b"/>
                <a:pathLst>
                  <a:path w="35" h="48">
                    <a:moveTo>
                      <a:pt x="34" y="48"/>
                    </a:moveTo>
                    <a:lnTo>
                      <a:pt x="35" y="0"/>
                    </a:lnTo>
                    <a:lnTo>
                      <a:pt x="0" y="15"/>
                    </a:lnTo>
                    <a:lnTo>
                      <a:pt x="34" y="4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Freeform: Shape 63">
                <a:extLst>
                  <a:ext uri="{FF2B5EF4-FFF2-40B4-BE49-F238E27FC236}">
                    <a16:creationId xmlns:a16="http://schemas.microsoft.com/office/drawing/2014/main" id="{DF7060D8-F458-4ED4-83FE-6427EB0C55D9}"/>
                  </a:ext>
                </a:extLst>
              </p:cNvPr>
              <p:cNvSpPr/>
              <p:nvPr/>
            </p:nvSpPr>
            <p:spPr bwMode="auto">
              <a:xfrm>
                <a:off x="6238876" y="2390775"/>
                <a:ext cx="71438" cy="68263"/>
              </a:xfrm>
              <a:custGeom>
                <a:avLst/>
                <a:gdLst/>
                <a:ahLst/>
                <a:cxnLst>
                  <a:cxn ang="0">
                    <a:pos x="120" y="35"/>
                  </a:cxn>
                  <a:cxn ang="0">
                    <a:pos x="60" y="10"/>
                  </a:cxn>
                  <a:cxn ang="0">
                    <a:pos x="34" y="20"/>
                  </a:cxn>
                  <a:cxn ang="0">
                    <a:pos x="9" y="79"/>
                  </a:cxn>
                  <a:cxn ang="0">
                    <a:pos x="31" y="133"/>
                  </a:cxn>
                  <a:cxn ang="0">
                    <a:pos x="141" y="88"/>
                  </a:cxn>
                  <a:cxn ang="0">
                    <a:pos x="120" y="35"/>
                  </a:cxn>
                </a:cxnLst>
                <a:rect l="0" t="0" r="r" b="b"/>
                <a:pathLst>
                  <a:path w="141" h="133">
                    <a:moveTo>
                      <a:pt x="120" y="35"/>
                    </a:moveTo>
                    <a:cubicBezTo>
                      <a:pt x="110" y="11"/>
                      <a:pt x="83" y="0"/>
                      <a:pt x="60" y="10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11" y="30"/>
                      <a:pt x="0" y="56"/>
                      <a:pt x="9" y="79"/>
                    </a:cubicBezTo>
                    <a:cubicBezTo>
                      <a:pt x="31" y="133"/>
                      <a:pt x="31" y="133"/>
                      <a:pt x="31" y="133"/>
                    </a:cubicBezTo>
                    <a:cubicBezTo>
                      <a:pt x="141" y="88"/>
                      <a:pt x="141" y="88"/>
                      <a:pt x="141" y="88"/>
                    </a:cubicBezTo>
                    <a:lnTo>
                      <a:pt x="120" y="3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Rectangle 64">
                <a:extLst>
                  <a:ext uri="{FF2B5EF4-FFF2-40B4-BE49-F238E27FC236}">
                    <a16:creationId xmlns:a16="http://schemas.microsoft.com/office/drawing/2014/main" id="{821CB9C3-87BB-4E38-AFAD-2C990918F4D8}"/>
                  </a:ext>
                </a:extLst>
              </p:cNvPr>
              <p:cNvSpPr/>
              <p:nvPr/>
            </p:nvSpPr>
            <p:spPr bwMode="auto">
              <a:xfrm>
                <a:off x="6413501" y="2725738"/>
                <a:ext cx="147638" cy="1587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Freeform: Shape 65">
                <a:extLst>
                  <a:ext uri="{FF2B5EF4-FFF2-40B4-BE49-F238E27FC236}">
                    <a16:creationId xmlns:a16="http://schemas.microsoft.com/office/drawing/2014/main" id="{2A041403-DF5C-4035-85E2-815282C599CF}"/>
                  </a:ext>
                </a:extLst>
              </p:cNvPr>
              <p:cNvSpPr/>
              <p:nvPr/>
            </p:nvSpPr>
            <p:spPr bwMode="auto">
              <a:xfrm>
                <a:off x="6607176" y="2541588"/>
                <a:ext cx="141288" cy="71438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84" y="45"/>
                  </a:cxn>
                  <a:cxn ang="0">
                    <a:pos x="85" y="45"/>
                  </a:cxn>
                  <a:cxn ang="0">
                    <a:pos x="89" y="36"/>
                  </a:cxn>
                  <a:cxn ang="0">
                    <a:pos x="88" y="35"/>
                  </a:cxn>
                  <a:cxn ang="0">
                    <a:pos x="0" y="0"/>
                  </a:cxn>
                  <a:cxn ang="0">
                    <a:pos x="0" y="11"/>
                  </a:cxn>
                </a:cxnLst>
                <a:rect l="0" t="0" r="r" b="b"/>
                <a:pathLst>
                  <a:path w="89" h="45">
                    <a:moveTo>
                      <a:pt x="0" y="11"/>
                    </a:moveTo>
                    <a:lnTo>
                      <a:pt x="84" y="45"/>
                    </a:lnTo>
                    <a:lnTo>
                      <a:pt x="85" y="45"/>
                    </a:lnTo>
                    <a:lnTo>
                      <a:pt x="89" y="36"/>
                    </a:lnTo>
                    <a:lnTo>
                      <a:pt x="88" y="35"/>
                    </a:lnTo>
                    <a:lnTo>
                      <a:pt x="0" y="0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Freeform: Shape 66">
                <a:extLst>
                  <a:ext uri="{FF2B5EF4-FFF2-40B4-BE49-F238E27FC236}">
                    <a16:creationId xmlns:a16="http://schemas.microsoft.com/office/drawing/2014/main" id="{BD6B8880-579F-4A61-AC40-84B1F2A613CA}"/>
                  </a:ext>
                </a:extLst>
              </p:cNvPr>
              <p:cNvSpPr/>
              <p:nvPr/>
            </p:nvSpPr>
            <p:spPr bwMode="auto">
              <a:xfrm>
                <a:off x="6607176" y="2581275"/>
                <a:ext cx="127000" cy="66675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76" y="42"/>
                  </a:cxn>
                  <a:cxn ang="0">
                    <a:pos x="80" y="32"/>
                  </a:cxn>
                  <a:cxn ang="0">
                    <a:pos x="0" y="0"/>
                  </a:cxn>
                  <a:cxn ang="0">
                    <a:pos x="0" y="11"/>
                  </a:cxn>
                </a:cxnLst>
                <a:rect l="0" t="0" r="r" b="b"/>
                <a:pathLst>
                  <a:path w="80" h="42">
                    <a:moveTo>
                      <a:pt x="0" y="11"/>
                    </a:moveTo>
                    <a:lnTo>
                      <a:pt x="76" y="42"/>
                    </a:lnTo>
                    <a:lnTo>
                      <a:pt x="80" y="32"/>
                    </a:lnTo>
                    <a:lnTo>
                      <a:pt x="0" y="0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Freeform: Shape 67">
                <a:extLst>
                  <a:ext uri="{FF2B5EF4-FFF2-40B4-BE49-F238E27FC236}">
                    <a16:creationId xmlns:a16="http://schemas.microsoft.com/office/drawing/2014/main" id="{87C7C512-FFB3-45D6-9365-0EB088EA3E1B}"/>
                  </a:ext>
                </a:extLst>
              </p:cNvPr>
              <p:cNvSpPr/>
              <p:nvPr/>
            </p:nvSpPr>
            <p:spPr bwMode="auto">
              <a:xfrm>
                <a:off x="6607176" y="2497138"/>
                <a:ext cx="157163" cy="77788"/>
              </a:xfrm>
              <a:custGeom>
                <a:avLst/>
                <a:gdLst/>
                <a:ahLst/>
                <a:cxnLst>
                  <a:cxn ang="0">
                    <a:pos x="95" y="49"/>
                  </a:cxn>
                  <a:cxn ang="0">
                    <a:pos x="99" y="40"/>
                  </a:cxn>
                  <a:cxn ang="0">
                    <a:pos x="98" y="4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94" y="49"/>
                  </a:cxn>
                  <a:cxn ang="0">
                    <a:pos x="95" y="49"/>
                  </a:cxn>
                </a:cxnLst>
                <a:rect l="0" t="0" r="r" b="b"/>
                <a:pathLst>
                  <a:path w="99" h="49">
                    <a:moveTo>
                      <a:pt x="95" y="49"/>
                    </a:moveTo>
                    <a:lnTo>
                      <a:pt x="99" y="40"/>
                    </a:lnTo>
                    <a:lnTo>
                      <a:pt x="98" y="4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94" y="49"/>
                    </a:lnTo>
                    <a:lnTo>
                      <a:pt x="95" y="4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Freeform: Shape 68">
                <a:extLst>
                  <a:ext uri="{FF2B5EF4-FFF2-40B4-BE49-F238E27FC236}">
                    <a16:creationId xmlns:a16="http://schemas.microsoft.com/office/drawing/2014/main" id="{4D31357D-09F9-421B-8872-1F4C0664422E}"/>
                  </a:ext>
                </a:extLst>
              </p:cNvPr>
              <p:cNvSpPr/>
              <p:nvPr/>
            </p:nvSpPr>
            <p:spPr bwMode="auto">
              <a:xfrm>
                <a:off x="6607176" y="2625725"/>
                <a:ext cx="112713" cy="60325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68" y="38"/>
                  </a:cxn>
                  <a:cxn ang="0">
                    <a:pos x="71" y="29"/>
                  </a:cxn>
                  <a:cxn ang="0">
                    <a:pos x="0" y="0"/>
                  </a:cxn>
                  <a:cxn ang="0">
                    <a:pos x="0" y="11"/>
                  </a:cxn>
                </a:cxnLst>
                <a:rect l="0" t="0" r="r" b="b"/>
                <a:pathLst>
                  <a:path w="71" h="38">
                    <a:moveTo>
                      <a:pt x="0" y="11"/>
                    </a:moveTo>
                    <a:lnTo>
                      <a:pt x="68" y="38"/>
                    </a:lnTo>
                    <a:lnTo>
                      <a:pt x="71" y="29"/>
                    </a:lnTo>
                    <a:lnTo>
                      <a:pt x="0" y="0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Freeform: Shape 69">
                <a:extLst>
                  <a:ext uri="{FF2B5EF4-FFF2-40B4-BE49-F238E27FC236}">
                    <a16:creationId xmlns:a16="http://schemas.microsoft.com/office/drawing/2014/main" id="{406DAF72-7378-4FC5-872F-354BBDD6B1E8}"/>
                  </a:ext>
                </a:extLst>
              </p:cNvPr>
              <p:cNvSpPr/>
              <p:nvPr/>
            </p:nvSpPr>
            <p:spPr bwMode="auto">
              <a:xfrm>
                <a:off x="6607176" y="2705100"/>
                <a:ext cx="85725" cy="49213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51" y="31"/>
                  </a:cxn>
                  <a:cxn ang="0">
                    <a:pos x="54" y="22"/>
                  </a:cxn>
                  <a:cxn ang="0">
                    <a:pos x="0" y="0"/>
                  </a:cxn>
                  <a:cxn ang="0">
                    <a:pos x="0" y="10"/>
                  </a:cxn>
                </a:cxnLst>
                <a:rect l="0" t="0" r="r" b="b"/>
                <a:pathLst>
                  <a:path w="54" h="31">
                    <a:moveTo>
                      <a:pt x="0" y="10"/>
                    </a:moveTo>
                    <a:lnTo>
                      <a:pt x="51" y="31"/>
                    </a:lnTo>
                    <a:lnTo>
                      <a:pt x="54" y="22"/>
                    </a:ln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Freeform: Shape 70">
                <a:extLst>
                  <a:ext uri="{FF2B5EF4-FFF2-40B4-BE49-F238E27FC236}">
                    <a16:creationId xmlns:a16="http://schemas.microsoft.com/office/drawing/2014/main" id="{21839832-11A4-4C33-A43A-68BF7F6B6831}"/>
                  </a:ext>
                </a:extLst>
              </p:cNvPr>
              <p:cNvSpPr/>
              <p:nvPr/>
            </p:nvSpPr>
            <p:spPr bwMode="auto">
              <a:xfrm>
                <a:off x="6607176" y="2660650"/>
                <a:ext cx="100013" cy="55563"/>
              </a:xfrm>
              <a:custGeom>
                <a:avLst/>
                <a:gdLst/>
                <a:ahLst/>
                <a:cxnLst>
                  <a:cxn ang="0">
                    <a:pos x="63" y="25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59" y="35"/>
                  </a:cxn>
                  <a:cxn ang="0">
                    <a:pos x="63" y="25"/>
                  </a:cxn>
                </a:cxnLst>
                <a:rect l="0" t="0" r="r" b="b"/>
                <a:pathLst>
                  <a:path w="62" h="35">
                    <a:moveTo>
                      <a:pt x="63" y="25"/>
                    </a:moveTo>
                    <a:lnTo>
                      <a:pt x="0" y="0"/>
                    </a:lnTo>
                    <a:lnTo>
                      <a:pt x="0" y="11"/>
                    </a:lnTo>
                    <a:lnTo>
                      <a:pt x="59" y="35"/>
                    </a:lnTo>
                    <a:lnTo>
                      <a:pt x="63" y="2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: Shape 71">
                <a:extLst>
                  <a:ext uri="{FF2B5EF4-FFF2-40B4-BE49-F238E27FC236}">
                    <a16:creationId xmlns:a16="http://schemas.microsoft.com/office/drawing/2014/main" id="{E07DF059-E1E7-40D9-B956-6798D82EB7BA}"/>
                  </a:ext>
                </a:extLst>
              </p:cNvPr>
              <p:cNvSpPr/>
              <p:nvPr/>
            </p:nvSpPr>
            <p:spPr bwMode="auto">
              <a:xfrm>
                <a:off x="6567488" y="2439988"/>
                <a:ext cx="247650" cy="369888"/>
              </a:xfrm>
              <a:custGeom>
                <a:avLst/>
                <a:gdLst/>
                <a:ahLst/>
                <a:cxnLst>
                  <a:cxn ang="0">
                    <a:pos x="155" y="59"/>
                  </a:cxn>
                  <a:cxn ang="0">
                    <a:pos x="10" y="0"/>
                  </a:cxn>
                  <a:cxn ang="0">
                    <a:pos x="9" y="0"/>
                  </a:cxn>
                  <a:cxn ang="0">
                    <a:pos x="0" y="22"/>
                  </a:cxn>
                  <a:cxn ang="0">
                    <a:pos x="17" y="22"/>
                  </a:cxn>
                  <a:cxn ang="0">
                    <a:pos x="18" y="19"/>
                  </a:cxn>
                  <a:cxn ang="0">
                    <a:pos x="136" y="67"/>
                  </a:cxn>
                  <a:cxn ang="0">
                    <a:pos x="76" y="214"/>
                  </a:cxn>
                  <a:cxn ang="0">
                    <a:pos x="25" y="193"/>
                  </a:cxn>
                  <a:cxn ang="0">
                    <a:pos x="25" y="208"/>
                  </a:cxn>
                  <a:cxn ang="0">
                    <a:pos x="84" y="233"/>
                  </a:cxn>
                  <a:cxn ang="0">
                    <a:pos x="85" y="233"/>
                  </a:cxn>
                  <a:cxn ang="0">
                    <a:pos x="156" y="59"/>
                  </a:cxn>
                  <a:cxn ang="0">
                    <a:pos x="155" y="59"/>
                  </a:cxn>
                </a:cxnLst>
                <a:rect l="0" t="0" r="r" b="b"/>
                <a:pathLst>
                  <a:path w="156" h="233">
                    <a:moveTo>
                      <a:pt x="155" y="59"/>
                    </a:moveTo>
                    <a:lnTo>
                      <a:pt x="10" y="0"/>
                    </a:lnTo>
                    <a:lnTo>
                      <a:pt x="9" y="0"/>
                    </a:lnTo>
                    <a:lnTo>
                      <a:pt x="0" y="22"/>
                    </a:lnTo>
                    <a:lnTo>
                      <a:pt x="17" y="22"/>
                    </a:lnTo>
                    <a:lnTo>
                      <a:pt x="18" y="19"/>
                    </a:lnTo>
                    <a:lnTo>
                      <a:pt x="136" y="67"/>
                    </a:lnTo>
                    <a:lnTo>
                      <a:pt x="76" y="214"/>
                    </a:lnTo>
                    <a:lnTo>
                      <a:pt x="25" y="193"/>
                    </a:lnTo>
                    <a:lnTo>
                      <a:pt x="25" y="208"/>
                    </a:lnTo>
                    <a:lnTo>
                      <a:pt x="84" y="233"/>
                    </a:lnTo>
                    <a:lnTo>
                      <a:pt x="85" y="233"/>
                    </a:lnTo>
                    <a:lnTo>
                      <a:pt x="156" y="59"/>
                    </a:lnTo>
                    <a:lnTo>
                      <a:pt x="155" y="5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Freeform: Shape 72">
                <a:extLst>
                  <a:ext uri="{FF2B5EF4-FFF2-40B4-BE49-F238E27FC236}">
                    <a16:creationId xmlns:a16="http://schemas.microsoft.com/office/drawing/2014/main" id="{674FB98C-E40F-4189-B3F3-EFAC5B2E484D}"/>
                  </a:ext>
                </a:extLst>
              </p:cNvPr>
              <p:cNvSpPr/>
              <p:nvPr/>
            </p:nvSpPr>
            <p:spPr bwMode="auto">
              <a:xfrm>
                <a:off x="6256338" y="2441575"/>
                <a:ext cx="149225" cy="250825"/>
              </a:xfrm>
              <a:custGeom>
                <a:avLst/>
                <a:gdLst/>
                <a:ahLst/>
                <a:cxnLst>
                  <a:cxn ang="0">
                    <a:pos x="292" y="447"/>
                  </a:cxn>
                  <a:cxn ang="0">
                    <a:pos x="110" y="0"/>
                  </a:cxn>
                  <a:cxn ang="0">
                    <a:pos x="0" y="45"/>
                  </a:cxn>
                  <a:cxn ang="0">
                    <a:pos x="182" y="491"/>
                  </a:cxn>
                  <a:cxn ang="0">
                    <a:pos x="292" y="447"/>
                  </a:cxn>
                  <a:cxn ang="0">
                    <a:pos x="99" y="19"/>
                  </a:cxn>
                  <a:cxn ang="0">
                    <a:pos x="220" y="315"/>
                  </a:cxn>
                  <a:cxn ang="0">
                    <a:pos x="215" y="338"/>
                  </a:cxn>
                  <a:cxn ang="0">
                    <a:pos x="195" y="325"/>
                  </a:cxn>
                  <a:cxn ang="0">
                    <a:pos x="75" y="29"/>
                  </a:cxn>
                  <a:cxn ang="0">
                    <a:pos x="99" y="19"/>
                  </a:cxn>
                  <a:cxn ang="0">
                    <a:pos x="165" y="358"/>
                  </a:cxn>
                  <a:cxn ang="0">
                    <a:pos x="146" y="345"/>
                  </a:cxn>
                  <a:cxn ang="0">
                    <a:pos x="25" y="49"/>
                  </a:cxn>
                  <a:cxn ang="0">
                    <a:pos x="50" y="39"/>
                  </a:cxn>
                  <a:cxn ang="0">
                    <a:pos x="170" y="335"/>
                  </a:cxn>
                  <a:cxn ang="0">
                    <a:pos x="165" y="358"/>
                  </a:cxn>
                </a:cxnLst>
                <a:rect l="0" t="0" r="r" b="b"/>
                <a:pathLst>
                  <a:path w="292" h="491">
                    <a:moveTo>
                      <a:pt x="292" y="447"/>
                    </a:moveTo>
                    <a:cubicBezTo>
                      <a:pt x="110" y="0"/>
                      <a:pt x="110" y="0"/>
                      <a:pt x="110" y="0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82" y="491"/>
                      <a:pt x="182" y="491"/>
                      <a:pt x="182" y="491"/>
                    </a:cubicBezTo>
                    <a:lnTo>
                      <a:pt x="292" y="447"/>
                    </a:lnTo>
                    <a:close/>
                    <a:moveTo>
                      <a:pt x="99" y="19"/>
                    </a:moveTo>
                    <a:cubicBezTo>
                      <a:pt x="220" y="315"/>
                      <a:pt x="220" y="315"/>
                      <a:pt x="220" y="315"/>
                    </a:cubicBezTo>
                    <a:cubicBezTo>
                      <a:pt x="224" y="325"/>
                      <a:pt x="222" y="335"/>
                      <a:pt x="215" y="338"/>
                    </a:cubicBezTo>
                    <a:cubicBezTo>
                      <a:pt x="208" y="340"/>
                      <a:pt x="199" y="335"/>
                      <a:pt x="195" y="325"/>
                    </a:cubicBezTo>
                    <a:cubicBezTo>
                      <a:pt x="75" y="29"/>
                      <a:pt x="75" y="29"/>
                      <a:pt x="75" y="29"/>
                    </a:cubicBezTo>
                    <a:lnTo>
                      <a:pt x="99" y="19"/>
                    </a:lnTo>
                    <a:close/>
                    <a:moveTo>
                      <a:pt x="165" y="358"/>
                    </a:moveTo>
                    <a:cubicBezTo>
                      <a:pt x="159" y="361"/>
                      <a:pt x="150" y="355"/>
                      <a:pt x="146" y="345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50" y="39"/>
                      <a:pt x="50" y="39"/>
                      <a:pt x="50" y="39"/>
                    </a:cubicBezTo>
                    <a:cubicBezTo>
                      <a:pt x="170" y="335"/>
                      <a:pt x="170" y="335"/>
                      <a:pt x="170" y="335"/>
                    </a:cubicBezTo>
                    <a:cubicBezTo>
                      <a:pt x="174" y="345"/>
                      <a:pt x="172" y="355"/>
                      <a:pt x="165" y="3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" name="Group 6">
              <a:extLst>
                <a:ext uri="{FF2B5EF4-FFF2-40B4-BE49-F238E27FC236}">
                  <a16:creationId xmlns:a16="http://schemas.microsoft.com/office/drawing/2014/main" id="{8A30DBEE-8F89-4A54-9322-5B6FEDCA3188}"/>
                </a:ext>
              </a:extLst>
            </p:cNvPr>
            <p:cNvGrpSpPr/>
            <p:nvPr/>
          </p:nvGrpSpPr>
          <p:grpSpPr>
            <a:xfrm>
              <a:off x="2130581" y="800063"/>
              <a:ext cx="4348054" cy="902452"/>
              <a:chOff x="2993648" y="1066750"/>
              <a:chExt cx="5797406" cy="1203268"/>
            </a:xfrm>
          </p:grpSpPr>
          <p:sp>
            <p:nvSpPr>
              <p:cNvPr id="6" name="TextBox 170">
                <a:extLst>
                  <a:ext uri="{FF2B5EF4-FFF2-40B4-BE49-F238E27FC236}">
                    <a16:creationId xmlns:a16="http://schemas.microsoft.com/office/drawing/2014/main" id="{DE887834-DC8B-4C42-A0CA-1296D62C5335}"/>
                  </a:ext>
                </a:extLst>
              </p:cNvPr>
              <p:cNvSpPr txBox="1"/>
              <p:nvPr/>
            </p:nvSpPr>
            <p:spPr bwMode="auto">
              <a:xfrm>
                <a:off x="2993648" y="1249941"/>
                <a:ext cx="2391130" cy="393415"/>
              </a:xfrm>
              <a:prstGeom prst="rect">
                <a:avLst/>
              </a:prstGeom>
              <a:noFill/>
            </p:spPr>
            <p:txBody>
              <a:bodyPr wrap="none" lIns="288000" tIns="0" rIns="0" bIns="0" anchor="ctr" anchorCtr="0">
                <a:normAutofit/>
              </a:bodyPr>
              <a:lstStyle/>
              <a:p>
                <a:pPr algn="l" latinLnBrk="0"/>
                <a:endParaRPr lang="zh-CN" altLang="en-US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" name="TextBox 171">
                <a:extLst>
                  <a:ext uri="{FF2B5EF4-FFF2-40B4-BE49-F238E27FC236}">
                    <a16:creationId xmlns:a16="http://schemas.microsoft.com/office/drawing/2014/main" id="{73730597-E7DA-405A-9C0E-AEA0FFDDABFD}"/>
                  </a:ext>
                </a:extLst>
              </p:cNvPr>
              <p:cNvSpPr txBox="1"/>
              <p:nvPr/>
            </p:nvSpPr>
            <p:spPr bwMode="auto">
              <a:xfrm>
                <a:off x="3025808" y="1066750"/>
                <a:ext cx="5765246" cy="1203268"/>
              </a:xfrm>
              <a:prstGeom prst="rect">
                <a:avLst/>
              </a:prstGeom>
              <a:noFill/>
            </p:spPr>
            <p:txBody>
              <a:bodyPr wrap="square" lIns="288000" tIns="0" rIns="0" bIns="0">
                <a:noAutofit/>
              </a:bodyPr>
              <a:lstStyle/>
              <a:p>
                <a:pPr>
                  <a:lnSpc>
                    <a:spcPts val="3000"/>
                  </a:lnSpc>
                  <a:spcBef>
                    <a:spcPts val="600"/>
                  </a:spcBef>
                  <a:buFont typeface="Symbol" panose="05050102010706020507" pitchFamily="18" charset="2"/>
                  <a:buNone/>
                </a:pPr>
                <a:r>
                  <a:rPr lang="zh-CN" altLang="en-US" sz="1600" dirty="0"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以赊销为结算方式的国内贸易（包括商品、服务等可产生应收账款交易）客户，卖方产品质量稳定，买方资信良好且愿意对基础交易确认无争议，卖方缺少授信额度但又存在一定的融资需求</a:t>
                </a:r>
                <a:r>
                  <a: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。</a:t>
                </a:r>
                <a:endParaRPr lang="zh-CN" altLang="en-US" sz="1600" dirty="0">
                  <a:solidFill>
                    <a:schemeClr val="bg1">
                      <a:lumMod val="50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F02CCF38-9F3F-4541-8B3F-971969F0361C}"/>
              </a:ext>
            </a:extLst>
          </p:cNvPr>
          <p:cNvGrpSpPr/>
          <p:nvPr/>
        </p:nvGrpSpPr>
        <p:grpSpPr>
          <a:xfrm>
            <a:off x="1333255" y="3374115"/>
            <a:ext cx="6274581" cy="1242053"/>
            <a:chOff x="5403073" y="661927"/>
            <a:chExt cx="6274581" cy="1242053"/>
          </a:xfrm>
        </p:grpSpPr>
        <p:grpSp>
          <p:nvGrpSpPr>
            <p:cNvPr id="28" name="Group 73">
              <a:extLst>
                <a:ext uri="{FF2B5EF4-FFF2-40B4-BE49-F238E27FC236}">
                  <a16:creationId xmlns:a16="http://schemas.microsoft.com/office/drawing/2014/main" id="{42D23602-2D0A-4144-BF0F-AC25B3E58DD3}"/>
                </a:ext>
              </a:extLst>
            </p:cNvPr>
            <p:cNvGrpSpPr/>
            <p:nvPr/>
          </p:nvGrpSpPr>
          <p:grpSpPr>
            <a:xfrm>
              <a:off x="5403073" y="720975"/>
              <a:ext cx="1076324" cy="1183005"/>
              <a:chOff x="609598" y="875875"/>
              <a:chExt cx="938185" cy="1031171"/>
            </a:xfrm>
          </p:grpSpPr>
          <p:sp>
            <p:nvSpPr>
              <p:cNvPr id="42" name="Rectangle 74">
                <a:extLst>
                  <a:ext uri="{FF2B5EF4-FFF2-40B4-BE49-F238E27FC236}">
                    <a16:creationId xmlns:a16="http://schemas.microsoft.com/office/drawing/2014/main" id="{8D61B8D3-D0FF-478C-B465-A752F351EF03}"/>
                  </a:ext>
                </a:extLst>
              </p:cNvPr>
              <p:cNvSpPr/>
              <p:nvPr/>
            </p:nvSpPr>
            <p:spPr bwMode="auto">
              <a:xfrm>
                <a:off x="609598" y="1174765"/>
                <a:ext cx="938185" cy="732281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" name="Rectangle 75">
                <a:extLst>
                  <a:ext uri="{FF2B5EF4-FFF2-40B4-BE49-F238E27FC236}">
                    <a16:creationId xmlns:a16="http://schemas.microsoft.com/office/drawing/2014/main" id="{A43F9764-B28A-4C3C-888D-37A9B56CC182}"/>
                  </a:ext>
                </a:extLst>
              </p:cNvPr>
              <p:cNvSpPr/>
              <p:nvPr/>
            </p:nvSpPr>
            <p:spPr bwMode="auto">
              <a:xfrm>
                <a:off x="609598" y="875875"/>
                <a:ext cx="938185" cy="848516"/>
              </a:xfrm>
              <a:prstGeom prst="rect">
                <a:avLst/>
              </a:prstGeom>
              <a:solidFill>
                <a:schemeClr val="accent2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9" name="Group 123">
              <a:extLst>
                <a:ext uri="{FF2B5EF4-FFF2-40B4-BE49-F238E27FC236}">
                  <a16:creationId xmlns:a16="http://schemas.microsoft.com/office/drawing/2014/main" id="{23773641-070E-4EC7-9987-07DA1CB1CE2D}"/>
                </a:ext>
              </a:extLst>
            </p:cNvPr>
            <p:cNvGrpSpPr/>
            <p:nvPr/>
          </p:nvGrpSpPr>
          <p:grpSpPr>
            <a:xfrm>
              <a:off x="5601354" y="1239712"/>
              <a:ext cx="506780" cy="411905"/>
              <a:chOff x="4325938" y="1771651"/>
              <a:chExt cx="347663" cy="282576"/>
            </a:xfrm>
            <a:solidFill>
              <a:schemeClr val="bg1"/>
            </a:solidFill>
          </p:grpSpPr>
          <p:sp>
            <p:nvSpPr>
              <p:cNvPr id="33" name="Freeform: Shape 124">
                <a:extLst>
                  <a:ext uri="{FF2B5EF4-FFF2-40B4-BE49-F238E27FC236}">
                    <a16:creationId xmlns:a16="http://schemas.microsoft.com/office/drawing/2014/main" id="{E9FE4152-0B60-42B0-88E3-7C14B9FD6F33}"/>
                  </a:ext>
                </a:extLst>
              </p:cNvPr>
              <p:cNvSpPr/>
              <p:nvPr/>
            </p:nvSpPr>
            <p:spPr bwMode="auto">
              <a:xfrm>
                <a:off x="4325938" y="1985964"/>
                <a:ext cx="223838" cy="682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2"/>
                  </a:cxn>
                  <a:cxn ang="0">
                    <a:pos x="33" y="32"/>
                  </a:cxn>
                  <a:cxn ang="0">
                    <a:pos x="42" y="22"/>
                  </a:cxn>
                  <a:cxn ang="0">
                    <a:pos x="42" y="13"/>
                  </a:cxn>
                  <a:cxn ang="0">
                    <a:pos x="62" y="13"/>
                  </a:cxn>
                  <a:cxn ang="0">
                    <a:pos x="62" y="22"/>
                  </a:cxn>
                  <a:cxn ang="0">
                    <a:pos x="71" y="32"/>
                  </a:cxn>
                  <a:cxn ang="0">
                    <a:pos x="105" y="32"/>
                  </a:cxn>
                  <a:cxn ang="0">
                    <a:pos x="105" y="0"/>
                  </a:cxn>
                  <a:cxn ang="0">
                    <a:pos x="67" y="0"/>
                  </a:cxn>
                  <a:cxn ang="0">
                    <a:pos x="62" y="4"/>
                  </a:cxn>
                  <a:cxn ang="0">
                    <a:pos x="42" y="4"/>
                  </a:cxn>
                  <a:cxn ang="0">
                    <a:pos x="38" y="0"/>
                  </a:cxn>
                  <a:cxn ang="0">
                    <a:pos x="0" y="0"/>
                  </a:cxn>
                  <a:cxn ang="0">
                    <a:pos x="67" y="5"/>
                  </a:cxn>
                  <a:cxn ang="0">
                    <a:pos x="100" y="5"/>
                  </a:cxn>
                  <a:cxn ang="0">
                    <a:pos x="100" y="27"/>
                  </a:cxn>
                  <a:cxn ang="0">
                    <a:pos x="74" y="27"/>
                  </a:cxn>
                  <a:cxn ang="0">
                    <a:pos x="67" y="20"/>
                  </a:cxn>
                  <a:cxn ang="0">
                    <a:pos x="67" y="5"/>
                  </a:cxn>
                  <a:cxn ang="0">
                    <a:pos x="5" y="5"/>
                  </a:cxn>
                  <a:cxn ang="0">
                    <a:pos x="37" y="5"/>
                  </a:cxn>
                  <a:cxn ang="0">
                    <a:pos x="37" y="20"/>
                  </a:cxn>
                  <a:cxn ang="0">
                    <a:pos x="31" y="27"/>
                  </a:cxn>
                  <a:cxn ang="0">
                    <a:pos x="5" y="27"/>
                  </a:cxn>
                  <a:cxn ang="0">
                    <a:pos x="5" y="5"/>
                  </a:cxn>
                </a:cxnLst>
                <a:rect l="0" t="0" r="r" b="b"/>
                <a:pathLst>
                  <a:path w="105" h="32">
                    <a:moveTo>
                      <a:pt x="0" y="0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42" y="22"/>
                      <a:pt x="42" y="22"/>
                      <a:pt x="42" y="22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62" y="13"/>
                      <a:pt x="62" y="13"/>
                      <a:pt x="62" y="13"/>
                    </a:cubicBezTo>
                    <a:cubicBezTo>
                      <a:pt x="62" y="22"/>
                      <a:pt x="62" y="22"/>
                      <a:pt x="62" y="22"/>
                    </a:cubicBezTo>
                    <a:cubicBezTo>
                      <a:pt x="71" y="32"/>
                      <a:pt x="71" y="32"/>
                      <a:pt x="71" y="32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4" y="0"/>
                      <a:pt x="62" y="2"/>
                      <a:pt x="62" y="4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42" y="2"/>
                      <a:pt x="40" y="0"/>
                      <a:pt x="38" y="0"/>
                    </a:cubicBezTo>
                    <a:lnTo>
                      <a:pt x="0" y="0"/>
                    </a:lnTo>
                    <a:close/>
                    <a:moveTo>
                      <a:pt x="67" y="5"/>
                    </a:moveTo>
                    <a:cubicBezTo>
                      <a:pt x="100" y="5"/>
                      <a:pt x="100" y="5"/>
                      <a:pt x="100" y="5"/>
                    </a:cubicBezTo>
                    <a:cubicBezTo>
                      <a:pt x="100" y="27"/>
                      <a:pt x="100" y="27"/>
                      <a:pt x="100" y="27"/>
                    </a:cubicBezTo>
                    <a:cubicBezTo>
                      <a:pt x="74" y="27"/>
                      <a:pt x="74" y="27"/>
                      <a:pt x="74" y="27"/>
                    </a:cubicBezTo>
                    <a:cubicBezTo>
                      <a:pt x="67" y="20"/>
                      <a:pt x="67" y="20"/>
                      <a:pt x="67" y="20"/>
                    </a:cubicBezTo>
                    <a:lnTo>
                      <a:pt x="67" y="5"/>
                    </a:lnTo>
                    <a:close/>
                    <a:moveTo>
                      <a:pt x="5" y="5"/>
                    </a:moveTo>
                    <a:cubicBezTo>
                      <a:pt x="37" y="5"/>
                      <a:pt x="37" y="5"/>
                      <a:pt x="37" y="5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5" y="27"/>
                      <a:pt x="5" y="27"/>
                      <a:pt x="5" y="27"/>
                    </a:cubicBezTo>
                    <a:lnTo>
                      <a:pt x="5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Freeform: Shape 125">
                <a:extLst>
                  <a:ext uri="{FF2B5EF4-FFF2-40B4-BE49-F238E27FC236}">
                    <a16:creationId xmlns:a16="http://schemas.microsoft.com/office/drawing/2014/main" id="{2E91428B-3258-46C0-881A-496A985A5BB8}"/>
                  </a:ext>
                </a:extLst>
              </p:cNvPr>
              <p:cNvSpPr/>
              <p:nvPr/>
            </p:nvSpPr>
            <p:spPr bwMode="auto">
              <a:xfrm>
                <a:off x="4329113" y="1933576"/>
                <a:ext cx="44450" cy="49213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20" y="0"/>
                  </a:cxn>
                  <a:cxn ang="0">
                    <a:pos x="28" y="0"/>
                  </a:cxn>
                  <a:cxn ang="0">
                    <a:pos x="17" y="31"/>
                  </a:cxn>
                  <a:cxn ang="0">
                    <a:pos x="0" y="31"/>
                  </a:cxn>
                </a:cxnLst>
                <a:rect l="0" t="0" r="r" b="b"/>
                <a:pathLst>
                  <a:path w="28" h="31">
                    <a:moveTo>
                      <a:pt x="0" y="31"/>
                    </a:moveTo>
                    <a:lnTo>
                      <a:pt x="20" y="0"/>
                    </a:lnTo>
                    <a:lnTo>
                      <a:pt x="28" y="0"/>
                    </a:lnTo>
                    <a:lnTo>
                      <a:pt x="17" y="31"/>
                    </a:lnTo>
                    <a:lnTo>
                      <a:pt x="0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Freeform: Shape 126">
                <a:extLst>
                  <a:ext uri="{FF2B5EF4-FFF2-40B4-BE49-F238E27FC236}">
                    <a16:creationId xmlns:a16="http://schemas.microsoft.com/office/drawing/2014/main" id="{1C7AEAF9-806B-4AE7-9CAF-883ADBC27179}"/>
                  </a:ext>
                </a:extLst>
              </p:cNvPr>
              <p:cNvSpPr/>
              <p:nvPr/>
            </p:nvSpPr>
            <p:spPr bwMode="auto">
              <a:xfrm>
                <a:off x="4518026" y="1771651"/>
                <a:ext cx="106363" cy="49213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50" y="23"/>
                  </a:cxn>
                  <a:cxn ang="0">
                    <a:pos x="50" y="15"/>
                  </a:cxn>
                  <a:cxn ang="0">
                    <a:pos x="42" y="7"/>
                  </a:cxn>
                  <a:cxn ang="0">
                    <a:pos x="40" y="7"/>
                  </a:cxn>
                  <a:cxn ang="0">
                    <a:pos x="40" y="5"/>
                  </a:cxn>
                  <a:cxn ang="0">
                    <a:pos x="35" y="0"/>
                  </a:cxn>
                  <a:cxn ang="0">
                    <a:pos x="15" y="0"/>
                  </a:cxn>
                  <a:cxn ang="0">
                    <a:pos x="10" y="5"/>
                  </a:cxn>
                  <a:cxn ang="0">
                    <a:pos x="10" y="7"/>
                  </a:cxn>
                  <a:cxn ang="0">
                    <a:pos x="8" y="7"/>
                  </a:cxn>
                  <a:cxn ang="0">
                    <a:pos x="0" y="15"/>
                  </a:cxn>
                  <a:cxn ang="0">
                    <a:pos x="0" y="23"/>
                  </a:cxn>
                  <a:cxn ang="0">
                    <a:pos x="21" y="8"/>
                  </a:cxn>
                  <a:cxn ang="0">
                    <a:pos x="25" y="4"/>
                  </a:cxn>
                  <a:cxn ang="0">
                    <a:pos x="29" y="8"/>
                  </a:cxn>
                  <a:cxn ang="0">
                    <a:pos x="25" y="11"/>
                  </a:cxn>
                  <a:cxn ang="0">
                    <a:pos x="21" y="8"/>
                  </a:cxn>
                </a:cxnLst>
                <a:rect l="0" t="0" r="r" b="b"/>
                <a:pathLst>
                  <a:path w="50" h="23">
                    <a:moveTo>
                      <a:pt x="0" y="23"/>
                    </a:moveTo>
                    <a:cubicBezTo>
                      <a:pt x="50" y="23"/>
                      <a:pt x="50" y="23"/>
                      <a:pt x="50" y="23"/>
                    </a:cubicBezTo>
                    <a:cubicBezTo>
                      <a:pt x="50" y="15"/>
                      <a:pt x="50" y="15"/>
                      <a:pt x="50" y="15"/>
                    </a:cubicBezTo>
                    <a:cubicBezTo>
                      <a:pt x="50" y="11"/>
                      <a:pt x="47" y="7"/>
                      <a:pt x="42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2"/>
                      <a:pt x="38" y="0"/>
                      <a:pt x="3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2" y="0"/>
                      <a:pt x="10" y="2"/>
                      <a:pt x="10" y="5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4" y="7"/>
                      <a:pt x="0" y="11"/>
                      <a:pt x="0" y="15"/>
                    </a:cubicBezTo>
                    <a:lnTo>
                      <a:pt x="0" y="23"/>
                    </a:lnTo>
                    <a:close/>
                    <a:moveTo>
                      <a:pt x="21" y="8"/>
                    </a:moveTo>
                    <a:cubicBezTo>
                      <a:pt x="21" y="6"/>
                      <a:pt x="23" y="4"/>
                      <a:pt x="25" y="4"/>
                    </a:cubicBezTo>
                    <a:cubicBezTo>
                      <a:pt x="27" y="4"/>
                      <a:pt x="29" y="6"/>
                      <a:pt x="29" y="8"/>
                    </a:cubicBezTo>
                    <a:cubicBezTo>
                      <a:pt x="29" y="10"/>
                      <a:pt x="27" y="11"/>
                      <a:pt x="25" y="11"/>
                    </a:cubicBezTo>
                    <a:cubicBezTo>
                      <a:pt x="23" y="11"/>
                      <a:pt x="21" y="10"/>
                      <a:pt x="21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Freeform: Shape 127">
                <a:extLst>
                  <a:ext uri="{FF2B5EF4-FFF2-40B4-BE49-F238E27FC236}">
                    <a16:creationId xmlns:a16="http://schemas.microsoft.com/office/drawing/2014/main" id="{16C68045-7730-4CF1-8356-5BAC18286064}"/>
                  </a:ext>
                </a:extLst>
              </p:cNvPr>
              <p:cNvSpPr/>
              <p:nvPr/>
            </p:nvSpPr>
            <p:spPr bwMode="auto">
              <a:xfrm>
                <a:off x="4502151" y="1933576"/>
                <a:ext cx="109538" cy="49213"/>
              </a:xfrm>
              <a:custGeom>
                <a:avLst/>
                <a:gdLst/>
                <a:ahLst/>
                <a:cxnLst>
                  <a:cxn ang="0">
                    <a:pos x="18" y="8"/>
                  </a:cxn>
                  <a:cxn ang="0">
                    <a:pos x="69" y="8"/>
                  </a:cxn>
                  <a:cxn ang="0">
                    <a:pos x="69" y="15"/>
                  </a:cxn>
                  <a:cxn ang="0">
                    <a:pos x="18" y="15"/>
                  </a:cxn>
                  <a:cxn ang="0">
                    <a:pos x="29" y="31"/>
                  </a:cxn>
                  <a:cxn ang="0">
                    <a:pos x="10" y="31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18" y="15"/>
                  </a:cxn>
                  <a:cxn ang="0">
                    <a:pos x="18" y="8"/>
                  </a:cxn>
                </a:cxnLst>
                <a:rect l="0" t="0" r="r" b="b"/>
                <a:pathLst>
                  <a:path w="69" h="31">
                    <a:moveTo>
                      <a:pt x="18" y="8"/>
                    </a:moveTo>
                    <a:lnTo>
                      <a:pt x="69" y="8"/>
                    </a:lnTo>
                    <a:lnTo>
                      <a:pt x="69" y="15"/>
                    </a:lnTo>
                    <a:lnTo>
                      <a:pt x="18" y="15"/>
                    </a:lnTo>
                    <a:lnTo>
                      <a:pt x="29" y="31"/>
                    </a:lnTo>
                    <a:lnTo>
                      <a:pt x="10" y="31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18" y="15"/>
                    </a:lnTo>
                    <a:lnTo>
                      <a:pt x="18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Rectangle 128">
                <a:extLst>
                  <a:ext uri="{FF2B5EF4-FFF2-40B4-BE49-F238E27FC236}">
                    <a16:creationId xmlns:a16="http://schemas.microsoft.com/office/drawing/2014/main" id="{D06DE9CA-02A7-42B5-80AA-B322086DC626}"/>
                  </a:ext>
                </a:extLst>
              </p:cNvPr>
              <p:cNvSpPr/>
              <p:nvPr/>
            </p:nvSpPr>
            <p:spPr bwMode="auto">
              <a:xfrm>
                <a:off x="4532313" y="1858964"/>
                <a:ext cx="80963" cy="7938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" name="Rectangle 129">
                <a:extLst>
                  <a:ext uri="{FF2B5EF4-FFF2-40B4-BE49-F238E27FC236}">
                    <a16:creationId xmlns:a16="http://schemas.microsoft.com/office/drawing/2014/main" id="{662D9332-8F20-4B92-8AB1-C683BD99FB49}"/>
                  </a:ext>
                </a:extLst>
              </p:cNvPr>
              <p:cNvSpPr/>
              <p:nvPr/>
            </p:nvSpPr>
            <p:spPr bwMode="auto">
              <a:xfrm>
                <a:off x="4530726" y="1916114"/>
                <a:ext cx="80963" cy="1111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" name="Rectangle 130">
                <a:extLst>
                  <a:ext uri="{FF2B5EF4-FFF2-40B4-BE49-F238E27FC236}">
                    <a16:creationId xmlns:a16="http://schemas.microsoft.com/office/drawing/2014/main" id="{AE6E8C19-13B4-4319-8E46-7F1B88DAEFE9}"/>
                  </a:ext>
                </a:extLst>
              </p:cNvPr>
              <p:cNvSpPr/>
              <p:nvPr/>
            </p:nvSpPr>
            <p:spPr bwMode="auto">
              <a:xfrm>
                <a:off x="4532313" y="1885951"/>
                <a:ext cx="80963" cy="1111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Freeform: Shape 131">
                <a:extLst>
                  <a:ext uri="{FF2B5EF4-FFF2-40B4-BE49-F238E27FC236}">
                    <a16:creationId xmlns:a16="http://schemas.microsoft.com/office/drawing/2014/main" id="{1E44EF9D-6299-4501-90C4-F8CBB3365D38}"/>
                  </a:ext>
                </a:extLst>
              </p:cNvPr>
              <p:cNvSpPr/>
              <p:nvPr/>
            </p:nvSpPr>
            <p:spPr bwMode="auto">
              <a:xfrm>
                <a:off x="4468813" y="1801814"/>
                <a:ext cx="39688" cy="174625"/>
              </a:xfrm>
              <a:custGeom>
                <a:avLst/>
                <a:gdLst/>
                <a:ahLst/>
                <a:cxnLst>
                  <a:cxn ang="0">
                    <a:pos x="19" y="13"/>
                  </a:cxn>
                  <a:cxn ang="0">
                    <a:pos x="13" y="13"/>
                  </a:cxn>
                  <a:cxn ang="0">
                    <a:pos x="13" y="82"/>
                  </a:cxn>
                  <a:cxn ang="0">
                    <a:pos x="0" y="82"/>
                  </a:cxn>
                  <a:cxn ang="0">
                    <a:pos x="0" y="8"/>
                  </a:cxn>
                  <a:cxn ang="0">
                    <a:pos x="8" y="0"/>
                  </a:cxn>
                  <a:cxn ang="0">
                    <a:pos x="19" y="0"/>
                  </a:cxn>
                  <a:cxn ang="0">
                    <a:pos x="19" y="1"/>
                  </a:cxn>
                  <a:cxn ang="0">
                    <a:pos x="19" y="13"/>
                  </a:cxn>
                </a:cxnLst>
                <a:rect l="0" t="0" r="r" b="b"/>
                <a:pathLst>
                  <a:path w="19" h="82">
                    <a:moveTo>
                      <a:pt x="19" y="13"/>
                    </a:move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82"/>
                      <a:pt x="13" y="82"/>
                      <a:pt x="13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1"/>
                      <a:pt x="19" y="1"/>
                    </a:cubicBezTo>
                    <a:lnTo>
                      <a:pt x="19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" name="Freeform: Shape 132">
                <a:extLst>
                  <a:ext uri="{FF2B5EF4-FFF2-40B4-BE49-F238E27FC236}">
                    <a16:creationId xmlns:a16="http://schemas.microsoft.com/office/drawing/2014/main" id="{A5515499-08F5-48EE-8D52-FE8A101D3F79}"/>
                  </a:ext>
                </a:extLst>
              </p:cNvPr>
              <p:cNvSpPr/>
              <p:nvPr/>
            </p:nvSpPr>
            <p:spPr bwMode="auto">
              <a:xfrm>
                <a:off x="4557713" y="1801814"/>
                <a:ext cx="115888" cy="244475"/>
              </a:xfrm>
              <a:custGeom>
                <a:avLst/>
                <a:gdLst/>
                <a:ahLst/>
                <a:cxnLst>
                  <a:cxn ang="0">
                    <a:pos x="41" y="13"/>
                  </a:cxn>
                  <a:cxn ang="0">
                    <a:pos x="35" y="13"/>
                  </a:cxn>
                  <a:cxn ang="0">
                    <a:pos x="35" y="1"/>
                  </a:cxn>
                  <a:cxn ang="0">
                    <a:pos x="35" y="0"/>
                  </a:cxn>
                  <a:cxn ang="0">
                    <a:pos x="47" y="0"/>
                  </a:cxn>
                  <a:cxn ang="0">
                    <a:pos x="54" y="8"/>
                  </a:cxn>
                  <a:cxn ang="0">
                    <a:pos x="54" y="108"/>
                  </a:cxn>
                  <a:cxn ang="0">
                    <a:pos x="47" y="115"/>
                  </a:cxn>
                  <a:cxn ang="0">
                    <a:pos x="0" y="115"/>
                  </a:cxn>
                  <a:cxn ang="0">
                    <a:pos x="0" y="103"/>
                  </a:cxn>
                  <a:cxn ang="0">
                    <a:pos x="41" y="103"/>
                  </a:cxn>
                  <a:cxn ang="0">
                    <a:pos x="41" y="13"/>
                  </a:cxn>
                </a:cxnLst>
                <a:rect l="0" t="0" r="r" b="b"/>
                <a:pathLst>
                  <a:path w="54" h="115">
                    <a:moveTo>
                      <a:pt x="41" y="13"/>
                    </a:moveTo>
                    <a:cubicBezTo>
                      <a:pt x="35" y="13"/>
                      <a:pt x="35" y="13"/>
                      <a:pt x="35" y="13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0"/>
                      <a:pt x="35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1" y="0"/>
                      <a:pt x="54" y="4"/>
                      <a:pt x="54" y="8"/>
                    </a:cubicBezTo>
                    <a:cubicBezTo>
                      <a:pt x="54" y="108"/>
                      <a:pt x="54" y="108"/>
                      <a:pt x="54" y="108"/>
                    </a:cubicBezTo>
                    <a:cubicBezTo>
                      <a:pt x="54" y="112"/>
                      <a:pt x="51" y="115"/>
                      <a:pt x="47" y="115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41" y="103"/>
                      <a:pt x="41" y="103"/>
                      <a:pt x="41" y="103"/>
                    </a:cubicBezTo>
                    <a:lnTo>
                      <a:pt x="41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0" name="Group 7">
              <a:extLst>
                <a:ext uri="{FF2B5EF4-FFF2-40B4-BE49-F238E27FC236}">
                  <a16:creationId xmlns:a16="http://schemas.microsoft.com/office/drawing/2014/main" id="{B435213E-22CB-42BF-906A-C2DC77BF5EAB}"/>
                </a:ext>
              </a:extLst>
            </p:cNvPr>
            <p:cNvGrpSpPr/>
            <p:nvPr/>
          </p:nvGrpSpPr>
          <p:grpSpPr>
            <a:xfrm>
              <a:off x="6376909" y="661927"/>
              <a:ext cx="5300745" cy="876300"/>
              <a:chOff x="8695582" y="882570"/>
              <a:chExt cx="7067661" cy="1168400"/>
            </a:xfrm>
          </p:grpSpPr>
          <p:sp>
            <p:nvSpPr>
              <p:cNvPr id="31" name="TextBox 179">
                <a:extLst>
                  <a:ext uri="{FF2B5EF4-FFF2-40B4-BE49-F238E27FC236}">
                    <a16:creationId xmlns:a16="http://schemas.microsoft.com/office/drawing/2014/main" id="{C1435C7D-4587-4649-ABE5-BD145699666C}"/>
                  </a:ext>
                </a:extLst>
              </p:cNvPr>
              <p:cNvSpPr txBox="1"/>
              <p:nvPr/>
            </p:nvSpPr>
            <p:spPr bwMode="auto">
              <a:xfrm>
                <a:off x="8695582" y="1117617"/>
                <a:ext cx="2196244" cy="309958"/>
              </a:xfrm>
              <a:prstGeom prst="rect">
                <a:avLst/>
              </a:prstGeom>
              <a:noFill/>
            </p:spPr>
            <p:txBody>
              <a:bodyPr wrap="none" lIns="288000" tIns="0" rIns="0" bIns="0" anchor="ctr" anchorCtr="0">
                <a:normAutofit/>
              </a:bodyPr>
              <a:lstStyle/>
              <a:p>
                <a:pPr algn="l" latinLnBrk="0"/>
                <a:endParaRPr lang="zh-CN" altLang="en-US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" name="TextBox 180">
                <a:extLst>
                  <a:ext uri="{FF2B5EF4-FFF2-40B4-BE49-F238E27FC236}">
                    <a16:creationId xmlns:a16="http://schemas.microsoft.com/office/drawing/2014/main" id="{C7BCEC59-2B06-4F70-BA44-6D4743736A99}"/>
                  </a:ext>
                </a:extLst>
              </p:cNvPr>
              <p:cNvSpPr txBox="1"/>
              <p:nvPr/>
            </p:nvSpPr>
            <p:spPr bwMode="auto">
              <a:xfrm>
                <a:off x="8796022" y="882570"/>
                <a:ext cx="6967221" cy="1168400"/>
              </a:xfrm>
              <a:prstGeom prst="rect">
                <a:avLst/>
              </a:prstGeom>
              <a:noFill/>
            </p:spPr>
            <p:txBody>
              <a:bodyPr wrap="square" lIns="288000" tIns="0" rIns="0" bIns="0">
                <a:noAutofit/>
              </a:bodyPr>
              <a:lstStyle/>
              <a:p>
                <a:pPr algn="l" fontAlgn="auto">
                  <a:lnSpc>
                    <a:spcPts val="3000"/>
                  </a:lnSpc>
                </a:pPr>
                <a:r>
                  <a:rPr lang="zh-CN" altLang="en-US" sz="1600" dirty="0"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以供应链的核心企业为切入点，通过其交易往来掌握上游供应商名单，从中筛选出交易规模较大、产品质量稳定、与核心企业关系紧密的上游供应商作为目标客户。</a:t>
                </a:r>
              </a:p>
            </p:txBody>
          </p:sp>
        </p:grpSp>
      </p:grpSp>
      <p:sp>
        <p:nvSpPr>
          <p:cNvPr id="46" name="任意多边形: 形状 35">
            <a:extLst>
              <a:ext uri="{FF2B5EF4-FFF2-40B4-BE49-F238E27FC236}">
                <a16:creationId xmlns:a16="http://schemas.microsoft.com/office/drawing/2014/main" id="{77AFD6D3-9DC0-4C09-B573-29ECD197EC74}"/>
              </a:ext>
            </a:extLst>
          </p:cNvPr>
          <p:cNvSpPr/>
          <p:nvPr/>
        </p:nvSpPr>
        <p:spPr>
          <a:xfrm>
            <a:off x="314325" y="194072"/>
            <a:ext cx="692944" cy="34647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23740" y="0"/>
              </a:cxn>
              <a:cxn ang="0">
                <a:pos x="923740" y="461870"/>
              </a:cxn>
              <a:cxn ang="0">
                <a:pos x="890513" y="461870"/>
              </a:cxn>
              <a:cxn ang="0">
                <a:pos x="890513" y="33227"/>
              </a:cxn>
              <a:cxn ang="0">
                <a:pos x="33227" y="33227"/>
              </a:cxn>
              <a:cxn ang="0">
                <a:pos x="33227" y="461870"/>
              </a:cxn>
              <a:cxn ang="0">
                <a:pos x="0" y="461870"/>
              </a:cxn>
              <a:cxn ang="0">
                <a:pos x="0" y="0"/>
              </a:cxn>
            </a:cxnLst>
            <a:rect l="0" t="0" r="0" b="0"/>
            <a:pathLst>
              <a:path w="923740" h="461870">
                <a:moveTo>
                  <a:pt x="0" y="0"/>
                </a:moveTo>
                <a:lnTo>
                  <a:pt x="923740" y="0"/>
                </a:lnTo>
                <a:lnTo>
                  <a:pt x="923740" y="461870"/>
                </a:lnTo>
                <a:lnTo>
                  <a:pt x="890513" y="461870"/>
                </a:lnTo>
                <a:lnTo>
                  <a:pt x="890513" y="33227"/>
                </a:lnTo>
                <a:lnTo>
                  <a:pt x="33227" y="33227"/>
                </a:lnTo>
                <a:lnTo>
                  <a:pt x="33227" y="461870"/>
                </a:lnTo>
                <a:lnTo>
                  <a:pt x="0" y="461870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 w="9525">
            <a:noFill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47" name="任意多边形: 形状 34">
            <a:extLst>
              <a:ext uri="{FF2B5EF4-FFF2-40B4-BE49-F238E27FC236}">
                <a16:creationId xmlns:a16="http://schemas.microsoft.com/office/drawing/2014/main" id="{74642090-CCD9-418F-8351-315466D82D6F}"/>
              </a:ext>
            </a:extLst>
          </p:cNvPr>
          <p:cNvSpPr/>
          <p:nvPr/>
        </p:nvSpPr>
        <p:spPr>
          <a:xfrm>
            <a:off x="314325" y="540544"/>
            <a:ext cx="692944" cy="34647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3227" y="0"/>
              </a:cxn>
              <a:cxn ang="0">
                <a:pos x="33227" y="428643"/>
              </a:cxn>
              <a:cxn ang="0">
                <a:pos x="890513" y="428643"/>
              </a:cxn>
              <a:cxn ang="0">
                <a:pos x="890513" y="0"/>
              </a:cxn>
              <a:cxn ang="0">
                <a:pos x="923740" y="0"/>
              </a:cxn>
              <a:cxn ang="0">
                <a:pos x="923740" y="461870"/>
              </a:cxn>
              <a:cxn ang="0">
                <a:pos x="0" y="461870"/>
              </a:cxn>
              <a:cxn ang="0">
                <a:pos x="0" y="0"/>
              </a:cxn>
            </a:cxnLst>
            <a:rect l="0" t="0" r="0" b="0"/>
            <a:pathLst>
              <a:path w="923740" h="461870">
                <a:moveTo>
                  <a:pt x="0" y="0"/>
                </a:moveTo>
                <a:lnTo>
                  <a:pt x="33227" y="0"/>
                </a:lnTo>
                <a:lnTo>
                  <a:pt x="33227" y="428643"/>
                </a:lnTo>
                <a:lnTo>
                  <a:pt x="890513" y="428643"/>
                </a:lnTo>
                <a:lnTo>
                  <a:pt x="890513" y="0"/>
                </a:lnTo>
                <a:lnTo>
                  <a:pt x="923740" y="0"/>
                </a:lnTo>
                <a:lnTo>
                  <a:pt x="923740" y="461870"/>
                </a:lnTo>
                <a:lnTo>
                  <a:pt x="0" y="461870"/>
                </a:lnTo>
                <a:lnTo>
                  <a:pt x="0" y="0"/>
                </a:lnTo>
                <a:close/>
              </a:path>
            </a:pathLst>
          </a:custGeom>
          <a:solidFill>
            <a:srgbClr val="FF9966"/>
          </a:solidFill>
          <a:ln w="9525">
            <a:noFill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49" name="文本框 37">
            <a:extLst>
              <a:ext uri="{FF2B5EF4-FFF2-40B4-BE49-F238E27FC236}">
                <a16:creationId xmlns:a16="http://schemas.microsoft.com/office/drawing/2014/main" id="{B05F3DC8-A9B4-409C-A4FB-C930D5229325}"/>
              </a:ext>
            </a:extLst>
          </p:cNvPr>
          <p:cNvSpPr/>
          <p:nvPr/>
        </p:nvSpPr>
        <p:spPr>
          <a:xfrm>
            <a:off x="1104900" y="278606"/>
            <a:ext cx="1415772" cy="47025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>
              <a:lnSpc>
                <a:spcPct val="110000"/>
              </a:lnSpc>
              <a:buClr>
                <a:srgbClr val="800000"/>
              </a:buClr>
              <a:buSzPct val="80000"/>
              <a:buFont typeface="Wingdings" panose="05000000000000000000" pitchFamily="2" charset="2"/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适用客户</a:t>
            </a:r>
          </a:p>
        </p:txBody>
      </p:sp>
      <p:pic>
        <p:nvPicPr>
          <p:cNvPr id="50" name="图片 49">
            <a:extLst>
              <a:ext uri="{FF2B5EF4-FFF2-40B4-BE49-F238E27FC236}">
                <a16:creationId xmlns:a16="http://schemas.microsoft.com/office/drawing/2014/main" id="{61F0A723-12EA-48B1-9AD6-9D63C310D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780" y="115729"/>
            <a:ext cx="2729865" cy="42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055958"/>
      </p:ext>
    </p:extLst>
  </p:cSld>
  <p:clrMapOvr>
    <a:masterClrMapping/>
  </p:clrMapOvr>
  <p:transition spd="slow" advClick="0" advTm="1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文本框 3080"/>
          <p:cNvSpPr txBox="1">
            <a:spLocks noChangeArrowheads="1"/>
          </p:cNvSpPr>
          <p:nvPr/>
        </p:nvSpPr>
        <p:spPr bwMode="auto">
          <a:xfrm>
            <a:off x="3457391" y="1068594"/>
            <a:ext cx="5470525" cy="3030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023" tIns="32511" rIns="65023" bIns="32511">
            <a:spAutoFit/>
          </a:bodyPr>
          <a:lstStyle/>
          <a:p>
            <a:pPr fontAlgn="auto">
              <a:lnSpc>
                <a:spcPts val="2000"/>
              </a:lnSpc>
              <a:buFontTx/>
              <a:buNone/>
            </a:pPr>
            <a:endParaRPr lang="en-US" altLang="zh-CN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fontAlgn="auto">
              <a:lnSpc>
                <a:spcPts val="2000"/>
              </a:lnSpc>
              <a:buFontTx/>
              <a:buNone/>
            </a:pPr>
            <a:r>
              <a:rPr lang="zh-CN" altLang="en-US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一、客户准入</a:t>
            </a:r>
            <a:endParaRPr lang="en-US" altLang="zh-CN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fontAlgn="auto">
              <a:lnSpc>
                <a:spcPts val="2000"/>
              </a:lnSpc>
              <a:buFontTx/>
              <a:buNone/>
            </a:pPr>
            <a:endParaRPr lang="zh-CN" altLang="en-US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买方客户应满足的条件</a:t>
            </a:r>
          </a:p>
          <a:p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）信用状况良好，现金流量充足，具有较强的付款能力和付款意愿；</a:t>
            </a:r>
          </a:p>
          <a:p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）上年度销售额不低于等值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亿元人民币或为当地行业龙头企业。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 </a:t>
            </a:r>
            <a:endParaRPr lang="zh-CN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卖方客户应满足的条件</a:t>
            </a:r>
          </a:p>
          <a:p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原则上与买方有一年以上（含）良好、稳定的合作关系。</a:t>
            </a:r>
            <a:endParaRPr lang="zh-CN" altLang="en-US" sz="16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fontAlgn="auto">
              <a:lnSpc>
                <a:spcPts val="2000"/>
              </a:lnSpc>
              <a:buFontTx/>
              <a:buNone/>
            </a:pPr>
            <a:endParaRPr lang="zh-CN" altLang="en-US" sz="1400" dirty="0">
              <a:latin typeface="华文细黑" pitchFamily="2" charset="-122"/>
              <a:ea typeface="华文细黑" pitchFamily="2" charset="-122"/>
              <a:sym typeface="+mn-ea"/>
            </a:endParaRPr>
          </a:p>
          <a:p>
            <a:pPr algn="l"/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752c0673-ff9c-4f93-9053-9c791c29a251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382270" y="1115695"/>
            <a:ext cx="3139440" cy="2996565"/>
            <a:chOff x="3463925" y="900113"/>
            <a:chExt cx="5264150" cy="5057776"/>
          </a:xfrm>
        </p:grpSpPr>
        <p:sp>
          <p:nvSpPr>
            <p:cNvPr id="44" name="íṩľîḓé"/>
            <p:cNvSpPr/>
            <p:nvPr/>
          </p:nvSpPr>
          <p:spPr bwMode="auto">
            <a:xfrm>
              <a:off x="6189663" y="5664201"/>
              <a:ext cx="501650" cy="293688"/>
            </a:xfrm>
            <a:custGeom>
              <a:avLst/>
              <a:gdLst>
                <a:gd name="T0" fmla="*/ 80 w 152"/>
                <a:gd name="T1" fmla="*/ 0 h 89"/>
                <a:gd name="T2" fmla="*/ 78 w 152"/>
                <a:gd name="T3" fmla="*/ 0 h 89"/>
                <a:gd name="T4" fmla="*/ 15 w 152"/>
                <a:gd name="T5" fmla="*/ 37 h 89"/>
                <a:gd name="T6" fmla="*/ 1 w 152"/>
                <a:gd name="T7" fmla="*/ 45 h 89"/>
                <a:gd name="T8" fmla="*/ 1 w 152"/>
                <a:gd name="T9" fmla="*/ 48 h 89"/>
                <a:gd name="T10" fmla="*/ 3 w 152"/>
                <a:gd name="T11" fmla="*/ 49 h 89"/>
                <a:gd name="T12" fmla="*/ 72 w 152"/>
                <a:gd name="T13" fmla="*/ 89 h 89"/>
                <a:gd name="T14" fmla="*/ 74 w 152"/>
                <a:gd name="T15" fmla="*/ 89 h 89"/>
                <a:gd name="T16" fmla="*/ 75 w 152"/>
                <a:gd name="T17" fmla="*/ 89 h 89"/>
                <a:gd name="T18" fmla="*/ 142 w 152"/>
                <a:gd name="T19" fmla="*/ 51 h 89"/>
                <a:gd name="T20" fmla="*/ 150 w 152"/>
                <a:gd name="T21" fmla="*/ 46 h 89"/>
                <a:gd name="T22" fmla="*/ 150 w 152"/>
                <a:gd name="T23" fmla="*/ 40 h 89"/>
                <a:gd name="T24" fmla="*/ 150 w 152"/>
                <a:gd name="T25" fmla="*/ 40 h 89"/>
                <a:gd name="T26" fmla="*/ 82 w 152"/>
                <a:gd name="T27" fmla="*/ 0 h 89"/>
                <a:gd name="T28" fmla="*/ 80 w 152"/>
                <a:gd name="T2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2" h="89">
                  <a:moveTo>
                    <a:pt x="80" y="0"/>
                  </a:moveTo>
                  <a:cubicBezTo>
                    <a:pt x="79" y="0"/>
                    <a:pt x="79" y="0"/>
                    <a:pt x="78" y="0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0" y="45"/>
                    <a:pt x="0" y="47"/>
                    <a:pt x="1" y="48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72" y="89"/>
                    <a:pt x="72" y="89"/>
                    <a:pt x="72" y="89"/>
                  </a:cubicBezTo>
                  <a:cubicBezTo>
                    <a:pt x="72" y="89"/>
                    <a:pt x="73" y="89"/>
                    <a:pt x="74" y="89"/>
                  </a:cubicBezTo>
                  <a:cubicBezTo>
                    <a:pt x="74" y="89"/>
                    <a:pt x="75" y="89"/>
                    <a:pt x="75" y="89"/>
                  </a:cubicBezTo>
                  <a:cubicBezTo>
                    <a:pt x="142" y="51"/>
                    <a:pt x="142" y="51"/>
                    <a:pt x="142" y="51"/>
                  </a:cubicBezTo>
                  <a:cubicBezTo>
                    <a:pt x="150" y="46"/>
                    <a:pt x="150" y="46"/>
                    <a:pt x="150" y="46"/>
                  </a:cubicBezTo>
                  <a:cubicBezTo>
                    <a:pt x="152" y="44"/>
                    <a:pt x="152" y="41"/>
                    <a:pt x="150" y="40"/>
                  </a:cubicBezTo>
                  <a:cubicBezTo>
                    <a:pt x="150" y="40"/>
                    <a:pt x="150" y="40"/>
                    <a:pt x="150" y="4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1" y="0"/>
                    <a:pt x="80" y="0"/>
                    <a:pt x="80" y="0"/>
                  </a:cubicBezTo>
                </a:path>
              </a:pathLst>
            </a:custGeom>
            <a:solidFill>
              <a:srgbClr val="2B3990">
                <a:alpha val="1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ísḻíḓê"/>
            <p:cNvSpPr/>
            <p:nvPr/>
          </p:nvSpPr>
          <p:spPr bwMode="auto">
            <a:xfrm>
              <a:off x="6526213" y="2468563"/>
              <a:ext cx="498475" cy="303213"/>
            </a:xfrm>
            <a:custGeom>
              <a:avLst/>
              <a:gdLst>
                <a:gd name="T0" fmla="*/ 147 w 151"/>
                <a:gd name="T1" fmla="*/ 0 h 92"/>
                <a:gd name="T2" fmla="*/ 136 w 151"/>
                <a:gd name="T3" fmla="*/ 7 h 92"/>
                <a:gd name="T4" fmla="*/ 131 w 151"/>
                <a:gd name="T5" fmla="*/ 12 h 92"/>
                <a:gd name="T6" fmla="*/ 17 w 151"/>
                <a:gd name="T7" fmla="*/ 9 h 92"/>
                <a:gd name="T8" fmla="*/ 14 w 151"/>
                <a:gd name="T9" fmla="*/ 6 h 92"/>
                <a:gd name="T10" fmla="*/ 0 w 151"/>
                <a:gd name="T11" fmla="*/ 4 h 92"/>
                <a:gd name="T12" fmla="*/ 0 w 151"/>
                <a:gd name="T13" fmla="*/ 49 h 92"/>
                <a:gd name="T14" fmla="*/ 1 w 151"/>
                <a:gd name="T15" fmla="*/ 50 h 92"/>
                <a:gd name="T16" fmla="*/ 3 w 151"/>
                <a:gd name="T17" fmla="*/ 52 h 92"/>
                <a:gd name="T18" fmla="*/ 71 w 151"/>
                <a:gd name="T19" fmla="*/ 91 h 92"/>
                <a:gd name="T20" fmla="*/ 75 w 151"/>
                <a:gd name="T21" fmla="*/ 91 h 92"/>
                <a:gd name="T22" fmla="*/ 141 w 151"/>
                <a:gd name="T23" fmla="*/ 53 h 92"/>
                <a:gd name="T24" fmla="*/ 150 w 151"/>
                <a:gd name="T25" fmla="*/ 48 h 92"/>
                <a:gd name="T26" fmla="*/ 151 w 151"/>
                <a:gd name="T27" fmla="*/ 45 h 92"/>
                <a:gd name="T28" fmla="*/ 151 w 151"/>
                <a:gd name="T29" fmla="*/ 45 h 92"/>
                <a:gd name="T30" fmla="*/ 151 w 151"/>
                <a:gd name="T31" fmla="*/ 0 h 92"/>
                <a:gd name="T32" fmla="*/ 147 w 151"/>
                <a:gd name="T3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1" h="92">
                  <a:moveTo>
                    <a:pt x="147" y="0"/>
                  </a:moveTo>
                  <a:cubicBezTo>
                    <a:pt x="136" y="7"/>
                    <a:pt x="136" y="7"/>
                    <a:pt x="136" y="7"/>
                  </a:cubicBezTo>
                  <a:cubicBezTo>
                    <a:pt x="131" y="12"/>
                    <a:pt x="131" y="12"/>
                    <a:pt x="131" y="12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50"/>
                    <a:pt x="1" y="50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72" y="92"/>
                    <a:pt x="74" y="92"/>
                    <a:pt x="75" y="91"/>
                  </a:cubicBezTo>
                  <a:cubicBezTo>
                    <a:pt x="141" y="53"/>
                    <a:pt x="141" y="53"/>
                    <a:pt x="141" y="53"/>
                  </a:cubicBezTo>
                  <a:cubicBezTo>
                    <a:pt x="150" y="48"/>
                    <a:pt x="150" y="48"/>
                    <a:pt x="150" y="48"/>
                  </a:cubicBezTo>
                  <a:cubicBezTo>
                    <a:pt x="151" y="47"/>
                    <a:pt x="151" y="46"/>
                    <a:pt x="151" y="45"/>
                  </a:cubicBezTo>
                  <a:cubicBezTo>
                    <a:pt x="151" y="45"/>
                    <a:pt x="151" y="45"/>
                    <a:pt x="151" y="45"/>
                  </a:cubicBezTo>
                  <a:cubicBezTo>
                    <a:pt x="151" y="0"/>
                    <a:pt x="151" y="0"/>
                    <a:pt x="151" y="0"/>
                  </a:cubicBezTo>
                  <a:lnTo>
                    <a:pt x="147" y="0"/>
                  </a:lnTo>
                  <a:close/>
                </a:path>
              </a:pathLst>
            </a:custGeom>
            <a:gradFill>
              <a:gsLst>
                <a:gs pos="0">
                  <a:srgbClr val="76BEF5"/>
                </a:gs>
                <a:gs pos="100000">
                  <a:srgbClr val="89DCFD"/>
                </a:gs>
                <a:gs pos="44000">
                  <a:srgbClr val="81CFFA"/>
                </a:gs>
              </a:gsLst>
              <a:lin ang="0" scaled="1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i$liďè"/>
            <p:cNvSpPr/>
            <p:nvPr/>
          </p:nvSpPr>
          <p:spPr bwMode="auto">
            <a:xfrm>
              <a:off x="6523038" y="2327276"/>
              <a:ext cx="504825" cy="295275"/>
            </a:xfrm>
            <a:custGeom>
              <a:avLst/>
              <a:gdLst>
                <a:gd name="T0" fmla="*/ 151 w 153"/>
                <a:gd name="T1" fmla="*/ 40 h 90"/>
                <a:gd name="T2" fmla="*/ 151 w 153"/>
                <a:gd name="T3" fmla="*/ 40 h 90"/>
                <a:gd name="T4" fmla="*/ 82 w 153"/>
                <a:gd name="T5" fmla="*/ 0 h 90"/>
                <a:gd name="T6" fmla="*/ 79 w 153"/>
                <a:gd name="T7" fmla="*/ 0 h 90"/>
                <a:gd name="T8" fmla="*/ 16 w 153"/>
                <a:gd name="T9" fmla="*/ 37 h 90"/>
                <a:gd name="T10" fmla="*/ 2 w 153"/>
                <a:gd name="T11" fmla="*/ 45 h 90"/>
                <a:gd name="T12" fmla="*/ 2 w 153"/>
                <a:gd name="T13" fmla="*/ 48 h 90"/>
                <a:gd name="T14" fmla="*/ 4 w 153"/>
                <a:gd name="T15" fmla="*/ 49 h 90"/>
                <a:gd name="T16" fmla="*/ 72 w 153"/>
                <a:gd name="T17" fmla="*/ 89 h 90"/>
                <a:gd name="T18" fmla="*/ 76 w 153"/>
                <a:gd name="T19" fmla="*/ 89 h 90"/>
                <a:gd name="T20" fmla="*/ 142 w 153"/>
                <a:gd name="T21" fmla="*/ 51 h 90"/>
                <a:gd name="T22" fmla="*/ 151 w 153"/>
                <a:gd name="T23" fmla="*/ 46 h 90"/>
                <a:gd name="T24" fmla="*/ 151 w 153"/>
                <a:gd name="T25" fmla="*/ 4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" h="90">
                  <a:moveTo>
                    <a:pt x="151" y="40"/>
                  </a:moveTo>
                  <a:cubicBezTo>
                    <a:pt x="151" y="40"/>
                    <a:pt x="151" y="40"/>
                    <a:pt x="151" y="4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1" y="0"/>
                    <a:pt x="80" y="0"/>
                    <a:pt x="79" y="0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0" y="46"/>
                    <a:pt x="0" y="47"/>
                    <a:pt x="2" y="48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72" y="89"/>
                    <a:pt x="72" y="89"/>
                    <a:pt x="72" y="89"/>
                  </a:cubicBezTo>
                  <a:cubicBezTo>
                    <a:pt x="73" y="90"/>
                    <a:pt x="75" y="90"/>
                    <a:pt x="76" y="89"/>
                  </a:cubicBezTo>
                  <a:cubicBezTo>
                    <a:pt x="142" y="51"/>
                    <a:pt x="142" y="51"/>
                    <a:pt x="142" y="51"/>
                  </a:cubicBezTo>
                  <a:cubicBezTo>
                    <a:pt x="151" y="46"/>
                    <a:pt x="151" y="46"/>
                    <a:pt x="151" y="46"/>
                  </a:cubicBezTo>
                  <a:cubicBezTo>
                    <a:pt x="153" y="45"/>
                    <a:pt x="153" y="41"/>
                    <a:pt x="151" y="40"/>
                  </a:cubicBez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íśľîḓè"/>
            <p:cNvSpPr/>
            <p:nvPr/>
          </p:nvSpPr>
          <p:spPr bwMode="auto">
            <a:xfrm>
              <a:off x="6372225" y="1190626"/>
              <a:ext cx="952500" cy="1165225"/>
            </a:xfrm>
            <a:custGeom>
              <a:avLst/>
              <a:gdLst>
                <a:gd name="T0" fmla="*/ 600 w 600"/>
                <a:gd name="T1" fmla="*/ 346 h 734"/>
                <a:gd name="T2" fmla="*/ 600 w 600"/>
                <a:gd name="T3" fmla="*/ 734 h 734"/>
                <a:gd name="T4" fmla="*/ 0 w 600"/>
                <a:gd name="T5" fmla="*/ 388 h 734"/>
                <a:gd name="T6" fmla="*/ 0 w 600"/>
                <a:gd name="T7" fmla="*/ 0 h 734"/>
                <a:gd name="T8" fmla="*/ 600 w 600"/>
                <a:gd name="T9" fmla="*/ 346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0" h="734">
                  <a:moveTo>
                    <a:pt x="600" y="346"/>
                  </a:moveTo>
                  <a:lnTo>
                    <a:pt x="600" y="734"/>
                  </a:lnTo>
                  <a:lnTo>
                    <a:pt x="0" y="388"/>
                  </a:lnTo>
                  <a:lnTo>
                    <a:pt x="0" y="0"/>
                  </a:lnTo>
                  <a:lnTo>
                    <a:pt x="600" y="346"/>
                  </a:lnTo>
                  <a:close/>
                </a:path>
              </a:pathLst>
            </a:custGeom>
            <a:solidFill>
              <a:srgbClr val="FFD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íŝ1ïḓè"/>
            <p:cNvSpPr/>
            <p:nvPr/>
          </p:nvSpPr>
          <p:spPr bwMode="auto">
            <a:xfrm>
              <a:off x="6415088" y="1271588"/>
              <a:ext cx="200025" cy="142875"/>
            </a:xfrm>
            <a:custGeom>
              <a:avLst/>
              <a:gdLst>
                <a:gd name="T0" fmla="*/ 126 w 126"/>
                <a:gd name="T1" fmla="*/ 90 h 90"/>
                <a:gd name="T2" fmla="*/ 126 w 126"/>
                <a:gd name="T3" fmla="*/ 75 h 90"/>
                <a:gd name="T4" fmla="*/ 0 w 126"/>
                <a:gd name="T5" fmla="*/ 0 h 90"/>
                <a:gd name="T6" fmla="*/ 0 w 126"/>
                <a:gd name="T7" fmla="*/ 15 h 90"/>
                <a:gd name="T8" fmla="*/ 126 w 126"/>
                <a:gd name="T9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90">
                  <a:moveTo>
                    <a:pt x="126" y="90"/>
                  </a:moveTo>
                  <a:lnTo>
                    <a:pt x="126" y="75"/>
                  </a:lnTo>
                  <a:lnTo>
                    <a:pt x="0" y="0"/>
                  </a:lnTo>
                  <a:lnTo>
                    <a:pt x="0" y="15"/>
                  </a:lnTo>
                  <a:lnTo>
                    <a:pt x="126" y="90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ïṣḻîḋé"/>
            <p:cNvSpPr/>
            <p:nvPr/>
          </p:nvSpPr>
          <p:spPr bwMode="auto">
            <a:xfrm>
              <a:off x="6415088" y="1317626"/>
              <a:ext cx="200025" cy="139700"/>
            </a:xfrm>
            <a:custGeom>
              <a:avLst/>
              <a:gdLst>
                <a:gd name="T0" fmla="*/ 126 w 126"/>
                <a:gd name="T1" fmla="*/ 88 h 88"/>
                <a:gd name="T2" fmla="*/ 126 w 126"/>
                <a:gd name="T3" fmla="*/ 73 h 88"/>
                <a:gd name="T4" fmla="*/ 0 w 126"/>
                <a:gd name="T5" fmla="*/ 0 h 88"/>
                <a:gd name="T6" fmla="*/ 0 w 126"/>
                <a:gd name="T7" fmla="*/ 13 h 88"/>
                <a:gd name="T8" fmla="*/ 126 w 126"/>
                <a:gd name="T9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88">
                  <a:moveTo>
                    <a:pt x="126" y="88"/>
                  </a:moveTo>
                  <a:lnTo>
                    <a:pt x="126" y="73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26" y="88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iṡḷîdè"/>
            <p:cNvSpPr/>
            <p:nvPr/>
          </p:nvSpPr>
          <p:spPr bwMode="auto">
            <a:xfrm>
              <a:off x="6415088" y="1360488"/>
              <a:ext cx="200025" cy="139700"/>
            </a:xfrm>
            <a:custGeom>
              <a:avLst/>
              <a:gdLst>
                <a:gd name="T0" fmla="*/ 126 w 126"/>
                <a:gd name="T1" fmla="*/ 88 h 88"/>
                <a:gd name="T2" fmla="*/ 126 w 126"/>
                <a:gd name="T3" fmla="*/ 73 h 88"/>
                <a:gd name="T4" fmla="*/ 0 w 126"/>
                <a:gd name="T5" fmla="*/ 0 h 88"/>
                <a:gd name="T6" fmla="*/ 0 w 126"/>
                <a:gd name="T7" fmla="*/ 13 h 88"/>
                <a:gd name="T8" fmla="*/ 126 w 126"/>
                <a:gd name="T9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88">
                  <a:moveTo>
                    <a:pt x="126" y="88"/>
                  </a:moveTo>
                  <a:lnTo>
                    <a:pt x="126" y="73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26" y="88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îSḻidê"/>
            <p:cNvSpPr/>
            <p:nvPr/>
          </p:nvSpPr>
          <p:spPr bwMode="auto">
            <a:xfrm>
              <a:off x="6727825" y="1457326"/>
              <a:ext cx="201613" cy="138113"/>
            </a:xfrm>
            <a:custGeom>
              <a:avLst/>
              <a:gdLst>
                <a:gd name="T0" fmla="*/ 0 w 127"/>
                <a:gd name="T1" fmla="*/ 0 h 87"/>
                <a:gd name="T2" fmla="*/ 0 w 127"/>
                <a:gd name="T3" fmla="*/ 14 h 87"/>
                <a:gd name="T4" fmla="*/ 127 w 127"/>
                <a:gd name="T5" fmla="*/ 87 h 87"/>
                <a:gd name="T6" fmla="*/ 127 w 127"/>
                <a:gd name="T7" fmla="*/ 72 h 87"/>
                <a:gd name="T8" fmla="*/ 0 w 127"/>
                <a:gd name="T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87">
                  <a:moveTo>
                    <a:pt x="0" y="0"/>
                  </a:moveTo>
                  <a:lnTo>
                    <a:pt x="0" y="14"/>
                  </a:lnTo>
                  <a:lnTo>
                    <a:pt x="127" y="87"/>
                  </a:lnTo>
                  <a:lnTo>
                    <a:pt x="127" y="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ïṧ1iḓe"/>
            <p:cNvSpPr/>
            <p:nvPr/>
          </p:nvSpPr>
          <p:spPr bwMode="auto">
            <a:xfrm>
              <a:off x="6727825" y="1500188"/>
              <a:ext cx="201613" cy="138113"/>
            </a:xfrm>
            <a:custGeom>
              <a:avLst/>
              <a:gdLst>
                <a:gd name="T0" fmla="*/ 0 w 127"/>
                <a:gd name="T1" fmla="*/ 14 h 87"/>
                <a:gd name="T2" fmla="*/ 127 w 127"/>
                <a:gd name="T3" fmla="*/ 87 h 87"/>
                <a:gd name="T4" fmla="*/ 127 w 127"/>
                <a:gd name="T5" fmla="*/ 72 h 87"/>
                <a:gd name="T6" fmla="*/ 0 w 127"/>
                <a:gd name="T7" fmla="*/ 0 h 87"/>
                <a:gd name="T8" fmla="*/ 0 w 127"/>
                <a:gd name="T9" fmla="*/ 1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87">
                  <a:moveTo>
                    <a:pt x="0" y="14"/>
                  </a:moveTo>
                  <a:lnTo>
                    <a:pt x="127" y="87"/>
                  </a:lnTo>
                  <a:lnTo>
                    <a:pt x="127" y="72"/>
                  </a:lnTo>
                  <a:lnTo>
                    <a:pt x="0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iṥļïḋê"/>
            <p:cNvSpPr/>
            <p:nvPr/>
          </p:nvSpPr>
          <p:spPr bwMode="auto">
            <a:xfrm>
              <a:off x="6727825" y="1543051"/>
              <a:ext cx="201613" cy="138113"/>
            </a:xfrm>
            <a:custGeom>
              <a:avLst/>
              <a:gdLst>
                <a:gd name="T0" fmla="*/ 0 w 127"/>
                <a:gd name="T1" fmla="*/ 14 h 87"/>
                <a:gd name="T2" fmla="*/ 127 w 127"/>
                <a:gd name="T3" fmla="*/ 87 h 87"/>
                <a:gd name="T4" fmla="*/ 127 w 127"/>
                <a:gd name="T5" fmla="*/ 72 h 87"/>
                <a:gd name="T6" fmla="*/ 0 w 127"/>
                <a:gd name="T7" fmla="*/ 0 h 87"/>
                <a:gd name="T8" fmla="*/ 0 w 127"/>
                <a:gd name="T9" fmla="*/ 1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87">
                  <a:moveTo>
                    <a:pt x="0" y="14"/>
                  </a:moveTo>
                  <a:lnTo>
                    <a:pt x="127" y="87"/>
                  </a:lnTo>
                  <a:lnTo>
                    <a:pt x="127" y="72"/>
                  </a:lnTo>
                  <a:lnTo>
                    <a:pt x="0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íṥlíḍe"/>
            <p:cNvSpPr/>
            <p:nvPr/>
          </p:nvSpPr>
          <p:spPr bwMode="auto">
            <a:xfrm>
              <a:off x="6727825" y="1651001"/>
              <a:ext cx="201613" cy="138113"/>
            </a:xfrm>
            <a:custGeom>
              <a:avLst/>
              <a:gdLst>
                <a:gd name="T0" fmla="*/ 0 w 127"/>
                <a:gd name="T1" fmla="*/ 15 h 87"/>
                <a:gd name="T2" fmla="*/ 127 w 127"/>
                <a:gd name="T3" fmla="*/ 87 h 87"/>
                <a:gd name="T4" fmla="*/ 127 w 127"/>
                <a:gd name="T5" fmla="*/ 73 h 87"/>
                <a:gd name="T6" fmla="*/ 0 w 127"/>
                <a:gd name="T7" fmla="*/ 0 h 87"/>
                <a:gd name="T8" fmla="*/ 0 w 127"/>
                <a:gd name="T9" fmla="*/ 1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87">
                  <a:moveTo>
                    <a:pt x="0" y="15"/>
                  </a:moveTo>
                  <a:lnTo>
                    <a:pt x="127" y="87"/>
                  </a:lnTo>
                  <a:lnTo>
                    <a:pt x="127" y="73"/>
                  </a:lnTo>
                  <a:lnTo>
                    <a:pt x="0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ïṡ1îďé"/>
            <p:cNvSpPr/>
            <p:nvPr/>
          </p:nvSpPr>
          <p:spPr bwMode="auto">
            <a:xfrm>
              <a:off x="6727825" y="1693863"/>
              <a:ext cx="201613" cy="138113"/>
            </a:xfrm>
            <a:custGeom>
              <a:avLst/>
              <a:gdLst>
                <a:gd name="T0" fmla="*/ 0 w 127"/>
                <a:gd name="T1" fmla="*/ 15 h 87"/>
                <a:gd name="T2" fmla="*/ 127 w 127"/>
                <a:gd name="T3" fmla="*/ 87 h 87"/>
                <a:gd name="T4" fmla="*/ 127 w 127"/>
                <a:gd name="T5" fmla="*/ 73 h 87"/>
                <a:gd name="T6" fmla="*/ 0 w 127"/>
                <a:gd name="T7" fmla="*/ 0 h 87"/>
                <a:gd name="T8" fmla="*/ 0 w 127"/>
                <a:gd name="T9" fmla="*/ 1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87">
                  <a:moveTo>
                    <a:pt x="0" y="15"/>
                  </a:moveTo>
                  <a:lnTo>
                    <a:pt x="127" y="87"/>
                  </a:lnTo>
                  <a:lnTo>
                    <a:pt x="127" y="73"/>
                  </a:lnTo>
                  <a:lnTo>
                    <a:pt x="0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îṧliḋé"/>
            <p:cNvSpPr/>
            <p:nvPr/>
          </p:nvSpPr>
          <p:spPr bwMode="auto">
            <a:xfrm>
              <a:off x="6727825" y="1736726"/>
              <a:ext cx="201613" cy="138113"/>
            </a:xfrm>
            <a:custGeom>
              <a:avLst/>
              <a:gdLst>
                <a:gd name="T0" fmla="*/ 0 w 127"/>
                <a:gd name="T1" fmla="*/ 15 h 87"/>
                <a:gd name="T2" fmla="*/ 127 w 127"/>
                <a:gd name="T3" fmla="*/ 87 h 87"/>
                <a:gd name="T4" fmla="*/ 127 w 127"/>
                <a:gd name="T5" fmla="*/ 73 h 87"/>
                <a:gd name="T6" fmla="*/ 0 w 127"/>
                <a:gd name="T7" fmla="*/ 0 h 87"/>
                <a:gd name="T8" fmla="*/ 0 w 127"/>
                <a:gd name="T9" fmla="*/ 1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87">
                  <a:moveTo>
                    <a:pt x="0" y="15"/>
                  </a:moveTo>
                  <a:lnTo>
                    <a:pt x="127" y="87"/>
                  </a:lnTo>
                  <a:lnTo>
                    <a:pt x="127" y="73"/>
                  </a:lnTo>
                  <a:lnTo>
                    <a:pt x="0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îṡļidê"/>
            <p:cNvSpPr/>
            <p:nvPr/>
          </p:nvSpPr>
          <p:spPr bwMode="auto">
            <a:xfrm>
              <a:off x="6727825" y="1846263"/>
              <a:ext cx="201613" cy="138113"/>
            </a:xfrm>
            <a:custGeom>
              <a:avLst/>
              <a:gdLst>
                <a:gd name="T0" fmla="*/ 0 w 127"/>
                <a:gd name="T1" fmla="*/ 12 h 87"/>
                <a:gd name="T2" fmla="*/ 127 w 127"/>
                <a:gd name="T3" fmla="*/ 87 h 87"/>
                <a:gd name="T4" fmla="*/ 127 w 127"/>
                <a:gd name="T5" fmla="*/ 72 h 87"/>
                <a:gd name="T6" fmla="*/ 0 w 127"/>
                <a:gd name="T7" fmla="*/ 0 h 87"/>
                <a:gd name="T8" fmla="*/ 0 w 127"/>
                <a:gd name="T9" fmla="*/ 1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87">
                  <a:moveTo>
                    <a:pt x="0" y="12"/>
                  </a:moveTo>
                  <a:lnTo>
                    <a:pt x="127" y="87"/>
                  </a:lnTo>
                  <a:lnTo>
                    <a:pt x="127" y="72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íṧḻïḑé"/>
            <p:cNvSpPr/>
            <p:nvPr/>
          </p:nvSpPr>
          <p:spPr bwMode="auto">
            <a:xfrm>
              <a:off x="6727825" y="1889126"/>
              <a:ext cx="201613" cy="138113"/>
            </a:xfrm>
            <a:custGeom>
              <a:avLst/>
              <a:gdLst>
                <a:gd name="T0" fmla="*/ 0 w 127"/>
                <a:gd name="T1" fmla="*/ 14 h 87"/>
                <a:gd name="T2" fmla="*/ 127 w 127"/>
                <a:gd name="T3" fmla="*/ 87 h 87"/>
                <a:gd name="T4" fmla="*/ 127 w 127"/>
                <a:gd name="T5" fmla="*/ 72 h 87"/>
                <a:gd name="T6" fmla="*/ 0 w 127"/>
                <a:gd name="T7" fmla="*/ 0 h 87"/>
                <a:gd name="T8" fmla="*/ 0 w 127"/>
                <a:gd name="T9" fmla="*/ 1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87">
                  <a:moveTo>
                    <a:pt x="0" y="14"/>
                  </a:moveTo>
                  <a:lnTo>
                    <a:pt x="127" y="87"/>
                  </a:lnTo>
                  <a:lnTo>
                    <a:pt x="127" y="72"/>
                  </a:lnTo>
                  <a:lnTo>
                    <a:pt x="0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ï$1îḋé"/>
            <p:cNvSpPr/>
            <p:nvPr/>
          </p:nvSpPr>
          <p:spPr bwMode="auto">
            <a:xfrm>
              <a:off x="6727825" y="1931988"/>
              <a:ext cx="201613" cy="138113"/>
            </a:xfrm>
            <a:custGeom>
              <a:avLst/>
              <a:gdLst>
                <a:gd name="T0" fmla="*/ 0 w 127"/>
                <a:gd name="T1" fmla="*/ 14 h 87"/>
                <a:gd name="T2" fmla="*/ 127 w 127"/>
                <a:gd name="T3" fmla="*/ 87 h 87"/>
                <a:gd name="T4" fmla="*/ 127 w 127"/>
                <a:gd name="T5" fmla="*/ 72 h 87"/>
                <a:gd name="T6" fmla="*/ 0 w 127"/>
                <a:gd name="T7" fmla="*/ 0 h 87"/>
                <a:gd name="T8" fmla="*/ 0 w 127"/>
                <a:gd name="T9" fmla="*/ 1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87">
                  <a:moveTo>
                    <a:pt x="0" y="14"/>
                  </a:moveTo>
                  <a:lnTo>
                    <a:pt x="127" y="87"/>
                  </a:lnTo>
                  <a:lnTo>
                    <a:pt x="127" y="72"/>
                  </a:lnTo>
                  <a:lnTo>
                    <a:pt x="0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ïsļïdé"/>
            <p:cNvSpPr/>
            <p:nvPr/>
          </p:nvSpPr>
          <p:spPr bwMode="auto">
            <a:xfrm>
              <a:off x="6415088" y="1403351"/>
              <a:ext cx="200025" cy="139700"/>
            </a:xfrm>
            <a:custGeom>
              <a:avLst/>
              <a:gdLst>
                <a:gd name="T0" fmla="*/ 126 w 126"/>
                <a:gd name="T1" fmla="*/ 88 h 88"/>
                <a:gd name="T2" fmla="*/ 126 w 126"/>
                <a:gd name="T3" fmla="*/ 73 h 88"/>
                <a:gd name="T4" fmla="*/ 0 w 126"/>
                <a:gd name="T5" fmla="*/ 0 h 88"/>
                <a:gd name="T6" fmla="*/ 0 w 126"/>
                <a:gd name="T7" fmla="*/ 13 h 88"/>
                <a:gd name="T8" fmla="*/ 126 w 126"/>
                <a:gd name="T9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88">
                  <a:moveTo>
                    <a:pt x="126" y="88"/>
                  </a:moveTo>
                  <a:lnTo>
                    <a:pt x="126" y="73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26" y="88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ï$ḻíḍê"/>
            <p:cNvSpPr/>
            <p:nvPr/>
          </p:nvSpPr>
          <p:spPr bwMode="auto">
            <a:xfrm>
              <a:off x="7008813" y="1878013"/>
              <a:ext cx="73025" cy="274638"/>
            </a:xfrm>
            <a:custGeom>
              <a:avLst/>
              <a:gdLst>
                <a:gd name="T0" fmla="*/ 46 w 46"/>
                <a:gd name="T1" fmla="*/ 27 h 173"/>
                <a:gd name="T2" fmla="*/ 0 w 46"/>
                <a:gd name="T3" fmla="*/ 0 h 173"/>
                <a:gd name="T4" fmla="*/ 0 w 46"/>
                <a:gd name="T5" fmla="*/ 148 h 173"/>
                <a:gd name="T6" fmla="*/ 46 w 46"/>
                <a:gd name="T7" fmla="*/ 173 h 173"/>
                <a:gd name="T8" fmla="*/ 46 w 46"/>
                <a:gd name="T9" fmla="*/ 27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73">
                  <a:moveTo>
                    <a:pt x="46" y="27"/>
                  </a:moveTo>
                  <a:lnTo>
                    <a:pt x="0" y="0"/>
                  </a:lnTo>
                  <a:lnTo>
                    <a:pt x="0" y="148"/>
                  </a:lnTo>
                  <a:lnTo>
                    <a:pt x="46" y="173"/>
                  </a:lnTo>
                  <a:lnTo>
                    <a:pt x="46" y="27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ïšľïḍê"/>
            <p:cNvSpPr/>
            <p:nvPr/>
          </p:nvSpPr>
          <p:spPr bwMode="auto">
            <a:xfrm>
              <a:off x="7104063" y="1806576"/>
              <a:ext cx="69850" cy="401638"/>
            </a:xfrm>
            <a:custGeom>
              <a:avLst/>
              <a:gdLst>
                <a:gd name="T0" fmla="*/ 44 w 44"/>
                <a:gd name="T1" fmla="*/ 27 h 253"/>
                <a:gd name="T2" fmla="*/ 0 w 44"/>
                <a:gd name="T3" fmla="*/ 0 h 253"/>
                <a:gd name="T4" fmla="*/ 0 w 44"/>
                <a:gd name="T5" fmla="*/ 228 h 253"/>
                <a:gd name="T6" fmla="*/ 44 w 44"/>
                <a:gd name="T7" fmla="*/ 253 h 253"/>
                <a:gd name="T8" fmla="*/ 44 w 44"/>
                <a:gd name="T9" fmla="*/ 27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253">
                  <a:moveTo>
                    <a:pt x="44" y="27"/>
                  </a:moveTo>
                  <a:lnTo>
                    <a:pt x="0" y="0"/>
                  </a:lnTo>
                  <a:lnTo>
                    <a:pt x="0" y="228"/>
                  </a:lnTo>
                  <a:lnTo>
                    <a:pt x="44" y="253"/>
                  </a:lnTo>
                  <a:lnTo>
                    <a:pt x="44" y="27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íśľídé"/>
            <p:cNvSpPr/>
            <p:nvPr/>
          </p:nvSpPr>
          <p:spPr bwMode="auto">
            <a:xfrm>
              <a:off x="7196138" y="1736726"/>
              <a:ext cx="73025" cy="527050"/>
            </a:xfrm>
            <a:custGeom>
              <a:avLst/>
              <a:gdLst>
                <a:gd name="T0" fmla="*/ 46 w 46"/>
                <a:gd name="T1" fmla="*/ 25 h 332"/>
                <a:gd name="T2" fmla="*/ 0 w 46"/>
                <a:gd name="T3" fmla="*/ 0 h 332"/>
                <a:gd name="T4" fmla="*/ 0 w 46"/>
                <a:gd name="T5" fmla="*/ 305 h 332"/>
                <a:gd name="T6" fmla="*/ 46 w 46"/>
                <a:gd name="T7" fmla="*/ 332 h 332"/>
                <a:gd name="T8" fmla="*/ 46 w 46"/>
                <a:gd name="T9" fmla="*/ 25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32">
                  <a:moveTo>
                    <a:pt x="46" y="25"/>
                  </a:moveTo>
                  <a:lnTo>
                    <a:pt x="0" y="0"/>
                  </a:lnTo>
                  <a:lnTo>
                    <a:pt x="0" y="305"/>
                  </a:lnTo>
                  <a:lnTo>
                    <a:pt x="46" y="332"/>
                  </a:lnTo>
                  <a:lnTo>
                    <a:pt x="46" y="25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i$ḷíďé"/>
            <p:cNvSpPr/>
            <p:nvPr/>
          </p:nvSpPr>
          <p:spPr bwMode="auto">
            <a:xfrm>
              <a:off x="6415088" y="1528763"/>
              <a:ext cx="223838" cy="330200"/>
            </a:xfrm>
            <a:custGeom>
              <a:avLst/>
              <a:gdLst>
                <a:gd name="T0" fmla="*/ 36 w 68"/>
                <a:gd name="T1" fmla="*/ 52 h 100"/>
                <a:gd name="T2" fmla="*/ 36 w 68"/>
                <a:gd name="T3" fmla="*/ 12 h 100"/>
                <a:gd name="T4" fmla="*/ 34 w 68"/>
                <a:gd name="T5" fmla="*/ 11 h 100"/>
                <a:gd name="T6" fmla="*/ 0 w 68"/>
                <a:gd name="T7" fmla="*/ 30 h 100"/>
                <a:gd name="T8" fmla="*/ 34 w 68"/>
                <a:gd name="T9" fmla="*/ 89 h 100"/>
                <a:gd name="T10" fmla="*/ 68 w 68"/>
                <a:gd name="T11" fmla="*/ 69 h 100"/>
                <a:gd name="T12" fmla="*/ 68 w 68"/>
                <a:gd name="T13" fmla="*/ 68 h 100"/>
                <a:gd name="T14" fmla="*/ 36 w 68"/>
                <a:gd name="T15" fmla="*/ 5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" h="100">
                  <a:moveTo>
                    <a:pt x="36" y="52"/>
                  </a:moveTo>
                  <a:cubicBezTo>
                    <a:pt x="36" y="12"/>
                    <a:pt x="36" y="12"/>
                    <a:pt x="36" y="12"/>
                  </a:cubicBezTo>
                  <a:cubicBezTo>
                    <a:pt x="35" y="12"/>
                    <a:pt x="35" y="11"/>
                    <a:pt x="34" y="11"/>
                  </a:cubicBezTo>
                  <a:cubicBezTo>
                    <a:pt x="15" y="0"/>
                    <a:pt x="0" y="9"/>
                    <a:pt x="0" y="30"/>
                  </a:cubicBezTo>
                  <a:cubicBezTo>
                    <a:pt x="0" y="52"/>
                    <a:pt x="15" y="78"/>
                    <a:pt x="34" y="89"/>
                  </a:cubicBezTo>
                  <a:cubicBezTo>
                    <a:pt x="53" y="100"/>
                    <a:pt x="68" y="91"/>
                    <a:pt x="68" y="69"/>
                  </a:cubicBezTo>
                  <a:cubicBezTo>
                    <a:pt x="68" y="68"/>
                    <a:pt x="68" y="68"/>
                    <a:pt x="68" y="68"/>
                  </a:cubicBezTo>
                  <a:lnTo>
                    <a:pt x="36" y="52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íşļîḋe"/>
            <p:cNvSpPr/>
            <p:nvPr/>
          </p:nvSpPr>
          <p:spPr bwMode="auto">
            <a:xfrm>
              <a:off x="6364288" y="1176338"/>
              <a:ext cx="968375" cy="1193800"/>
            </a:xfrm>
            <a:custGeom>
              <a:avLst/>
              <a:gdLst>
                <a:gd name="T0" fmla="*/ 0 w 610"/>
                <a:gd name="T1" fmla="*/ 0 h 752"/>
                <a:gd name="T2" fmla="*/ 0 w 610"/>
                <a:gd name="T3" fmla="*/ 399 h 752"/>
                <a:gd name="T4" fmla="*/ 3 w 610"/>
                <a:gd name="T5" fmla="*/ 401 h 752"/>
                <a:gd name="T6" fmla="*/ 610 w 610"/>
                <a:gd name="T7" fmla="*/ 752 h 752"/>
                <a:gd name="T8" fmla="*/ 610 w 610"/>
                <a:gd name="T9" fmla="*/ 353 h 752"/>
                <a:gd name="T10" fmla="*/ 608 w 610"/>
                <a:gd name="T11" fmla="*/ 351 h 752"/>
                <a:gd name="T12" fmla="*/ 0 w 610"/>
                <a:gd name="T13" fmla="*/ 0 h 752"/>
                <a:gd name="T14" fmla="*/ 11 w 610"/>
                <a:gd name="T15" fmla="*/ 17 h 752"/>
                <a:gd name="T16" fmla="*/ 599 w 610"/>
                <a:gd name="T17" fmla="*/ 357 h 752"/>
                <a:gd name="T18" fmla="*/ 599 w 610"/>
                <a:gd name="T19" fmla="*/ 735 h 752"/>
                <a:gd name="T20" fmla="*/ 11 w 610"/>
                <a:gd name="T21" fmla="*/ 393 h 752"/>
                <a:gd name="T22" fmla="*/ 11 w 610"/>
                <a:gd name="T23" fmla="*/ 17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0" h="752">
                  <a:moveTo>
                    <a:pt x="0" y="0"/>
                  </a:moveTo>
                  <a:lnTo>
                    <a:pt x="0" y="399"/>
                  </a:lnTo>
                  <a:lnTo>
                    <a:pt x="3" y="401"/>
                  </a:lnTo>
                  <a:lnTo>
                    <a:pt x="610" y="752"/>
                  </a:lnTo>
                  <a:lnTo>
                    <a:pt x="610" y="353"/>
                  </a:lnTo>
                  <a:lnTo>
                    <a:pt x="608" y="351"/>
                  </a:lnTo>
                  <a:lnTo>
                    <a:pt x="0" y="0"/>
                  </a:lnTo>
                  <a:close/>
                  <a:moveTo>
                    <a:pt x="11" y="17"/>
                  </a:moveTo>
                  <a:lnTo>
                    <a:pt x="599" y="357"/>
                  </a:lnTo>
                  <a:lnTo>
                    <a:pt x="599" y="735"/>
                  </a:lnTo>
                  <a:lnTo>
                    <a:pt x="11" y="393"/>
                  </a:lnTo>
                  <a:lnTo>
                    <a:pt x="11" y="17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iŝľïḋê"/>
            <p:cNvSpPr/>
            <p:nvPr/>
          </p:nvSpPr>
          <p:spPr bwMode="auto">
            <a:xfrm>
              <a:off x="7299325" y="1090613"/>
              <a:ext cx="731838" cy="900113"/>
            </a:xfrm>
            <a:custGeom>
              <a:avLst/>
              <a:gdLst>
                <a:gd name="T0" fmla="*/ 461 w 461"/>
                <a:gd name="T1" fmla="*/ 268 h 567"/>
                <a:gd name="T2" fmla="*/ 461 w 461"/>
                <a:gd name="T3" fmla="*/ 567 h 567"/>
                <a:gd name="T4" fmla="*/ 0 w 461"/>
                <a:gd name="T5" fmla="*/ 299 h 567"/>
                <a:gd name="T6" fmla="*/ 0 w 461"/>
                <a:gd name="T7" fmla="*/ 0 h 567"/>
                <a:gd name="T8" fmla="*/ 461 w 461"/>
                <a:gd name="T9" fmla="*/ 268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1" h="567">
                  <a:moveTo>
                    <a:pt x="461" y="268"/>
                  </a:moveTo>
                  <a:lnTo>
                    <a:pt x="461" y="567"/>
                  </a:lnTo>
                  <a:lnTo>
                    <a:pt x="0" y="299"/>
                  </a:lnTo>
                  <a:lnTo>
                    <a:pt x="0" y="0"/>
                  </a:lnTo>
                  <a:lnTo>
                    <a:pt x="461" y="268"/>
                  </a:lnTo>
                  <a:close/>
                </a:path>
              </a:pathLst>
            </a:custGeom>
            <a:solidFill>
              <a:srgbClr val="FF7B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išľiḓê"/>
            <p:cNvSpPr/>
            <p:nvPr/>
          </p:nvSpPr>
          <p:spPr bwMode="auto">
            <a:xfrm>
              <a:off x="7329488" y="1157288"/>
              <a:ext cx="157163" cy="104775"/>
            </a:xfrm>
            <a:custGeom>
              <a:avLst/>
              <a:gdLst>
                <a:gd name="T0" fmla="*/ 99 w 99"/>
                <a:gd name="T1" fmla="*/ 66 h 66"/>
                <a:gd name="T2" fmla="*/ 99 w 99"/>
                <a:gd name="T3" fmla="*/ 56 h 66"/>
                <a:gd name="T4" fmla="*/ 0 w 99"/>
                <a:gd name="T5" fmla="*/ 0 h 66"/>
                <a:gd name="T6" fmla="*/ 0 w 99"/>
                <a:gd name="T7" fmla="*/ 10 h 66"/>
                <a:gd name="T8" fmla="*/ 99 w 99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66">
                  <a:moveTo>
                    <a:pt x="99" y="66"/>
                  </a:moveTo>
                  <a:lnTo>
                    <a:pt x="99" y="56"/>
                  </a:lnTo>
                  <a:lnTo>
                    <a:pt x="0" y="0"/>
                  </a:lnTo>
                  <a:lnTo>
                    <a:pt x="0" y="10"/>
                  </a:lnTo>
                  <a:lnTo>
                    <a:pt x="99" y="66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8" name="işḻíḋê"/>
            <p:cNvSpPr/>
            <p:nvPr/>
          </p:nvSpPr>
          <p:spPr bwMode="auto">
            <a:xfrm>
              <a:off x="7329488" y="1190626"/>
              <a:ext cx="157163" cy="104775"/>
            </a:xfrm>
            <a:custGeom>
              <a:avLst/>
              <a:gdLst>
                <a:gd name="T0" fmla="*/ 99 w 99"/>
                <a:gd name="T1" fmla="*/ 66 h 66"/>
                <a:gd name="T2" fmla="*/ 99 w 99"/>
                <a:gd name="T3" fmla="*/ 56 h 66"/>
                <a:gd name="T4" fmla="*/ 0 w 99"/>
                <a:gd name="T5" fmla="*/ 0 h 66"/>
                <a:gd name="T6" fmla="*/ 0 w 99"/>
                <a:gd name="T7" fmla="*/ 10 h 66"/>
                <a:gd name="T8" fmla="*/ 99 w 99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66">
                  <a:moveTo>
                    <a:pt x="99" y="66"/>
                  </a:moveTo>
                  <a:lnTo>
                    <a:pt x="99" y="56"/>
                  </a:lnTo>
                  <a:lnTo>
                    <a:pt x="0" y="0"/>
                  </a:lnTo>
                  <a:lnTo>
                    <a:pt x="0" y="10"/>
                  </a:lnTo>
                  <a:lnTo>
                    <a:pt x="99" y="66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9" name="iṣ1ïḓê"/>
            <p:cNvSpPr/>
            <p:nvPr/>
          </p:nvSpPr>
          <p:spPr bwMode="auto">
            <a:xfrm>
              <a:off x="7329488" y="1222376"/>
              <a:ext cx="157163" cy="106363"/>
            </a:xfrm>
            <a:custGeom>
              <a:avLst/>
              <a:gdLst>
                <a:gd name="T0" fmla="*/ 99 w 99"/>
                <a:gd name="T1" fmla="*/ 67 h 67"/>
                <a:gd name="T2" fmla="*/ 99 w 99"/>
                <a:gd name="T3" fmla="*/ 56 h 67"/>
                <a:gd name="T4" fmla="*/ 0 w 99"/>
                <a:gd name="T5" fmla="*/ 0 h 67"/>
                <a:gd name="T6" fmla="*/ 0 w 99"/>
                <a:gd name="T7" fmla="*/ 11 h 67"/>
                <a:gd name="T8" fmla="*/ 99 w 99"/>
                <a:gd name="T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67">
                  <a:moveTo>
                    <a:pt x="99" y="67"/>
                  </a:moveTo>
                  <a:lnTo>
                    <a:pt x="99" y="56"/>
                  </a:lnTo>
                  <a:lnTo>
                    <a:pt x="0" y="0"/>
                  </a:lnTo>
                  <a:lnTo>
                    <a:pt x="0" y="11"/>
                  </a:lnTo>
                  <a:lnTo>
                    <a:pt x="99" y="67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0" name="ïṩľídè"/>
            <p:cNvSpPr/>
            <p:nvPr/>
          </p:nvSpPr>
          <p:spPr bwMode="auto">
            <a:xfrm>
              <a:off x="7572375" y="1298576"/>
              <a:ext cx="155575" cy="104775"/>
            </a:xfrm>
            <a:custGeom>
              <a:avLst/>
              <a:gdLst>
                <a:gd name="T0" fmla="*/ 0 w 98"/>
                <a:gd name="T1" fmla="*/ 0 h 66"/>
                <a:gd name="T2" fmla="*/ 0 w 98"/>
                <a:gd name="T3" fmla="*/ 10 h 66"/>
                <a:gd name="T4" fmla="*/ 98 w 98"/>
                <a:gd name="T5" fmla="*/ 66 h 66"/>
                <a:gd name="T6" fmla="*/ 98 w 98"/>
                <a:gd name="T7" fmla="*/ 56 h 66"/>
                <a:gd name="T8" fmla="*/ 0 w 98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6">
                  <a:moveTo>
                    <a:pt x="0" y="0"/>
                  </a:moveTo>
                  <a:lnTo>
                    <a:pt x="0" y="10"/>
                  </a:lnTo>
                  <a:lnTo>
                    <a:pt x="98" y="66"/>
                  </a:lnTo>
                  <a:lnTo>
                    <a:pt x="98" y="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1" name="íṩļíḓé"/>
            <p:cNvSpPr/>
            <p:nvPr/>
          </p:nvSpPr>
          <p:spPr bwMode="auto">
            <a:xfrm>
              <a:off x="7572375" y="1331913"/>
              <a:ext cx="155575" cy="104775"/>
            </a:xfrm>
            <a:custGeom>
              <a:avLst/>
              <a:gdLst>
                <a:gd name="T0" fmla="*/ 0 w 98"/>
                <a:gd name="T1" fmla="*/ 10 h 66"/>
                <a:gd name="T2" fmla="*/ 98 w 98"/>
                <a:gd name="T3" fmla="*/ 66 h 66"/>
                <a:gd name="T4" fmla="*/ 98 w 98"/>
                <a:gd name="T5" fmla="*/ 56 h 66"/>
                <a:gd name="T6" fmla="*/ 0 w 98"/>
                <a:gd name="T7" fmla="*/ 0 h 66"/>
                <a:gd name="T8" fmla="*/ 0 w 98"/>
                <a:gd name="T9" fmla="*/ 1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6">
                  <a:moveTo>
                    <a:pt x="0" y="10"/>
                  </a:moveTo>
                  <a:lnTo>
                    <a:pt x="98" y="66"/>
                  </a:lnTo>
                  <a:lnTo>
                    <a:pt x="98" y="56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2" name="íṥ1íḍe"/>
            <p:cNvSpPr/>
            <p:nvPr/>
          </p:nvSpPr>
          <p:spPr bwMode="auto">
            <a:xfrm>
              <a:off x="7572375" y="1365251"/>
              <a:ext cx="155575" cy="104775"/>
            </a:xfrm>
            <a:custGeom>
              <a:avLst/>
              <a:gdLst>
                <a:gd name="T0" fmla="*/ 0 w 98"/>
                <a:gd name="T1" fmla="*/ 10 h 66"/>
                <a:gd name="T2" fmla="*/ 98 w 98"/>
                <a:gd name="T3" fmla="*/ 66 h 66"/>
                <a:gd name="T4" fmla="*/ 98 w 98"/>
                <a:gd name="T5" fmla="*/ 56 h 66"/>
                <a:gd name="T6" fmla="*/ 0 w 98"/>
                <a:gd name="T7" fmla="*/ 0 h 66"/>
                <a:gd name="T8" fmla="*/ 0 w 98"/>
                <a:gd name="T9" fmla="*/ 1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6">
                  <a:moveTo>
                    <a:pt x="0" y="10"/>
                  </a:moveTo>
                  <a:lnTo>
                    <a:pt x="98" y="66"/>
                  </a:lnTo>
                  <a:lnTo>
                    <a:pt x="98" y="56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" name="íSľiḋê"/>
            <p:cNvSpPr/>
            <p:nvPr/>
          </p:nvSpPr>
          <p:spPr bwMode="auto">
            <a:xfrm>
              <a:off x="7572375" y="1446213"/>
              <a:ext cx="155575" cy="109538"/>
            </a:xfrm>
            <a:custGeom>
              <a:avLst/>
              <a:gdLst>
                <a:gd name="T0" fmla="*/ 0 w 98"/>
                <a:gd name="T1" fmla="*/ 11 h 69"/>
                <a:gd name="T2" fmla="*/ 98 w 98"/>
                <a:gd name="T3" fmla="*/ 69 h 69"/>
                <a:gd name="T4" fmla="*/ 98 w 98"/>
                <a:gd name="T5" fmla="*/ 56 h 69"/>
                <a:gd name="T6" fmla="*/ 0 w 98"/>
                <a:gd name="T7" fmla="*/ 0 h 69"/>
                <a:gd name="T8" fmla="*/ 0 w 98"/>
                <a:gd name="T9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9">
                  <a:moveTo>
                    <a:pt x="0" y="11"/>
                  </a:moveTo>
                  <a:lnTo>
                    <a:pt x="98" y="69"/>
                  </a:lnTo>
                  <a:lnTo>
                    <a:pt x="98" y="56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" name="ïsḷîḍé"/>
            <p:cNvSpPr/>
            <p:nvPr/>
          </p:nvSpPr>
          <p:spPr bwMode="auto">
            <a:xfrm>
              <a:off x="7572375" y="1479551"/>
              <a:ext cx="155575" cy="109538"/>
            </a:xfrm>
            <a:custGeom>
              <a:avLst/>
              <a:gdLst>
                <a:gd name="T0" fmla="*/ 0 w 98"/>
                <a:gd name="T1" fmla="*/ 11 h 69"/>
                <a:gd name="T2" fmla="*/ 98 w 98"/>
                <a:gd name="T3" fmla="*/ 69 h 69"/>
                <a:gd name="T4" fmla="*/ 98 w 98"/>
                <a:gd name="T5" fmla="*/ 56 h 69"/>
                <a:gd name="T6" fmla="*/ 0 w 98"/>
                <a:gd name="T7" fmla="*/ 0 h 69"/>
                <a:gd name="T8" fmla="*/ 0 w 98"/>
                <a:gd name="T9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9">
                  <a:moveTo>
                    <a:pt x="0" y="11"/>
                  </a:moveTo>
                  <a:lnTo>
                    <a:pt x="98" y="69"/>
                  </a:lnTo>
                  <a:lnTo>
                    <a:pt x="98" y="56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ïśḻîďê"/>
            <p:cNvSpPr/>
            <p:nvPr/>
          </p:nvSpPr>
          <p:spPr bwMode="auto">
            <a:xfrm>
              <a:off x="7572375" y="1512888"/>
              <a:ext cx="155575" cy="107950"/>
            </a:xfrm>
            <a:custGeom>
              <a:avLst/>
              <a:gdLst>
                <a:gd name="T0" fmla="*/ 0 w 98"/>
                <a:gd name="T1" fmla="*/ 10 h 68"/>
                <a:gd name="T2" fmla="*/ 98 w 98"/>
                <a:gd name="T3" fmla="*/ 68 h 68"/>
                <a:gd name="T4" fmla="*/ 98 w 98"/>
                <a:gd name="T5" fmla="*/ 56 h 68"/>
                <a:gd name="T6" fmla="*/ 0 w 98"/>
                <a:gd name="T7" fmla="*/ 0 h 68"/>
                <a:gd name="T8" fmla="*/ 0 w 98"/>
                <a:gd name="T9" fmla="*/ 1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8">
                  <a:moveTo>
                    <a:pt x="0" y="10"/>
                  </a:moveTo>
                  <a:lnTo>
                    <a:pt x="98" y="68"/>
                  </a:lnTo>
                  <a:lnTo>
                    <a:pt x="98" y="56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îṣḻiḓè"/>
            <p:cNvSpPr/>
            <p:nvPr/>
          </p:nvSpPr>
          <p:spPr bwMode="auto">
            <a:xfrm>
              <a:off x="7572375" y="1595438"/>
              <a:ext cx="155575" cy="107950"/>
            </a:xfrm>
            <a:custGeom>
              <a:avLst/>
              <a:gdLst>
                <a:gd name="T0" fmla="*/ 0 w 98"/>
                <a:gd name="T1" fmla="*/ 12 h 68"/>
                <a:gd name="T2" fmla="*/ 98 w 98"/>
                <a:gd name="T3" fmla="*/ 68 h 68"/>
                <a:gd name="T4" fmla="*/ 98 w 98"/>
                <a:gd name="T5" fmla="*/ 58 h 68"/>
                <a:gd name="T6" fmla="*/ 0 w 98"/>
                <a:gd name="T7" fmla="*/ 0 h 68"/>
                <a:gd name="T8" fmla="*/ 0 w 98"/>
                <a:gd name="T9" fmla="*/ 1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8">
                  <a:moveTo>
                    <a:pt x="0" y="12"/>
                  </a:moveTo>
                  <a:lnTo>
                    <a:pt x="98" y="68"/>
                  </a:lnTo>
                  <a:lnTo>
                    <a:pt x="98" y="58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išliḓé"/>
            <p:cNvSpPr/>
            <p:nvPr/>
          </p:nvSpPr>
          <p:spPr bwMode="auto">
            <a:xfrm>
              <a:off x="7572375" y="1631951"/>
              <a:ext cx="155575" cy="104775"/>
            </a:xfrm>
            <a:custGeom>
              <a:avLst/>
              <a:gdLst>
                <a:gd name="T0" fmla="*/ 0 w 98"/>
                <a:gd name="T1" fmla="*/ 10 h 66"/>
                <a:gd name="T2" fmla="*/ 98 w 98"/>
                <a:gd name="T3" fmla="*/ 66 h 66"/>
                <a:gd name="T4" fmla="*/ 98 w 98"/>
                <a:gd name="T5" fmla="*/ 56 h 66"/>
                <a:gd name="T6" fmla="*/ 0 w 98"/>
                <a:gd name="T7" fmla="*/ 0 h 66"/>
                <a:gd name="T8" fmla="*/ 0 w 98"/>
                <a:gd name="T9" fmla="*/ 1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6">
                  <a:moveTo>
                    <a:pt x="0" y="10"/>
                  </a:moveTo>
                  <a:lnTo>
                    <a:pt x="98" y="66"/>
                  </a:lnTo>
                  <a:lnTo>
                    <a:pt x="98" y="56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ïŝlïḑé"/>
            <p:cNvSpPr/>
            <p:nvPr/>
          </p:nvSpPr>
          <p:spPr bwMode="auto">
            <a:xfrm>
              <a:off x="7572375" y="1663701"/>
              <a:ext cx="155575" cy="106363"/>
            </a:xfrm>
            <a:custGeom>
              <a:avLst/>
              <a:gdLst>
                <a:gd name="T0" fmla="*/ 0 w 98"/>
                <a:gd name="T1" fmla="*/ 11 h 67"/>
                <a:gd name="T2" fmla="*/ 98 w 98"/>
                <a:gd name="T3" fmla="*/ 67 h 67"/>
                <a:gd name="T4" fmla="*/ 98 w 98"/>
                <a:gd name="T5" fmla="*/ 56 h 67"/>
                <a:gd name="T6" fmla="*/ 0 w 98"/>
                <a:gd name="T7" fmla="*/ 0 h 67"/>
                <a:gd name="T8" fmla="*/ 0 w 98"/>
                <a:gd name="T9" fmla="*/ 1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7">
                  <a:moveTo>
                    <a:pt x="0" y="11"/>
                  </a:moveTo>
                  <a:lnTo>
                    <a:pt x="98" y="67"/>
                  </a:lnTo>
                  <a:lnTo>
                    <a:pt x="98" y="56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íšlíḑê"/>
            <p:cNvSpPr/>
            <p:nvPr/>
          </p:nvSpPr>
          <p:spPr bwMode="auto">
            <a:xfrm>
              <a:off x="7329488" y="1255713"/>
              <a:ext cx="157163" cy="109538"/>
            </a:xfrm>
            <a:custGeom>
              <a:avLst/>
              <a:gdLst>
                <a:gd name="T0" fmla="*/ 99 w 99"/>
                <a:gd name="T1" fmla="*/ 69 h 69"/>
                <a:gd name="T2" fmla="*/ 99 w 99"/>
                <a:gd name="T3" fmla="*/ 56 h 69"/>
                <a:gd name="T4" fmla="*/ 0 w 99"/>
                <a:gd name="T5" fmla="*/ 0 h 69"/>
                <a:gd name="T6" fmla="*/ 0 w 99"/>
                <a:gd name="T7" fmla="*/ 10 h 69"/>
                <a:gd name="T8" fmla="*/ 99 w 99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69">
                  <a:moveTo>
                    <a:pt x="99" y="69"/>
                  </a:moveTo>
                  <a:lnTo>
                    <a:pt x="99" y="56"/>
                  </a:lnTo>
                  <a:lnTo>
                    <a:pt x="0" y="0"/>
                  </a:lnTo>
                  <a:lnTo>
                    <a:pt x="0" y="10"/>
                  </a:lnTo>
                  <a:lnTo>
                    <a:pt x="99" y="69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" name="îŝ1iḍè"/>
            <p:cNvSpPr/>
            <p:nvPr/>
          </p:nvSpPr>
          <p:spPr bwMode="auto">
            <a:xfrm>
              <a:off x="7791450" y="1625601"/>
              <a:ext cx="52388" cy="209550"/>
            </a:xfrm>
            <a:custGeom>
              <a:avLst/>
              <a:gdLst>
                <a:gd name="T0" fmla="*/ 33 w 33"/>
                <a:gd name="T1" fmla="*/ 18 h 132"/>
                <a:gd name="T2" fmla="*/ 0 w 33"/>
                <a:gd name="T3" fmla="*/ 0 h 132"/>
                <a:gd name="T4" fmla="*/ 0 w 33"/>
                <a:gd name="T5" fmla="*/ 112 h 132"/>
                <a:gd name="T6" fmla="*/ 33 w 33"/>
                <a:gd name="T7" fmla="*/ 132 h 132"/>
                <a:gd name="T8" fmla="*/ 33 w 33"/>
                <a:gd name="T9" fmla="*/ 1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32">
                  <a:moveTo>
                    <a:pt x="33" y="18"/>
                  </a:moveTo>
                  <a:lnTo>
                    <a:pt x="0" y="0"/>
                  </a:lnTo>
                  <a:lnTo>
                    <a:pt x="0" y="112"/>
                  </a:lnTo>
                  <a:lnTo>
                    <a:pt x="33" y="132"/>
                  </a:lnTo>
                  <a:lnTo>
                    <a:pt x="33" y="18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ïşḷiďé"/>
            <p:cNvSpPr/>
            <p:nvPr/>
          </p:nvSpPr>
          <p:spPr bwMode="auto">
            <a:xfrm>
              <a:off x="7862888" y="1568451"/>
              <a:ext cx="53975" cy="309563"/>
            </a:xfrm>
            <a:custGeom>
              <a:avLst/>
              <a:gdLst>
                <a:gd name="T0" fmla="*/ 34 w 34"/>
                <a:gd name="T1" fmla="*/ 19 h 195"/>
                <a:gd name="T2" fmla="*/ 0 w 34"/>
                <a:gd name="T3" fmla="*/ 0 h 195"/>
                <a:gd name="T4" fmla="*/ 0 w 34"/>
                <a:gd name="T5" fmla="*/ 175 h 195"/>
                <a:gd name="T6" fmla="*/ 34 w 34"/>
                <a:gd name="T7" fmla="*/ 195 h 195"/>
                <a:gd name="T8" fmla="*/ 34 w 34"/>
                <a:gd name="T9" fmla="*/ 19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5">
                  <a:moveTo>
                    <a:pt x="34" y="19"/>
                  </a:moveTo>
                  <a:lnTo>
                    <a:pt x="0" y="0"/>
                  </a:lnTo>
                  <a:lnTo>
                    <a:pt x="0" y="175"/>
                  </a:lnTo>
                  <a:lnTo>
                    <a:pt x="34" y="195"/>
                  </a:lnTo>
                  <a:lnTo>
                    <a:pt x="34" y="19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íślïďè"/>
            <p:cNvSpPr/>
            <p:nvPr/>
          </p:nvSpPr>
          <p:spPr bwMode="auto">
            <a:xfrm>
              <a:off x="7935913" y="1512888"/>
              <a:ext cx="52388" cy="404813"/>
            </a:xfrm>
            <a:custGeom>
              <a:avLst/>
              <a:gdLst>
                <a:gd name="T0" fmla="*/ 33 w 33"/>
                <a:gd name="T1" fmla="*/ 21 h 255"/>
                <a:gd name="T2" fmla="*/ 0 w 33"/>
                <a:gd name="T3" fmla="*/ 0 h 255"/>
                <a:gd name="T4" fmla="*/ 0 w 33"/>
                <a:gd name="T5" fmla="*/ 237 h 255"/>
                <a:gd name="T6" fmla="*/ 33 w 33"/>
                <a:gd name="T7" fmla="*/ 255 h 255"/>
                <a:gd name="T8" fmla="*/ 33 w 33"/>
                <a:gd name="T9" fmla="*/ 2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55">
                  <a:moveTo>
                    <a:pt x="33" y="21"/>
                  </a:moveTo>
                  <a:lnTo>
                    <a:pt x="0" y="0"/>
                  </a:lnTo>
                  <a:lnTo>
                    <a:pt x="0" y="237"/>
                  </a:lnTo>
                  <a:lnTo>
                    <a:pt x="33" y="255"/>
                  </a:lnTo>
                  <a:lnTo>
                    <a:pt x="33" y="21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" name="îŝľiḓé"/>
            <p:cNvSpPr/>
            <p:nvPr/>
          </p:nvSpPr>
          <p:spPr bwMode="auto">
            <a:xfrm>
              <a:off x="7329488" y="1354138"/>
              <a:ext cx="174625" cy="250825"/>
            </a:xfrm>
            <a:custGeom>
              <a:avLst/>
              <a:gdLst>
                <a:gd name="T0" fmla="*/ 28 w 53"/>
                <a:gd name="T1" fmla="*/ 39 h 76"/>
                <a:gd name="T2" fmla="*/ 28 w 53"/>
                <a:gd name="T3" fmla="*/ 9 h 76"/>
                <a:gd name="T4" fmla="*/ 27 w 53"/>
                <a:gd name="T5" fmla="*/ 8 h 76"/>
                <a:gd name="T6" fmla="*/ 0 w 53"/>
                <a:gd name="T7" fmla="*/ 23 h 76"/>
                <a:gd name="T8" fmla="*/ 26 w 53"/>
                <a:gd name="T9" fmla="*/ 68 h 76"/>
                <a:gd name="T10" fmla="*/ 53 w 53"/>
                <a:gd name="T11" fmla="*/ 53 h 76"/>
                <a:gd name="T12" fmla="*/ 53 w 53"/>
                <a:gd name="T13" fmla="*/ 52 h 76"/>
                <a:gd name="T14" fmla="*/ 28 w 53"/>
                <a:gd name="T15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76">
                  <a:moveTo>
                    <a:pt x="28" y="39"/>
                  </a:move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7" y="8"/>
                    <a:pt x="27" y="8"/>
                  </a:cubicBezTo>
                  <a:cubicBezTo>
                    <a:pt x="12" y="0"/>
                    <a:pt x="0" y="6"/>
                    <a:pt x="0" y="23"/>
                  </a:cubicBezTo>
                  <a:cubicBezTo>
                    <a:pt x="0" y="39"/>
                    <a:pt x="12" y="60"/>
                    <a:pt x="26" y="68"/>
                  </a:cubicBezTo>
                  <a:cubicBezTo>
                    <a:pt x="41" y="76"/>
                    <a:pt x="53" y="70"/>
                    <a:pt x="53" y="53"/>
                  </a:cubicBezTo>
                  <a:cubicBezTo>
                    <a:pt x="53" y="52"/>
                    <a:pt x="53" y="52"/>
                    <a:pt x="53" y="52"/>
                  </a:cubicBezTo>
                  <a:lnTo>
                    <a:pt x="28" y="39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" name="íSḷide"/>
            <p:cNvSpPr/>
            <p:nvPr/>
          </p:nvSpPr>
          <p:spPr bwMode="auto">
            <a:xfrm>
              <a:off x="7292975" y="1081088"/>
              <a:ext cx="746125" cy="919163"/>
            </a:xfrm>
            <a:custGeom>
              <a:avLst/>
              <a:gdLst>
                <a:gd name="T0" fmla="*/ 0 w 470"/>
                <a:gd name="T1" fmla="*/ 0 h 579"/>
                <a:gd name="T2" fmla="*/ 0 w 470"/>
                <a:gd name="T3" fmla="*/ 307 h 579"/>
                <a:gd name="T4" fmla="*/ 2 w 470"/>
                <a:gd name="T5" fmla="*/ 309 h 579"/>
                <a:gd name="T6" fmla="*/ 470 w 470"/>
                <a:gd name="T7" fmla="*/ 579 h 579"/>
                <a:gd name="T8" fmla="*/ 470 w 470"/>
                <a:gd name="T9" fmla="*/ 272 h 579"/>
                <a:gd name="T10" fmla="*/ 467 w 470"/>
                <a:gd name="T11" fmla="*/ 272 h 579"/>
                <a:gd name="T12" fmla="*/ 0 w 470"/>
                <a:gd name="T13" fmla="*/ 0 h 579"/>
                <a:gd name="T14" fmla="*/ 6 w 470"/>
                <a:gd name="T15" fmla="*/ 12 h 579"/>
                <a:gd name="T16" fmla="*/ 461 w 470"/>
                <a:gd name="T17" fmla="*/ 276 h 579"/>
                <a:gd name="T18" fmla="*/ 461 w 470"/>
                <a:gd name="T19" fmla="*/ 567 h 579"/>
                <a:gd name="T20" fmla="*/ 6 w 470"/>
                <a:gd name="T21" fmla="*/ 303 h 579"/>
                <a:gd name="T22" fmla="*/ 6 w 470"/>
                <a:gd name="T23" fmla="*/ 12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0" h="579">
                  <a:moveTo>
                    <a:pt x="0" y="0"/>
                  </a:moveTo>
                  <a:lnTo>
                    <a:pt x="0" y="307"/>
                  </a:lnTo>
                  <a:lnTo>
                    <a:pt x="2" y="309"/>
                  </a:lnTo>
                  <a:lnTo>
                    <a:pt x="470" y="579"/>
                  </a:lnTo>
                  <a:lnTo>
                    <a:pt x="470" y="272"/>
                  </a:lnTo>
                  <a:lnTo>
                    <a:pt x="467" y="272"/>
                  </a:lnTo>
                  <a:lnTo>
                    <a:pt x="0" y="0"/>
                  </a:lnTo>
                  <a:close/>
                  <a:moveTo>
                    <a:pt x="6" y="12"/>
                  </a:moveTo>
                  <a:lnTo>
                    <a:pt x="461" y="276"/>
                  </a:lnTo>
                  <a:lnTo>
                    <a:pt x="461" y="567"/>
                  </a:lnTo>
                  <a:lnTo>
                    <a:pt x="6" y="303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" name="îs1ïḍe"/>
            <p:cNvSpPr/>
            <p:nvPr/>
          </p:nvSpPr>
          <p:spPr bwMode="auto">
            <a:xfrm>
              <a:off x="4437063" y="1169988"/>
              <a:ext cx="1519238" cy="1858963"/>
            </a:xfrm>
            <a:custGeom>
              <a:avLst/>
              <a:gdLst>
                <a:gd name="T0" fmla="*/ 0 w 957"/>
                <a:gd name="T1" fmla="*/ 552 h 1171"/>
                <a:gd name="T2" fmla="*/ 0 w 957"/>
                <a:gd name="T3" fmla="*/ 1171 h 1171"/>
                <a:gd name="T4" fmla="*/ 957 w 957"/>
                <a:gd name="T5" fmla="*/ 619 h 1171"/>
                <a:gd name="T6" fmla="*/ 957 w 957"/>
                <a:gd name="T7" fmla="*/ 0 h 1171"/>
                <a:gd name="T8" fmla="*/ 0 w 957"/>
                <a:gd name="T9" fmla="*/ 552 h 1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7" h="1171">
                  <a:moveTo>
                    <a:pt x="0" y="552"/>
                  </a:moveTo>
                  <a:lnTo>
                    <a:pt x="0" y="1171"/>
                  </a:lnTo>
                  <a:lnTo>
                    <a:pt x="957" y="619"/>
                  </a:lnTo>
                  <a:lnTo>
                    <a:pt x="957" y="0"/>
                  </a:lnTo>
                  <a:lnTo>
                    <a:pt x="0" y="552"/>
                  </a:lnTo>
                  <a:close/>
                </a:path>
              </a:pathLst>
            </a:custGeom>
            <a:solidFill>
              <a:srgbClr val="6EC7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" name="ísľîḋê"/>
            <p:cNvSpPr/>
            <p:nvPr/>
          </p:nvSpPr>
          <p:spPr bwMode="auto">
            <a:xfrm>
              <a:off x="4338638" y="1008063"/>
              <a:ext cx="1636713" cy="2146300"/>
            </a:xfrm>
            <a:custGeom>
              <a:avLst/>
              <a:gdLst>
                <a:gd name="T0" fmla="*/ 16 w 496"/>
                <a:gd name="T1" fmla="*/ 264 h 651"/>
                <a:gd name="T2" fmla="*/ 469 w 496"/>
                <a:gd name="T3" fmla="*/ 2 h 651"/>
                <a:gd name="T4" fmla="*/ 478 w 496"/>
                <a:gd name="T5" fmla="*/ 2 h 651"/>
                <a:gd name="T6" fmla="*/ 478 w 496"/>
                <a:gd name="T7" fmla="*/ 2 h 651"/>
                <a:gd name="T8" fmla="*/ 478 w 496"/>
                <a:gd name="T9" fmla="*/ 2 h 651"/>
                <a:gd name="T10" fmla="*/ 478 w 496"/>
                <a:gd name="T11" fmla="*/ 2 h 651"/>
                <a:gd name="T12" fmla="*/ 496 w 496"/>
                <a:gd name="T13" fmla="*/ 12 h 651"/>
                <a:gd name="T14" fmla="*/ 483 w 496"/>
                <a:gd name="T15" fmla="*/ 58 h 651"/>
                <a:gd name="T16" fmla="*/ 483 w 496"/>
                <a:gd name="T17" fmla="*/ 358 h 651"/>
                <a:gd name="T18" fmla="*/ 468 w 496"/>
                <a:gd name="T19" fmla="*/ 384 h 651"/>
                <a:gd name="T20" fmla="*/ 31 w 496"/>
                <a:gd name="T21" fmla="*/ 637 h 651"/>
                <a:gd name="T22" fmla="*/ 26 w 496"/>
                <a:gd name="T23" fmla="*/ 651 h 651"/>
                <a:gd name="T24" fmla="*/ 8 w 496"/>
                <a:gd name="T25" fmla="*/ 641 h 651"/>
                <a:gd name="T26" fmla="*/ 8 w 496"/>
                <a:gd name="T27" fmla="*/ 641 h 651"/>
                <a:gd name="T28" fmla="*/ 0 w 496"/>
                <a:gd name="T29" fmla="*/ 626 h 651"/>
                <a:gd name="T30" fmla="*/ 0 w 496"/>
                <a:gd name="T31" fmla="*/ 292 h 651"/>
                <a:gd name="T32" fmla="*/ 16 w 496"/>
                <a:gd name="T33" fmla="*/ 264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6" h="651">
                  <a:moveTo>
                    <a:pt x="16" y="264"/>
                  </a:moveTo>
                  <a:cubicBezTo>
                    <a:pt x="469" y="2"/>
                    <a:pt x="469" y="2"/>
                    <a:pt x="469" y="2"/>
                  </a:cubicBezTo>
                  <a:cubicBezTo>
                    <a:pt x="472" y="0"/>
                    <a:pt x="476" y="0"/>
                    <a:pt x="478" y="2"/>
                  </a:cubicBezTo>
                  <a:cubicBezTo>
                    <a:pt x="478" y="2"/>
                    <a:pt x="478" y="2"/>
                    <a:pt x="478" y="2"/>
                  </a:cubicBezTo>
                  <a:cubicBezTo>
                    <a:pt x="478" y="2"/>
                    <a:pt x="478" y="2"/>
                    <a:pt x="478" y="2"/>
                  </a:cubicBezTo>
                  <a:cubicBezTo>
                    <a:pt x="478" y="2"/>
                    <a:pt x="478" y="2"/>
                    <a:pt x="478" y="2"/>
                  </a:cubicBezTo>
                  <a:cubicBezTo>
                    <a:pt x="496" y="12"/>
                    <a:pt x="496" y="12"/>
                    <a:pt x="496" y="12"/>
                  </a:cubicBezTo>
                  <a:cubicBezTo>
                    <a:pt x="483" y="58"/>
                    <a:pt x="483" y="58"/>
                    <a:pt x="483" y="58"/>
                  </a:cubicBezTo>
                  <a:cubicBezTo>
                    <a:pt x="483" y="358"/>
                    <a:pt x="483" y="358"/>
                    <a:pt x="483" y="358"/>
                  </a:cubicBezTo>
                  <a:cubicBezTo>
                    <a:pt x="483" y="369"/>
                    <a:pt x="477" y="379"/>
                    <a:pt x="468" y="384"/>
                  </a:cubicBezTo>
                  <a:cubicBezTo>
                    <a:pt x="31" y="637"/>
                    <a:pt x="31" y="637"/>
                    <a:pt x="31" y="637"/>
                  </a:cubicBezTo>
                  <a:cubicBezTo>
                    <a:pt x="26" y="651"/>
                    <a:pt x="26" y="651"/>
                    <a:pt x="26" y="651"/>
                  </a:cubicBezTo>
                  <a:cubicBezTo>
                    <a:pt x="8" y="641"/>
                    <a:pt x="8" y="641"/>
                    <a:pt x="8" y="641"/>
                  </a:cubicBezTo>
                  <a:cubicBezTo>
                    <a:pt x="8" y="641"/>
                    <a:pt x="8" y="641"/>
                    <a:pt x="8" y="641"/>
                  </a:cubicBezTo>
                  <a:cubicBezTo>
                    <a:pt x="3" y="638"/>
                    <a:pt x="0" y="633"/>
                    <a:pt x="0" y="626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0" y="280"/>
                    <a:pt x="6" y="270"/>
                    <a:pt x="16" y="264"/>
                  </a:cubicBezTo>
                  <a:close/>
                </a:path>
              </a:pathLst>
            </a:custGeom>
            <a:solidFill>
              <a:srgbClr val="8CE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" name="iṧḷîḓè"/>
            <p:cNvSpPr/>
            <p:nvPr/>
          </p:nvSpPr>
          <p:spPr bwMode="auto">
            <a:xfrm>
              <a:off x="4394200" y="1038226"/>
              <a:ext cx="1593850" cy="2135188"/>
            </a:xfrm>
            <a:custGeom>
              <a:avLst/>
              <a:gdLst>
                <a:gd name="T0" fmla="*/ 0 w 483"/>
                <a:gd name="T1" fmla="*/ 293 h 648"/>
                <a:gd name="T2" fmla="*/ 0 w 483"/>
                <a:gd name="T3" fmla="*/ 627 h 648"/>
                <a:gd name="T4" fmla="*/ 25 w 483"/>
                <a:gd name="T5" fmla="*/ 642 h 648"/>
                <a:gd name="T6" fmla="*/ 468 w 483"/>
                <a:gd name="T7" fmla="*/ 386 h 648"/>
                <a:gd name="T8" fmla="*/ 483 w 483"/>
                <a:gd name="T9" fmla="*/ 359 h 648"/>
                <a:gd name="T10" fmla="*/ 483 w 483"/>
                <a:gd name="T11" fmla="*/ 11 h 648"/>
                <a:gd name="T12" fmla="*/ 470 w 483"/>
                <a:gd name="T13" fmla="*/ 3 h 648"/>
                <a:gd name="T14" fmla="*/ 16 w 483"/>
                <a:gd name="T15" fmla="*/ 265 h 648"/>
                <a:gd name="T16" fmla="*/ 0 w 483"/>
                <a:gd name="T17" fmla="*/ 293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2" h="648">
                  <a:moveTo>
                    <a:pt x="0" y="293"/>
                  </a:moveTo>
                  <a:cubicBezTo>
                    <a:pt x="0" y="627"/>
                    <a:pt x="0" y="627"/>
                    <a:pt x="0" y="627"/>
                  </a:cubicBezTo>
                  <a:cubicBezTo>
                    <a:pt x="0" y="640"/>
                    <a:pt x="14" y="648"/>
                    <a:pt x="25" y="642"/>
                  </a:cubicBezTo>
                  <a:cubicBezTo>
                    <a:pt x="468" y="386"/>
                    <a:pt x="468" y="386"/>
                    <a:pt x="468" y="386"/>
                  </a:cubicBezTo>
                  <a:cubicBezTo>
                    <a:pt x="478" y="380"/>
                    <a:pt x="483" y="370"/>
                    <a:pt x="483" y="359"/>
                  </a:cubicBezTo>
                  <a:cubicBezTo>
                    <a:pt x="483" y="11"/>
                    <a:pt x="483" y="11"/>
                    <a:pt x="483" y="11"/>
                  </a:cubicBezTo>
                  <a:cubicBezTo>
                    <a:pt x="483" y="4"/>
                    <a:pt x="476" y="0"/>
                    <a:pt x="470" y="3"/>
                  </a:cubicBezTo>
                  <a:cubicBezTo>
                    <a:pt x="16" y="265"/>
                    <a:pt x="16" y="265"/>
                    <a:pt x="16" y="265"/>
                  </a:cubicBezTo>
                  <a:cubicBezTo>
                    <a:pt x="6" y="271"/>
                    <a:pt x="0" y="282"/>
                    <a:pt x="0" y="293"/>
                  </a:cubicBez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" name="íṥḻïḓê"/>
            <p:cNvSpPr/>
            <p:nvPr/>
          </p:nvSpPr>
          <p:spPr bwMode="auto">
            <a:xfrm>
              <a:off x="4437063" y="1169988"/>
              <a:ext cx="1519238" cy="1858963"/>
            </a:xfrm>
            <a:custGeom>
              <a:avLst/>
              <a:gdLst>
                <a:gd name="T0" fmla="*/ 0 w 957"/>
                <a:gd name="T1" fmla="*/ 552 h 1171"/>
                <a:gd name="T2" fmla="*/ 0 w 957"/>
                <a:gd name="T3" fmla="*/ 1171 h 1171"/>
                <a:gd name="T4" fmla="*/ 957 w 957"/>
                <a:gd name="T5" fmla="*/ 619 h 1171"/>
                <a:gd name="T6" fmla="*/ 957 w 957"/>
                <a:gd name="T7" fmla="*/ 0 h 1171"/>
                <a:gd name="T8" fmla="*/ 0 w 957"/>
                <a:gd name="T9" fmla="*/ 552 h 1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7" h="1171">
                  <a:moveTo>
                    <a:pt x="0" y="552"/>
                  </a:moveTo>
                  <a:lnTo>
                    <a:pt x="0" y="1171"/>
                  </a:lnTo>
                  <a:lnTo>
                    <a:pt x="957" y="619"/>
                  </a:lnTo>
                  <a:lnTo>
                    <a:pt x="957" y="0"/>
                  </a:lnTo>
                  <a:lnTo>
                    <a:pt x="0" y="552"/>
                  </a:lnTo>
                  <a:close/>
                </a:path>
              </a:pathLst>
            </a:custGeom>
            <a:solidFill>
              <a:srgbClr val="FF7B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îṣḻíḑè"/>
            <p:cNvSpPr/>
            <p:nvPr/>
          </p:nvSpPr>
          <p:spPr bwMode="auto">
            <a:xfrm>
              <a:off x="6916738" y="2270126"/>
              <a:ext cx="936625" cy="1265238"/>
            </a:xfrm>
            <a:custGeom>
              <a:avLst/>
              <a:gdLst>
                <a:gd name="T0" fmla="*/ 276 w 284"/>
                <a:gd name="T1" fmla="*/ 1 h 384"/>
                <a:gd name="T2" fmla="*/ 255 w 284"/>
                <a:gd name="T3" fmla="*/ 14 h 384"/>
                <a:gd name="T4" fmla="*/ 246 w 284"/>
                <a:gd name="T5" fmla="*/ 23 h 384"/>
                <a:gd name="T6" fmla="*/ 32 w 284"/>
                <a:gd name="T7" fmla="*/ 18 h 384"/>
                <a:gd name="T8" fmla="*/ 26 w 284"/>
                <a:gd name="T9" fmla="*/ 12 h 384"/>
                <a:gd name="T10" fmla="*/ 0 w 284"/>
                <a:gd name="T11" fmla="*/ 7 h 384"/>
                <a:gd name="T12" fmla="*/ 0 w 284"/>
                <a:gd name="T13" fmla="*/ 304 h 384"/>
                <a:gd name="T14" fmla="*/ 2 w 284"/>
                <a:gd name="T15" fmla="*/ 307 h 384"/>
                <a:gd name="T16" fmla="*/ 6 w 284"/>
                <a:gd name="T17" fmla="*/ 309 h 384"/>
                <a:gd name="T18" fmla="*/ 134 w 284"/>
                <a:gd name="T19" fmla="*/ 383 h 384"/>
                <a:gd name="T20" fmla="*/ 140 w 284"/>
                <a:gd name="T21" fmla="*/ 383 h 384"/>
                <a:gd name="T22" fmla="*/ 265 w 284"/>
                <a:gd name="T23" fmla="*/ 312 h 384"/>
                <a:gd name="T24" fmla="*/ 281 w 284"/>
                <a:gd name="T25" fmla="*/ 302 h 384"/>
                <a:gd name="T26" fmla="*/ 284 w 284"/>
                <a:gd name="T27" fmla="*/ 297 h 384"/>
                <a:gd name="T28" fmla="*/ 284 w 284"/>
                <a:gd name="T29" fmla="*/ 297 h 384"/>
                <a:gd name="T30" fmla="*/ 284 w 284"/>
                <a:gd name="T31" fmla="*/ 0 h 384"/>
                <a:gd name="T32" fmla="*/ 276 w 284"/>
                <a:gd name="T33" fmla="*/ 1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4" h="384">
                  <a:moveTo>
                    <a:pt x="276" y="1"/>
                  </a:moveTo>
                  <a:cubicBezTo>
                    <a:pt x="255" y="14"/>
                    <a:pt x="255" y="14"/>
                    <a:pt x="255" y="14"/>
                  </a:cubicBezTo>
                  <a:cubicBezTo>
                    <a:pt x="246" y="23"/>
                    <a:pt x="246" y="23"/>
                    <a:pt x="246" y="23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04"/>
                    <a:pt x="0" y="304"/>
                    <a:pt x="0" y="304"/>
                  </a:cubicBezTo>
                  <a:cubicBezTo>
                    <a:pt x="0" y="305"/>
                    <a:pt x="0" y="306"/>
                    <a:pt x="2" y="307"/>
                  </a:cubicBezTo>
                  <a:cubicBezTo>
                    <a:pt x="6" y="309"/>
                    <a:pt x="6" y="309"/>
                    <a:pt x="6" y="309"/>
                  </a:cubicBezTo>
                  <a:cubicBezTo>
                    <a:pt x="134" y="383"/>
                    <a:pt x="134" y="383"/>
                    <a:pt x="134" y="383"/>
                  </a:cubicBezTo>
                  <a:cubicBezTo>
                    <a:pt x="136" y="384"/>
                    <a:pt x="138" y="384"/>
                    <a:pt x="140" y="383"/>
                  </a:cubicBezTo>
                  <a:cubicBezTo>
                    <a:pt x="265" y="312"/>
                    <a:pt x="265" y="312"/>
                    <a:pt x="265" y="312"/>
                  </a:cubicBezTo>
                  <a:cubicBezTo>
                    <a:pt x="281" y="302"/>
                    <a:pt x="281" y="302"/>
                    <a:pt x="281" y="302"/>
                  </a:cubicBezTo>
                  <a:cubicBezTo>
                    <a:pt x="283" y="301"/>
                    <a:pt x="284" y="299"/>
                    <a:pt x="284" y="297"/>
                  </a:cubicBezTo>
                  <a:cubicBezTo>
                    <a:pt x="284" y="297"/>
                    <a:pt x="284" y="297"/>
                    <a:pt x="284" y="297"/>
                  </a:cubicBezTo>
                  <a:cubicBezTo>
                    <a:pt x="284" y="0"/>
                    <a:pt x="284" y="0"/>
                    <a:pt x="284" y="0"/>
                  </a:cubicBezTo>
                  <a:lnTo>
                    <a:pt x="276" y="1"/>
                  </a:lnTo>
                  <a:close/>
                </a:path>
              </a:pathLst>
            </a:custGeom>
            <a:gradFill>
              <a:gsLst>
                <a:gs pos="0">
                  <a:srgbClr val="76BEF5"/>
                </a:gs>
                <a:gs pos="100000">
                  <a:srgbClr val="89DCFD"/>
                </a:gs>
                <a:gs pos="44000">
                  <a:srgbClr val="81CFFA"/>
                </a:gs>
              </a:gsLst>
              <a:lin ang="0" scaled="1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" name="îṥḻîḍê"/>
            <p:cNvSpPr/>
            <p:nvPr/>
          </p:nvSpPr>
          <p:spPr bwMode="auto">
            <a:xfrm>
              <a:off x="6913563" y="2003426"/>
              <a:ext cx="942975" cy="554038"/>
            </a:xfrm>
            <a:custGeom>
              <a:avLst/>
              <a:gdLst>
                <a:gd name="T0" fmla="*/ 282 w 286"/>
                <a:gd name="T1" fmla="*/ 76 h 168"/>
                <a:gd name="T2" fmla="*/ 281 w 286"/>
                <a:gd name="T3" fmla="*/ 76 h 168"/>
                <a:gd name="T4" fmla="*/ 153 w 286"/>
                <a:gd name="T5" fmla="*/ 2 h 168"/>
                <a:gd name="T6" fmla="*/ 147 w 286"/>
                <a:gd name="T7" fmla="*/ 2 h 168"/>
                <a:gd name="T8" fmla="*/ 29 w 286"/>
                <a:gd name="T9" fmla="*/ 70 h 168"/>
                <a:gd name="T10" fmla="*/ 3 w 286"/>
                <a:gd name="T11" fmla="*/ 85 h 168"/>
                <a:gd name="T12" fmla="*/ 3 w 286"/>
                <a:gd name="T13" fmla="*/ 91 h 168"/>
                <a:gd name="T14" fmla="*/ 7 w 286"/>
                <a:gd name="T15" fmla="*/ 93 h 168"/>
                <a:gd name="T16" fmla="*/ 135 w 286"/>
                <a:gd name="T17" fmla="*/ 167 h 168"/>
                <a:gd name="T18" fmla="*/ 141 w 286"/>
                <a:gd name="T19" fmla="*/ 167 h 168"/>
                <a:gd name="T20" fmla="*/ 266 w 286"/>
                <a:gd name="T21" fmla="*/ 96 h 168"/>
                <a:gd name="T22" fmla="*/ 282 w 286"/>
                <a:gd name="T23" fmla="*/ 86 h 168"/>
                <a:gd name="T24" fmla="*/ 282 w 286"/>
                <a:gd name="T25" fmla="*/ 7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6" h="168">
                  <a:moveTo>
                    <a:pt x="282" y="76"/>
                  </a:moveTo>
                  <a:cubicBezTo>
                    <a:pt x="281" y="76"/>
                    <a:pt x="281" y="76"/>
                    <a:pt x="281" y="76"/>
                  </a:cubicBezTo>
                  <a:cubicBezTo>
                    <a:pt x="153" y="2"/>
                    <a:pt x="153" y="2"/>
                    <a:pt x="153" y="2"/>
                  </a:cubicBezTo>
                  <a:cubicBezTo>
                    <a:pt x="151" y="0"/>
                    <a:pt x="149" y="0"/>
                    <a:pt x="147" y="2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3" y="85"/>
                    <a:pt x="3" y="85"/>
                    <a:pt x="3" y="85"/>
                  </a:cubicBezTo>
                  <a:cubicBezTo>
                    <a:pt x="0" y="86"/>
                    <a:pt x="0" y="89"/>
                    <a:pt x="3" y="91"/>
                  </a:cubicBezTo>
                  <a:cubicBezTo>
                    <a:pt x="7" y="93"/>
                    <a:pt x="7" y="93"/>
                    <a:pt x="7" y="93"/>
                  </a:cubicBezTo>
                  <a:cubicBezTo>
                    <a:pt x="135" y="167"/>
                    <a:pt x="135" y="167"/>
                    <a:pt x="135" y="167"/>
                  </a:cubicBezTo>
                  <a:cubicBezTo>
                    <a:pt x="137" y="168"/>
                    <a:pt x="139" y="168"/>
                    <a:pt x="141" y="167"/>
                  </a:cubicBezTo>
                  <a:cubicBezTo>
                    <a:pt x="266" y="96"/>
                    <a:pt x="266" y="96"/>
                    <a:pt x="266" y="96"/>
                  </a:cubicBezTo>
                  <a:cubicBezTo>
                    <a:pt x="282" y="86"/>
                    <a:pt x="282" y="86"/>
                    <a:pt x="282" y="86"/>
                  </a:cubicBezTo>
                  <a:cubicBezTo>
                    <a:pt x="286" y="84"/>
                    <a:pt x="286" y="78"/>
                    <a:pt x="282" y="76"/>
                  </a:cubicBez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" name="îśḻíḓê"/>
            <p:cNvSpPr/>
            <p:nvPr/>
          </p:nvSpPr>
          <p:spPr bwMode="auto">
            <a:xfrm>
              <a:off x="4556125" y="3571876"/>
              <a:ext cx="4165600" cy="1770063"/>
            </a:xfrm>
            <a:custGeom>
              <a:avLst/>
              <a:gdLst>
                <a:gd name="T0" fmla="*/ 23 w 1262"/>
                <a:gd name="T1" fmla="*/ 2 h 537"/>
                <a:gd name="T2" fmla="*/ 85 w 1262"/>
                <a:gd name="T3" fmla="*/ 42 h 537"/>
                <a:gd name="T4" fmla="*/ 113 w 1262"/>
                <a:gd name="T5" fmla="*/ 67 h 537"/>
                <a:gd name="T6" fmla="*/ 1166 w 1262"/>
                <a:gd name="T7" fmla="*/ 294 h 537"/>
                <a:gd name="T8" fmla="*/ 1184 w 1262"/>
                <a:gd name="T9" fmla="*/ 277 h 537"/>
                <a:gd name="T10" fmla="*/ 1262 w 1262"/>
                <a:gd name="T11" fmla="*/ 261 h 537"/>
                <a:gd name="T12" fmla="*/ 1262 w 1262"/>
                <a:gd name="T13" fmla="*/ 297 h 537"/>
                <a:gd name="T14" fmla="*/ 1257 w 1262"/>
                <a:gd name="T15" fmla="*/ 306 h 537"/>
                <a:gd name="T16" fmla="*/ 1244 w 1262"/>
                <a:gd name="T17" fmla="*/ 313 h 537"/>
                <a:gd name="T18" fmla="*/ 863 w 1262"/>
                <a:gd name="T19" fmla="*/ 534 h 537"/>
                <a:gd name="T20" fmla="*/ 844 w 1262"/>
                <a:gd name="T21" fmla="*/ 534 h 537"/>
                <a:gd name="T22" fmla="*/ 57 w 1262"/>
                <a:gd name="T23" fmla="*/ 80 h 537"/>
                <a:gd name="T24" fmla="*/ 9 w 1262"/>
                <a:gd name="T25" fmla="*/ 52 h 537"/>
                <a:gd name="T26" fmla="*/ 0 w 1262"/>
                <a:gd name="T27" fmla="*/ 36 h 537"/>
                <a:gd name="T28" fmla="*/ 0 w 1262"/>
                <a:gd name="T29" fmla="*/ 36 h 537"/>
                <a:gd name="T30" fmla="*/ 0 w 1262"/>
                <a:gd name="T31" fmla="*/ 0 h 537"/>
                <a:gd name="T32" fmla="*/ 23 w 1262"/>
                <a:gd name="T33" fmla="*/ 2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62" h="537">
                  <a:moveTo>
                    <a:pt x="23" y="2"/>
                  </a:moveTo>
                  <a:cubicBezTo>
                    <a:pt x="85" y="42"/>
                    <a:pt x="85" y="42"/>
                    <a:pt x="85" y="42"/>
                  </a:cubicBezTo>
                  <a:cubicBezTo>
                    <a:pt x="113" y="67"/>
                    <a:pt x="113" y="67"/>
                    <a:pt x="113" y="67"/>
                  </a:cubicBezTo>
                  <a:cubicBezTo>
                    <a:pt x="1166" y="294"/>
                    <a:pt x="1166" y="294"/>
                    <a:pt x="1166" y="294"/>
                  </a:cubicBezTo>
                  <a:cubicBezTo>
                    <a:pt x="1184" y="277"/>
                    <a:pt x="1184" y="277"/>
                    <a:pt x="1184" y="277"/>
                  </a:cubicBezTo>
                  <a:cubicBezTo>
                    <a:pt x="1262" y="261"/>
                    <a:pt x="1262" y="261"/>
                    <a:pt x="1262" y="261"/>
                  </a:cubicBezTo>
                  <a:cubicBezTo>
                    <a:pt x="1262" y="297"/>
                    <a:pt x="1262" y="297"/>
                    <a:pt x="1262" y="297"/>
                  </a:cubicBezTo>
                  <a:cubicBezTo>
                    <a:pt x="1262" y="300"/>
                    <a:pt x="1260" y="304"/>
                    <a:pt x="1257" y="306"/>
                  </a:cubicBezTo>
                  <a:cubicBezTo>
                    <a:pt x="1244" y="313"/>
                    <a:pt x="1244" y="313"/>
                    <a:pt x="1244" y="313"/>
                  </a:cubicBezTo>
                  <a:cubicBezTo>
                    <a:pt x="863" y="534"/>
                    <a:pt x="863" y="534"/>
                    <a:pt x="863" y="534"/>
                  </a:cubicBezTo>
                  <a:cubicBezTo>
                    <a:pt x="857" y="537"/>
                    <a:pt x="850" y="537"/>
                    <a:pt x="844" y="534"/>
                  </a:cubicBezTo>
                  <a:cubicBezTo>
                    <a:pt x="57" y="80"/>
                    <a:pt x="57" y="80"/>
                    <a:pt x="57" y="80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3" y="48"/>
                    <a:pt x="0" y="42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3" y="2"/>
                  </a:lnTo>
                  <a:close/>
                </a:path>
              </a:pathLst>
            </a:custGeom>
            <a:solidFill>
              <a:srgbClr val="8CE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2" name="ïSľîdê"/>
            <p:cNvSpPr/>
            <p:nvPr/>
          </p:nvSpPr>
          <p:spPr bwMode="auto">
            <a:xfrm>
              <a:off x="8562975" y="4524376"/>
              <a:ext cx="69850" cy="119063"/>
            </a:xfrm>
            <a:custGeom>
              <a:avLst/>
              <a:gdLst>
                <a:gd name="T0" fmla="*/ 0 w 44"/>
                <a:gd name="T1" fmla="*/ 27 h 75"/>
                <a:gd name="T2" fmla="*/ 0 w 44"/>
                <a:gd name="T3" fmla="*/ 75 h 75"/>
                <a:gd name="T4" fmla="*/ 44 w 44"/>
                <a:gd name="T5" fmla="*/ 50 h 75"/>
                <a:gd name="T6" fmla="*/ 44 w 44"/>
                <a:gd name="T7" fmla="*/ 0 h 75"/>
                <a:gd name="T8" fmla="*/ 0 w 44"/>
                <a:gd name="T9" fmla="*/ 2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75">
                  <a:moveTo>
                    <a:pt x="0" y="27"/>
                  </a:moveTo>
                  <a:lnTo>
                    <a:pt x="0" y="75"/>
                  </a:lnTo>
                  <a:lnTo>
                    <a:pt x="44" y="50"/>
                  </a:lnTo>
                  <a:lnTo>
                    <a:pt x="44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6AA5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" name="ïšľíďé"/>
            <p:cNvSpPr/>
            <p:nvPr/>
          </p:nvSpPr>
          <p:spPr bwMode="auto">
            <a:xfrm>
              <a:off x="8464550" y="4579938"/>
              <a:ext cx="71438" cy="119063"/>
            </a:xfrm>
            <a:custGeom>
              <a:avLst/>
              <a:gdLst>
                <a:gd name="T0" fmla="*/ 0 w 45"/>
                <a:gd name="T1" fmla="*/ 25 h 75"/>
                <a:gd name="T2" fmla="*/ 0 w 45"/>
                <a:gd name="T3" fmla="*/ 75 h 75"/>
                <a:gd name="T4" fmla="*/ 45 w 45"/>
                <a:gd name="T5" fmla="*/ 48 h 75"/>
                <a:gd name="T6" fmla="*/ 45 w 45"/>
                <a:gd name="T7" fmla="*/ 0 h 75"/>
                <a:gd name="T8" fmla="*/ 0 w 45"/>
                <a:gd name="T9" fmla="*/ 2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75">
                  <a:moveTo>
                    <a:pt x="0" y="25"/>
                  </a:moveTo>
                  <a:lnTo>
                    <a:pt x="0" y="75"/>
                  </a:lnTo>
                  <a:lnTo>
                    <a:pt x="45" y="48"/>
                  </a:lnTo>
                  <a:lnTo>
                    <a:pt x="45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6AA5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4" name="işľiḍê"/>
            <p:cNvSpPr/>
            <p:nvPr/>
          </p:nvSpPr>
          <p:spPr bwMode="auto">
            <a:xfrm>
              <a:off x="8367713" y="4637088"/>
              <a:ext cx="73025" cy="117475"/>
            </a:xfrm>
            <a:custGeom>
              <a:avLst/>
              <a:gdLst>
                <a:gd name="T0" fmla="*/ 0 w 46"/>
                <a:gd name="T1" fmla="*/ 25 h 74"/>
                <a:gd name="T2" fmla="*/ 0 w 46"/>
                <a:gd name="T3" fmla="*/ 74 h 74"/>
                <a:gd name="T4" fmla="*/ 46 w 46"/>
                <a:gd name="T5" fmla="*/ 47 h 74"/>
                <a:gd name="T6" fmla="*/ 46 w 46"/>
                <a:gd name="T7" fmla="*/ 0 h 74"/>
                <a:gd name="T8" fmla="*/ 0 w 46"/>
                <a:gd name="T9" fmla="*/ 2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74">
                  <a:moveTo>
                    <a:pt x="0" y="25"/>
                  </a:moveTo>
                  <a:lnTo>
                    <a:pt x="0" y="74"/>
                  </a:lnTo>
                  <a:lnTo>
                    <a:pt x="46" y="47"/>
                  </a:lnTo>
                  <a:lnTo>
                    <a:pt x="46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6AA5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5" name="iṧľiďê"/>
            <p:cNvSpPr/>
            <p:nvPr/>
          </p:nvSpPr>
          <p:spPr bwMode="auto">
            <a:xfrm>
              <a:off x="7467600" y="5072063"/>
              <a:ext cx="220663" cy="203200"/>
            </a:xfrm>
            <a:custGeom>
              <a:avLst/>
              <a:gdLst>
                <a:gd name="T0" fmla="*/ 0 w 139"/>
                <a:gd name="T1" fmla="*/ 81 h 128"/>
                <a:gd name="T2" fmla="*/ 0 w 139"/>
                <a:gd name="T3" fmla="*/ 128 h 128"/>
                <a:gd name="T4" fmla="*/ 139 w 139"/>
                <a:gd name="T5" fmla="*/ 47 h 128"/>
                <a:gd name="T6" fmla="*/ 139 w 139"/>
                <a:gd name="T7" fmla="*/ 0 h 128"/>
                <a:gd name="T8" fmla="*/ 0 w 139"/>
                <a:gd name="T9" fmla="*/ 8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128">
                  <a:moveTo>
                    <a:pt x="0" y="81"/>
                  </a:moveTo>
                  <a:lnTo>
                    <a:pt x="0" y="128"/>
                  </a:lnTo>
                  <a:lnTo>
                    <a:pt x="139" y="47"/>
                  </a:lnTo>
                  <a:lnTo>
                    <a:pt x="139" y="0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6AA5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6" name="ïṡľiďè"/>
            <p:cNvSpPr/>
            <p:nvPr/>
          </p:nvSpPr>
          <p:spPr bwMode="auto">
            <a:xfrm>
              <a:off x="6823075" y="4937126"/>
              <a:ext cx="222250" cy="203200"/>
            </a:xfrm>
            <a:custGeom>
              <a:avLst/>
              <a:gdLst>
                <a:gd name="T0" fmla="*/ 140 w 140"/>
                <a:gd name="T1" fmla="*/ 80 h 128"/>
                <a:gd name="T2" fmla="*/ 140 w 140"/>
                <a:gd name="T3" fmla="*/ 128 h 128"/>
                <a:gd name="T4" fmla="*/ 0 w 140"/>
                <a:gd name="T5" fmla="*/ 49 h 128"/>
                <a:gd name="T6" fmla="*/ 0 w 140"/>
                <a:gd name="T7" fmla="*/ 0 h 128"/>
                <a:gd name="T8" fmla="*/ 140 w 140"/>
                <a:gd name="T9" fmla="*/ 8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28">
                  <a:moveTo>
                    <a:pt x="140" y="80"/>
                  </a:moveTo>
                  <a:lnTo>
                    <a:pt x="140" y="128"/>
                  </a:lnTo>
                  <a:lnTo>
                    <a:pt x="0" y="49"/>
                  </a:lnTo>
                  <a:lnTo>
                    <a:pt x="0" y="0"/>
                  </a:lnTo>
                  <a:lnTo>
                    <a:pt x="140" y="80"/>
                  </a:lnTo>
                  <a:close/>
                </a:path>
              </a:pathLst>
            </a:custGeom>
            <a:solidFill>
              <a:srgbClr val="6AA5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ísḷiḓé"/>
            <p:cNvSpPr/>
            <p:nvPr/>
          </p:nvSpPr>
          <p:spPr bwMode="auto">
            <a:xfrm>
              <a:off x="4773613" y="2936876"/>
              <a:ext cx="3641725" cy="2098675"/>
            </a:xfrm>
            <a:custGeom>
              <a:avLst/>
              <a:gdLst>
                <a:gd name="T0" fmla="*/ 2294 w 2294"/>
                <a:gd name="T1" fmla="*/ 863 h 1322"/>
                <a:gd name="T2" fmla="*/ 795 w 2294"/>
                <a:gd name="T3" fmla="*/ 0 h 1322"/>
                <a:gd name="T4" fmla="*/ 0 w 2294"/>
                <a:gd name="T5" fmla="*/ 458 h 1322"/>
                <a:gd name="T6" fmla="*/ 1499 w 2294"/>
                <a:gd name="T7" fmla="*/ 1322 h 1322"/>
                <a:gd name="T8" fmla="*/ 2294 w 2294"/>
                <a:gd name="T9" fmla="*/ 863 h 1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4" h="1322">
                  <a:moveTo>
                    <a:pt x="2294" y="863"/>
                  </a:moveTo>
                  <a:lnTo>
                    <a:pt x="795" y="0"/>
                  </a:lnTo>
                  <a:lnTo>
                    <a:pt x="0" y="458"/>
                  </a:lnTo>
                  <a:lnTo>
                    <a:pt x="1499" y="1322"/>
                  </a:lnTo>
                  <a:lnTo>
                    <a:pt x="2294" y="863"/>
                  </a:ln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8" name="îSļïḓê"/>
            <p:cNvSpPr/>
            <p:nvPr/>
          </p:nvSpPr>
          <p:spPr bwMode="auto">
            <a:xfrm>
              <a:off x="4773613" y="2936876"/>
              <a:ext cx="3641725" cy="2098675"/>
            </a:xfrm>
            <a:custGeom>
              <a:avLst/>
              <a:gdLst>
                <a:gd name="T0" fmla="*/ 2294 w 2294"/>
                <a:gd name="T1" fmla="*/ 863 h 1322"/>
                <a:gd name="T2" fmla="*/ 795 w 2294"/>
                <a:gd name="T3" fmla="*/ 0 h 1322"/>
                <a:gd name="T4" fmla="*/ 0 w 2294"/>
                <a:gd name="T5" fmla="*/ 458 h 1322"/>
                <a:gd name="T6" fmla="*/ 1499 w 2294"/>
                <a:gd name="T7" fmla="*/ 1322 h 1322"/>
                <a:gd name="T8" fmla="*/ 2294 w 2294"/>
                <a:gd name="T9" fmla="*/ 863 h 1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4" h="1322">
                  <a:moveTo>
                    <a:pt x="2294" y="863"/>
                  </a:moveTo>
                  <a:lnTo>
                    <a:pt x="795" y="0"/>
                  </a:lnTo>
                  <a:lnTo>
                    <a:pt x="0" y="458"/>
                  </a:lnTo>
                  <a:lnTo>
                    <a:pt x="1499" y="1322"/>
                  </a:lnTo>
                  <a:lnTo>
                    <a:pt x="2294" y="86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ïśḷíḑè"/>
            <p:cNvSpPr/>
            <p:nvPr/>
          </p:nvSpPr>
          <p:spPr bwMode="auto">
            <a:xfrm>
              <a:off x="4546600" y="2781301"/>
              <a:ext cx="4181475" cy="2441575"/>
            </a:xfrm>
            <a:custGeom>
              <a:avLst/>
              <a:gdLst>
                <a:gd name="T0" fmla="*/ 12 w 1267"/>
                <a:gd name="T1" fmla="*/ 256 h 741"/>
                <a:gd name="T2" fmla="*/ 60 w 1267"/>
                <a:gd name="T3" fmla="*/ 284 h 741"/>
                <a:gd name="T4" fmla="*/ 847 w 1267"/>
                <a:gd name="T5" fmla="*/ 738 h 741"/>
                <a:gd name="T6" fmla="*/ 866 w 1267"/>
                <a:gd name="T7" fmla="*/ 738 h 741"/>
                <a:gd name="T8" fmla="*/ 1247 w 1267"/>
                <a:gd name="T9" fmla="*/ 517 h 741"/>
                <a:gd name="T10" fmla="*/ 1260 w 1267"/>
                <a:gd name="T11" fmla="*/ 510 h 741"/>
                <a:gd name="T12" fmla="*/ 1260 w 1267"/>
                <a:gd name="T13" fmla="*/ 492 h 741"/>
                <a:gd name="T14" fmla="*/ 1181 w 1267"/>
                <a:gd name="T15" fmla="*/ 447 h 741"/>
                <a:gd name="T16" fmla="*/ 413 w 1267"/>
                <a:gd name="T17" fmla="*/ 3 h 741"/>
                <a:gd name="T18" fmla="*/ 394 w 1267"/>
                <a:gd name="T19" fmla="*/ 3 h 741"/>
                <a:gd name="T20" fmla="*/ 12 w 1267"/>
                <a:gd name="T21" fmla="*/ 224 h 741"/>
                <a:gd name="T22" fmla="*/ 12 w 1267"/>
                <a:gd name="T23" fmla="*/ 225 h 741"/>
                <a:gd name="T24" fmla="*/ 12 w 1267"/>
                <a:gd name="T25" fmla="*/ 256 h 741"/>
                <a:gd name="T26" fmla="*/ 69 w 1267"/>
                <a:gd name="T27" fmla="*/ 268 h 741"/>
                <a:gd name="T28" fmla="*/ 451 w 1267"/>
                <a:gd name="T29" fmla="*/ 47 h 741"/>
                <a:gd name="T30" fmla="*/ 1172 w 1267"/>
                <a:gd name="T31" fmla="*/ 463 h 741"/>
                <a:gd name="T32" fmla="*/ 790 w 1267"/>
                <a:gd name="T33" fmla="*/ 684 h 741"/>
                <a:gd name="T34" fmla="*/ 69 w 1267"/>
                <a:gd name="T35" fmla="*/ 268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67" h="741">
                  <a:moveTo>
                    <a:pt x="12" y="256"/>
                  </a:moveTo>
                  <a:cubicBezTo>
                    <a:pt x="60" y="284"/>
                    <a:pt x="60" y="284"/>
                    <a:pt x="60" y="284"/>
                  </a:cubicBezTo>
                  <a:cubicBezTo>
                    <a:pt x="847" y="738"/>
                    <a:pt x="847" y="738"/>
                    <a:pt x="847" y="738"/>
                  </a:cubicBezTo>
                  <a:cubicBezTo>
                    <a:pt x="853" y="741"/>
                    <a:pt x="860" y="741"/>
                    <a:pt x="866" y="738"/>
                  </a:cubicBezTo>
                  <a:cubicBezTo>
                    <a:pt x="1247" y="517"/>
                    <a:pt x="1247" y="517"/>
                    <a:pt x="1247" y="517"/>
                  </a:cubicBezTo>
                  <a:cubicBezTo>
                    <a:pt x="1260" y="510"/>
                    <a:pt x="1260" y="510"/>
                    <a:pt x="1260" y="510"/>
                  </a:cubicBezTo>
                  <a:cubicBezTo>
                    <a:pt x="1267" y="506"/>
                    <a:pt x="1267" y="496"/>
                    <a:pt x="1260" y="492"/>
                  </a:cubicBezTo>
                  <a:cubicBezTo>
                    <a:pt x="1181" y="447"/>
                    <a:pt x="1181" y="447"/>
                    <a:pt x="1181" y="447"/>
                  </a:cubicBezTo>
                  <a:cubicBezTo>
                    <a:pt x="413" y="3"/>
                    <a:pt x="413" y="3"/>
                    <a:pt x="413" y="3"/>
                  </a:cubicBezTo>
                  <a:cubicBezTo>
                    <a:pt x="407" y="0"/>
                    <a:pt x="400" y="0"/>
                    <a:pt x="394" y="3"/>
                  </a:cubicBezTo>
                  <a:cubicBezTo>
                    <a:pt x="12" y="224"/>
                    <a:pt x="12" y="224"/>
                    <a:pt x="12" y="224"/>
                  </a:cubicBezTo>
                  <a:cubicBezTo>
                    <a:pt x="12" y="225"/>
                    <a:pt x="12" y="225"/>
                    <a:pt x="12" y="225"/>
                  </a:cubicBezTo>
                  <a:cubicBezTo>
                    <a:pt x="0" y="232"/>
                    <a:pt x="0" y="249"/>
                    <a:pt x="12" y="256"/>
                  </a:cubicBezTo>
                  <a:moveTo>
                    <a:pt x="69" y="268"/>
                  </a:moveTo>
                  <a:cubicBezTo>
                    <a:pt x="451" y="47"/>
                    <a:pt x="451" y="47"/>
                    <a:pt x="451" y="47"/>
                  </a:cubicBezTo>
                  <a:cubicBezTo>
                    <a:pt x="1172" y="463"/>
                    <a:pt x="1172" y="463"/>
                    <a:pt x="1172" y="463"/>
                  </a:cubicBezTo>
                  <a:cubicBezTo>
                    <a:pt x="790" y="684"/>
                    <a:pt x="790" y="684"/>
                    <a:pt x="790" y="684"/>
                  </a:cubicBezTo>
                  <a:cubicBezTo>
                    <a:pt x="69" y="268"/>
                    <a:pt x="69" y="268"/>
                    <a:pt x="69" y="268"/>
                  </a:cubicBezTo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0" name="íṩḻiḋê"/>
            <p:cNvSpPr/>
            <p:nvPr/>
          </p:nvSpPr>
          <p:spPr bwMode="auto">
            <a:xfrm>
              <a:off x="3467100" y="2870201"/>
              <a:ext cx="1406525" cy="2168525"/>
            </a:xfrm>
            <a:custGeom>
              <a:avLst/>
              <a:gdLst>
                <a:gd name="T0" fmla="*/ 414 w 426"/>
                <a:gd name="T1" fmla="*/ 1 h 658"/>
                <a:gd name="T2" fmla="*/ 383 w 426"/>
                <a:gd name="T3" fmla="*/ 21 h 658"/>
                <a:gd name="T4" fmla="*/ 369 w 426"/>
                <a:gd name="T5" fmla="*/ 34 h 658"/>
                <a:gd name="T6" fmla="*/ 48 w 426"/>
                <a:gd name="T7" fmla="*/ 27 h 658"/>
                <a:gd name="T8" fmla="*/ 39 w 426"/>
                <a:gd name="T9" fmla="*/ 19 h 658"/>
                <a:gd name="T10" fmla="*/ 0 w 426"/>
                <a:gd name="T11" fmla="*/ 10 h 658"/>
                <a:gd name="T12" fmla="*/ 0 w 426"/>
                <a:gd name="T13" fmla="*/ 536 h 658"/>
                <a:gd name="T14" fmla="*/ 3 w 426"/>
                <a:gd name="T15" fmla="*/ 541 h 658"/>
                <a:gd name="T16" fmla="*/ 9 w 426"/>
                <a:gd name="T17" fmla="*/ 544 h 658"/>
                <a:gd name="T18" fmla="*/ 202 w 426"/>
                <a:gd name="T19" fmla="*/ 656 h 658"/>
                <a:gd name="T20" fmla="*/ 211 w 426"/>
                <a:gd name="T21" fmla="*/ 656 h 658"/>
                <a:gd name="T22" fmla="*/ 397 w 426"/>
                <a:gd name="T23" fmla="*/ 548 h 658"/>
                <a:gd name="T24" fmla="*/ 422 w 426"/>
                <a:gd name="T25" fmla="*/ 534 h 658"/>
                <a:gd name="T26" fmla="*/ 426 w 426"/>
                <a:gd name="T27" fmla="*/ 526 h 658"/>
                <a:gd name="T28" fmla="*/ 426 w 426"/>
                <a:gd name="T29" fmla="*/ 526 h 658"/>
                <a:gd name="T30" fmla="*/ 426 w 426"/>
                <a:gd name="T31" fmla="*/ 0 h 658"/>
                <a:gd name="T32" fmla="*/ 414 w 426"/>
                <a:gd name="T33" fmla="*/ 1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6" h="658">
                  <a:moveTo>
                    <a:pt x="414" y="1"/>
                  </a:moveTo>
                  <a:cubicBezTo>
                    <a:pt x="383" y="21"/>
                    <a:pt x="383" y="21"/>
                    <a:pt x="383" y="21"/>
                  </a:cubicBezTo>
                  <a:cubicBezTo>
                    <a:pt x="369" y="34"/>
                    <a:pt x="369" y="34"/>
                    <a:pt x="369" y="34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36"/>
                    <a:pt x="0" y="536"/>
                    <a:pt x="0" y="536"/>
                  </a:cubicBezTo>
                  <a:cubicBezTo>
                    <a:pt x="0" y="538"/>
                    <a:pt x="1" y="540"/>
                    <a:pt x="3" y="541"/>
                  </a:cubicBezTo>
                  <a:cubicBezTo>
                    <a:pt x="9" y="544"/>
                    <a:pt x="9" y="544"/>
                    <a:pt x="9" y="544"/>
                  </a:cubicBezTo>
                  <a:cubicBezTo>
                    <a:pt x="202" y="656"/>
                    <a:pt x="202" y="656"/>
                    <a:pt x="202" y="656"/>
                  </a:cubicBezTo>
                  <a:cubicBezTo>
                    <a:pt x="204" y="658"/>
                    <a:pt x="208" y="658"/>
                    <a:pt x="211" y="656"/>
                  </a:cubicBezTo>
                  <a:cubicBezTo>
                    <a:pt x="397" y="548"/>
                    <a:pt x="397" y="548"/>
                    <a:pt x="397" y="548"/>
                  </a:cubicBezTo>
                  <a:cubicBezTo>
                    <a:pt x="422" y="534"/>
                    <a:pt x="422" y="534"/>
                    <a:pt x="422" y="534"/>
                  </a:cubicBezTo>
                  <a:cubicBezTo>
                    <a:pt x="425" y="532"/>
                    <a:pt x="426" y="529"/>
                    <a:pt x="426" y="526"/>
                  </a:cubicBezTo>
                  <a:cubicBezTo>
                    <a:pt x="426" y="526"/>
                    <a:pt x="426" y="526"/>
                    <a:pt x="426" y="526"/>
                  </a:cubicBezTo>
                  <a:cubicBezTo>
                    <a:pt x="426" y="0"/>
                    <a:pt x="426" y="0"/>
                    <a:pt x="426" y="0"/>
                  </a:cubicBezTo>
                  <a:lnTo>
                    <a:pt x="414" y="1"/>
                  </a:lnTo>
                  <a:close/>
                </a:path>
              </a:pathLst>
            </a:custGeom>
            <a:gradFill>
              <a:gsLst>
                <a:gs pos="0">
                  <a:srgbClr val="76BEF5"/>
                </a:gs>
                <a:gs pos="100000">
                  <a:srgbClr val="89DCFD"/>
                </a:gs>
                <a:gs pos="44000">
                  <a:srgbClr val="81CFFA"/>
                </a:gs>
              </a:gsLst>
              <a:lin ang="0" scaled="1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íṧ1îḓé"/>
            <p:cNvSpPr/>
            <p:nvPr/>
          </p:nvSpPr>
          <p:spPr bwMode="auto">
            <a:xfrm>
              <a:off x="3463925" y="2471738"/>
              <a:ext cx="1416050" cy="833438"/>
            </a:xfrm>
            <a:custGeom>
              <a:avLst/>
              <a:gdLst>
                <a:gd name="T0" fmla="*/ 423 w 429"/>
                <a:gd name="T1" fmla="*/ 114 h 253"/>
                <a:gd name="T2" fmla="*/ 422 w 429"/>
                <a:gd name="T3" fmla="*/ 113 h 253"/>
                <a:gd name="T4" fmla="*/ 230 w 429"/>
                <a:gd name="T5" fmla="*/ 2 h 253"/>
                <a:gd name="T6" fmla="*/ 220 w 429"/>
                <a:gd name="T7" fmla="*/ 2 h 253"/>
                <a:gd name="T8" fmla="*/ 43 w 429"/>
                <a:gd name="T9" fmla="*/ 104 h 253"/>
                <a:gd name="T10" fmla="*/ 4 w 429"/>
                <a:gd name="T11" fmla="*/ 127 h 253"/>
                <a:gd name="T12" fmla="*/ 4 w 429"/>
                <a:gd name="T13" fmla="*/ 136 h 253"/>
                <a:gd name="T14" fmla="*/ 10 w 429"/>
                <a:gd name="T15" fmla="*/ 140 h 253"/>
                <a:gd name="T16" fmla="*/ 203 w 429"/>
                <a:gd name="T17" fmla="*/ 251 h 253"/>
                <a:gd name="T18" fmla="*/ 212 w 429"/>
                <a:gd name="T19" fmla="*/ 251 h 253"/>
                <a:gd name="T20" fmla="*/ 398 w 429"/>
                <a:gd name="T21" fmla="*/ 143 h 253"/>
                <a:gd name="T22" fmla="*/ 423 w 429"/>
                <a:gd name="T23" fmla="*/ 129 h 253"/>
                <a:gd name="T24" fmla="*/ 423 w 429"/>
                <a:gd name="T25" fmla="*/ 114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9" h="253">
                  <a:moveTo>
                    <a:pt x="423" y="114"/>
                  </a:moveTo>
                  <a:cubicBezTo>
                    <a:pt x="422" y="113"/>
                    <a:pt x="422" y="113"/>
                    <a:pt x="422" y="113"/>
                  </a:cubicBezTo>
                  <a:cubicBezTo>
                    <a:pt x="230" y="2"/>
                    <a:pt x="230" y="2"/>
                    <a:pt x="230" y="2"/>
                  </a:cubicBezTo>
                  <a:cubicBezTo>
                    <a:pt x="227" y="0"/>
                    <a:pt x="223" y="0"/>
                    <a:pt x="220" y="2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4" y="127"/>
                    <a:pt x="4" y="127"/>
                    <a:pt x="4" y="127"/>
                  </a:cubicBezTo>
                  <a:cubicBezTo>
                    <a:pt x="0" y="129"/>
                    <a:pt x="0" y="134"/>
                    <a:pt x="4" y="136"/>
                  </a:cubicBezTo>
                  <a:cubicBezTo>
                    <a:pt x="10" y="140"/>
                    <a:pt x="10" y="140"/>
                    <a:pt x="10" y="140"/>
                  </a:cubicBezTo>
                  <a:cubicBezTo>
                    <a:pt x="203" y="251"/>
                    <a:pt x="203" y="251"/>
                    <a:pt x="203" y="251"/>
                  </a:cubicBezTo>
                  <a:cubicBezTo>
                    <a:pt x="205" y="253"/>
                    <a:pt x="209" y="253"/>
                    <a:pt x="212" y="251"/>
                  </a:cubicBezTo>
                  <a:cubicBezTo>
                    <a:pt x="398" y="143"/>
                    <a:pt x="398" y="143"/>
                    <a:pt x="398" y="143"/>
                  </a:cubicBezTo>
                  <a:cubicBezTo>
                    <a:pt x="423" y="129"/>
                    <a:pt x="423" y="129"/>
                    <a:pt x="423" y="129"/>
                  </a:cubicBezTo>
                  <a:cubicBezTo>
                    <a:pt x="429" y="126"/>
                    <a:pt x="429" y="117"/>
                    <a:pt x="423" y="114"/>
                  </a:cubicBez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2" name="îṧḻïdê"/>
            <p:cNvSpPr/>
            <p:nvPr/>
          </p:nvSpPr>
          <p:spPr bwMode="auto">
            <a:xfrm>
              <a:off x="7477125" y="3019426"/>
              <a:ext cx="938213" cy="846138"/>
            </a:xfrm>
            <a:custGeom>
              <a:avLst/>
              <a:gdLst>
                <a:gd name="T0" fmla="*/ 276 w 284"/>
                <a:gd name="T1" fmla="*/ 1 h 257"/>
                <a:gd name="T2" fmla="*/ 256 w 284"/>
                <a:gd name="T3" fmla="*/ 14 h 257"/>
                <a:gd name="T4" fmla="*/ 246 w 284"/>
                <a:gd name="T5" fmla="*/ 22 h 257"/>
                <a:gd name="T6" fmla="*/ 33 w 284"/>
                <a:gd name="T7" fmla="*/ 17 h 257"/>
                <a:gd name="T8" fmla="*/ 27 w 284"/>
                <a:gd name="T9" fmla="*/ 12 h 257"/>
                <a:gd name="T10" fmla="*/ 0 w 284"/>
                <a:gd name="T11" fmla="*/ 7 h 257"/>
                <a:gd name="T12" fmla="*/ 0 w 284"/>
                <a:gd name="T13" fmla="*/ 176 h 257"/>
                <a:gd name="T14" fmla="*/ 2 w 284"/>
                <a:gd name="T15" fmla="*/ 179 h 257"/>
                <a:gd name="T16" fmla="*/ 6 w 284"/>
                <a:gd name="T17" fmla="*/ 182 h 257"/>
                <a:gd name="T18" fmla="*/ 135 w 284"/>
                <a:gd name="T19" fmla="*/ 256 h 257"/>
                <a:gd name="T20" fmla="*/ 141 w 284"/>
                <a:gd name="T21" fmla="*/ 256 h 257"/>
                <a:gd name="T22" fmla="*/ 265 w 284"/>
                <a:gd name="T23" fmla="*/ 184 h 257"/>
                <a:gd name="T24" fmla="*/ 281 w 284"/>
                <a:gd name="T25" fmla="*/ 175 h 257"/>
                <a:gd name="T26" fmla="*/ 284 w 284"/>
                <a:gd name="T27" fmla="*/ 169 h 257"/>
                <a:gd name="T28" fmla="*/ 284 w 284"/>
                <a:gd name="T29" fmla="*/ 169 h 257"/>
                <a:gd name="T30" fmla="*/ 284 w 284"/>
                <a:gd name="T31" fmla="*/ 0 h 257"/>
                <a:gd name="T32" fmla="*/ 276 w 284"/>
                <a:gd name="T33" fmla="*/ 1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4" h="257">
                  <a:moveTo>
                    <a:pt x="276" y="1"/>
                  </a:moveTo>
                  <a:cubicBezTo>
                    <a:pt x="256" y="14"/>
                    <a:pt x="256" y="14"/>
                    <a:pt x="256" y="14"/>
                  </a:cubicBezTo>
                  <a:cubicBezTo>
                    <a:pt x="246" y="22"/>
                    <a:pt x="246" y="22"/>
                    <a:pt x="246" y="22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177"/>
                    <a:pt x="1" y="179"/>
                    <a:pt x="2" y="179"/>
                  </a:cubicBezTo>
                  <a:cubicBezTo>
                    <a:pt x="6" y="182"/>
                    <a:pt x="6" y="182"/>
                    <a:pt x="6" y="182"/>
                  </a:cubicBezTo>
                  <a:cubicBezTo>
                    <a:pt x="135" y="256"/>
                    <a:pt x="135" y="256"/>
                    <a:pt x="135" y="256"/>
                  </a:cubicBezTo>
                  <a:cubicBezTo>
                    <a:pt x="137" y="257"/>
                    <a:pt x="139" y="257"/>
                    <a:pt x="141" y="256"/>
                  </a:cubicBezTo>
                  <a:cubicBezTo>
                    <a:pt x="265" y="184"/>
                    <a:pt x="265" y="184"/>
                    <a:pt x="265" y="184"/>
                  </a:cubicBezTo>
                  <a:cubicBezTo>
                    <a:pt x="281" y="175"/>
                    <a:pt x="281" y="175"/>
                    <a:pt x="281" y="175"/>
                  </a:cubicBezTo>
                  <a:cubicBezTo>
                    <a:pt x="283" y="174"/>
                    <a:pt x="284" y="171"/>
                    <a:pt x="284" y="169"/>
                  </a:cubicBezTo>
                  <a:cubicBezTo>
                    <a:pt x="284" y="169"/>
                    <a:pt x="284" y="169"/>
                    <a:pt x="284" y="169"/>
                  </a:cubicBezTo>
                  <a:cubicBezTo>
                    <a:pt x="284" y="0"/>
                    <a:pt x="284" y="0"/>
                    <a:pt x="284" y="0"/>
                  </a:cubicBezTo>
                  <a:lnTo>
                    <a:pt x="276" y="1"/>
                  </a:lnTo>
                  <a:close/>
                </a:path>
              </a:pathLst>
            </a:custGeom>
            <a:gradFill>
              <a:gsLst>
                <a:gs pos="0">
                  <a:srgbClr val="76BEF5"/>
                </a:gs>
                <a:gs pos="100000">
                  <a:srgbClr val="89DCFD"/>
                </a:gs>
                <a:gs pos="44000">
                  <a:srgbClr val="81CFFA"/>
                </a:gs>
              </a:gsLst>
              <a:lin ang="0" scaled="1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3" name="îş1îḑè"/>
            <p:cNvSpPr/>
            <p:nvPr/>
          </p:nvSpPr>
          <p:spPr bwMode="auto">
            <a:xfrm>
              <a:off x="7477125" y="2751138"/>
              <a:ext cx="941388" cy="554038"/>
            </a:xfrm>
            <a:custGeom>
              <a:avLst/>
              <a:gdLst>
                <a:gd name="T0" fmla="*/ 281 w 285"/>
                <a:gd name="T1" fmla="*/ 76 h 168"/>
                <a:gd name="T2" fmla="*/ 281 w 285"/>
                <a:gd name="T3" fmla="*/ 76 h 168"/>
                <a:gd name="T4" fmla="*/ 153 w 285"/>
                <a:gd name="T5" fmla="*/ 1 h 168"/>
                <a:gd name="T6" fmla="*/ 146 w 285"/>
                <a:gd name="T7" fmla="*/ 1 h 168"/>
                <a:gd name="T8" fmla="*/ 29 w 285"/>
                <a:gd name="T9" fmla="*/ 69 h 168"/>
                <a:gd name="T10" fmla="*/ 2 w 285"/>
                <a:gd name="T11" fmla="*/ 85 h 168"/>
                <a:gd name="T12" fmla="*/ 2 w 285"/>
                <a:gd name="T13" fmla="*/ 91 h 168"/>
                <a:gd name="T14" fmla="*/ 6 w 285"/>
                <a:gd name="T15" fmla="*/ 93 h 168"/>
                <a:gd name="T16" fmla="*/ 135 w 285"/>
                <a:gd name="T17" fmla="*/ 167 h 168"/>
                <a:gd name="T18" fmla="*/ 141 w 285"/>
                <a:gd name="T19" fmla="*/ 167 h 168"/>
                <a:gd name="T20" fmla="*/ 265 w 285"/>
                <a:gd name="T21" fmla="*/ 96 h 168"/>
                <a:gd name="T22" fmla="*/ 281 w 285"/>
                <a:gd name="T23" fmla="*/ 86 h 168"/>
                <a:gd name="T24" fmla="*/ 281 w 285"/>
                <a:gd name="T25" fmla="*/ 7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5" h="168">
                  <a:moveTo>
                    <a:pt x="281" y="76"/>
                  </a:moveTo>
                  <a:cubicBezTo>
                    <a:pt x="281" y="76"/>
                    <a:pt x="281" y="76"/>
                    <a:pt x="281" y="76"/>
                  </a:cubicBezTo>
                  <a:cubicBezTo>
                    <a:pt x="153" y="1"/>
                    <a:pt x="153" y="1"/>
                    <a:pt x="153" y="1"/>
                  </a:cubicBezTo>
                  <a:cubicBezTo>
                    <a:pt x="151" y="0"/>
                    <a:pt x="148" y="0"/>
                    <a:pt x="146" y="1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2" y="85"/>
                    <a:pt x="2" y="85"/>
                    <a:pt x="2" y="85"/>
                  </a:cubicBezTo>
                  <a:cubicBezTo>
                    <a:pt x="0" y="86"/>
                    <a:pt x="0" y="89"/>
                    <a:pt x="2" y="91"/>
                  </a:cubicBezTo>
                  <a:cubicBezTo>
                    <a:pt x="6" y="93"/>
                    <a:pt x="6" y="93"/>
                    <a:pt x="6" y="93"/>
                  </a:cubicBezTo>
                  <a:cubicBezTo>
                    <a:pt x="135" y="167"/>
                    <a:pt x="135" y="167"/>
                    <a:pt x="135" y="167"/>
                  </a:cubicBezTo>
                  <a:cubicBezTo>
                    <a:pt x="137" y="168"/>
                    <a:pt x="139" y="168"/>
                    <a:pt x="141" y="167"/>
                  </a:cubicBezTo>
                  <a:cubicBezTo>
                    <a:pt x="265" y="96"/>
                    <a:pt x="265" y="96"/>
                    <a:pt x="265" y="96"/>
                  </a:cubicBezTo>
                  <a:cubicBezTo>
                    <a:pt x="281" y="86"/>
                    <a:pt x="281" y="86"/>
                    <a:pt x="281" y="86"/>
                  </a:cubicBezTo>
                  <a:cubicBezTo>
                    <a:pt x="285" y="84"/>
                    <a:pt x="285" y="78"/>
                    <a:pt x="281" y="76"/>
                  </a:cubicBez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" name="is1îdé"/>
            <p:cNvSpPr/>
            <p:nvPr/>
          </p:nvSpPr>
          <p:spPr bwMode="auto">
            <a:xfrm>
              <a:off x="3568700" y="5354638"/>
              <a:ext cx="501650" cy="303213"/>
            </a:xfrm>
            <a:custGeom>
              <a:avLst/>
              <a:gdLst>
                <a:gd name="T0" fmla="*/ 147 w 152"/>
                <a:gd name="T1" fmla="*/ 1 h 92"/>
                <a:gd name="T2" fmla="*/ 136 w 152"/>
                <a:gd name="T3" fmla="*/ 8 h 92"/>
                <a:gd name="T4" fmla="*/ 131 w 152"/>
                <a:gd name="T5" fmla="*/ 12 h 92"/>
                <a:gd name="T6" fmla="*/ 17 w 152"/>
                <a:gd name="T7" fmla="*/ 10 h 92"/>
                <a:gd name="T8" fmla="*/ 14 w 152"/>
                <a:gd name="T9" fmla="*/ 7 h 92"/>
                <a:gd name="T10" fmla="*/ 0 w 152"/>
                <a:gd name="T11" fmla="*/ 4 h 92"/>
                <a:gd name="T12" fmla="*/ 0 w 152"/>
                <a:gd name="T13" fmla="*/ 49 h 92"/>
                <a:gd name="T14" fmla="*/ 1 w 152"/>
                <a:gd name="T15" fmla="*/ 51 h 92"/>
                <a:gd name="T16" fmla="*/ 3 w 152"/>
                <a:gd name="T17" fmla="*/ 52 h 92"/>
                <a:gd name="T18" fmla="*/ 72 w 152"/>
                <a:gd name="T19" fmla="*/ 92 h 92"/>
                <a:gd name="T20" fmla="*/ 75 w 152"/>
                <a:gd name="T21" fmla="*/ 92 h 92"/>
                <a:gd name="T22" fmla="*/ 141 w 152"/>
                <a:gd name="T23" fmla="*/ 53 h 92"/>
                <a:gd name="T24" fmla="*/ 150 w 152"/>
                <a:gd name="T25" fmla="*/ 48 h 92"/>
                <a:gd name="T26" fmla="*/ 152 w 152"/>
                <a:gd name="T27" fmla="*/ 46 h 92"/>
                <a:gd name="T28" fmla="*/ 152 w 152"/>
                <a:gd name="T29" fmla="*/ 46 h 92"/>
                <a:gd name="T30" fmla="*/ 152 w 152"/>
                <a:gd name="T31" fmla="*/ 0 h 92"/>
                <a:gd name="T32" fmla="*/ 147 w 152"/>
                <a:gd name="T33" fmla="*/ 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2" h="92">
                  <a:moveTo>
                    <a:pt x="147" y="1"/>
                  </a:moveTo>
                  <a:cubicBezTo>
                    <a:pt x="136" y="8"/>
                    <a:pt x="136" y="8"/>
                    <a:pt x="136" y="8"/>
                  </a:cubicBezTo>
                  <a:cubicBezTo>
                    <a:pt x="131" y="12"/>
                    <a:pt x="131" y="12"/>
                    <a:pt x="131" y="12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0"/>
                    <a:pt x="0" y="50"/>
                    <a:pt x="1" y="51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4" y="92"/>
                    <a:pt x="75" y="92"/>
                  </a:cubicBezTo>
                  <a:cubicBezTo>
                    <a:pt x="141" y="53"/>
                    <a:pt x="141" y="53"/>
                    <a:pt x="141" y="53"/>
                  </a:cubicBezTo>
                  <a:cubicBezTo>
                    <a:pt x="150" y="48"/>
                    <a:pt x="150" y="48"/>
                    <a:pt x="150" y="48"/>
                  </a:cubicBezTo>
                  <a:cubicBezTo>
                    <a:pt x="151" y="48"/>
                    <a:pt x="152" y="47"/>
                    <a:pt x="152" y="46"/>
                  </a:cubicBezTo>
                  <a:cubicBezTo>
                    <a:pt x="152" y="46"/>
                    <a:pt x="152" y="46"/>
                    <a:pt x="152" y="46"/>
                  </a:cubicBezTo>
                  <a:cubicBezTo>
                    <a:pt x="152" y="0"/>
                    <a:pt x="152" y="0"/>
                    <a:pt x="152" y="0"/>
                  </a:cubicBezTo>
                  <a:lnTo>
                    <a:pt x="147" y="1"/>
                  </a:lnTo>
                  <a:close/>
                </a:path>
              </a:pathLst>
            </a:custGeom>
            <a:gradFill>
              <a:gsLst>
                <a:gs pos="0">
                  <a:srgbClr val="76BEF5"/>
                </a:gs>
                <a:gs pos="100000">
                  <a:srgbClr val="89DCFD"/>
                </a:gs>
                <a:gs pos="44000">
                  <a:srgbClr val="81CFFA"/>
                </a:gs>
              </a:gsLst>
              <a:lin ang="0" scaled="1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5" name="iṡḷïḑè"/>
            <p:cNvSpPr/>
            <p:nvPr/>
          </p:nvSpPr>
          <p:spPr bwMode="auto">
            <a:xfrm>
              <a:off x="3568700" y="5213351"/>
              <a:ext cx="501650" cy="296863"/>
            </a:xfrm>
            <a:custGeom>
              <a:avLst/>
              <a:gdLst>
                <a:gd name="T0" fmla="*/ 150 w 152"/>
                <a:gd name="T1" fmla="*/ 41 h 90"/>
                <a:gd name="T2" fmla="*/ 150 w 152"/>
                <a:gd name="T3" fmla="*/ 40 h 90"/>
                <a:gd name="T4" fmla="*/ 81 w 152"/>
                <a:gd name="T5" fmla="*/ 1 h 90"/>
                <a:gd name="T6" fmla="*/ 78 w 152"/>
                <a:gd name="T7" fmla="*/ 1 h 90"/>
                <a:gd name="T8" fmla="*/ 15 w 152"/>
                <a:gd name="T9" fmla="*/ 37 h 90"/>
                <a:gd name="T10" fmla="*/ 1 w 152"/>
                <a:gd name="T11" fmla="*/ 45 h 90"/>
                <a:gd name="T12" fmla="*/ 1 w 152"/>
                <a:gd name="T13" fmla="*/ 48 h 90"/>
                <a:gd name="T14" fmla="*/ 3 w 152"/>
                <a:gd name="T15" fmla="*/ 50 h 90"/>
                <a:gd name="T16" fmla="*/ 72 w 152"/>
                <a:gd name="T17" fmla="*/ 89 h 90"/>
                <a:gd name="T18" fmla="*/ 75 w 152"/>
                <a:gd name="T19" fmla="*/ 89 h 90"/>
                <a:gd name="T20" fmla="*/ 141 w 152"/>
                <a:gd name="T21" fmla="*/ 51 h 90"/>
                <a:gd name="T22" fmla="*/ 150 w 152"/>
                <a:gd name="T23" fmla="*/ 46 h 90"/>
                <a:gd name="T24" fmla="*/ 150 w 152"/>
                <a:gd name="T25" fmla="*/ 4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2" h="90">
                  <a:moveTo>
                    <a:pt x="150" y="41"/>
                  </a:moveTo>
                  <a:cubicBezTo>
                    <a:pt x="150" y="40"/>
                    <a:pt x="150" y="40"/>
                    <a:pt x="150" y="40"/>
                  </a:cubicBezTo>
                  <a:cubicBezTo>
                    <a:pt x="81" y="1"/>
                    <a:pt x="81" y="1"/>
                    <a:pt x="81" y="1"/>
                  </a:cubicBezTo>
                  <a:cubicBezTo>
                    <a:pt x="80" y="0"/>
                    <a:pt x="79" y="0"/>
                    <a:pt x="78" y="1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0" y="46"/>
                    <a:pt x="0" y="48"/>
                    <a:pt x="1" y="48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72" y="89"/>
                    <a:pt x="72" y="89"/>
                    <a:pt x="72" y="89"/>
                  </a:cubicBezTo>
                  <a:cubicBezTo>
                    <a:pt x="73" y="90"/>
                    <a:pt x="74" y="90"/>
                    <a:pt x="75" y="89"/>
                  </a:cubicBezTo>
                  <a:cubicBezTo>
                    <a:pt x="141" y="51"/>
                    <a:pt x="141" y="51"/>
                    <a:pt x="141" y="51"/>
                  </a:cubicBezTo>
                  <a:cubicBezTo>
                    <a:pt x="150" y="46"/>
                    <a:pt x="150" y="46"/>
                    <a:pt x="150" y="46"/>
                  </a:cubicBezTo>
                  <a:cubicBezTo>
                    <a:pt x="152" y="45"/>
                    <a:pt x="152" y="42"/>
                    <a:pt x="150" y="41"/>
                  </a:cubicBez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6" name="í$ḻïḓe"/>
            <p:cNvSpPr/>
            <p:nvPr/>
          </p:nvSpPr>
          <p:spPr bwMode="auto">
            <a:xfrm>
              <a:off x="6681788" y="2768601"/>
              <a:ext cx="795338" cy="1044575"/>
            </a:xfrm>
            <a:custGeom>
              <a:avLst/>
              <a:gdLst>
                <a:gd name="T0" fmla="*/ 233 w 241"/>
                <a:gd name="T1" fmla="*/ 129 h 317"/>
                <a:gd name="T2" fmla="*/ 13 w 241"/>
                <a:gd name="T3" fmla="*/ 1 h 317"/>
                <a:gd name="T4" fmla="*/ 8 w 241"/>
                <a:gd name="T5" fmla="*/ 1 h 317"/>
                <a:gd name="T6" fmla="*/ 8 w 241"/>
                <a:gd name="T7" fmla="*/ 1 h 317"/>
                <a:gd name="T8" fmla="*/ 8 w 241"/>
                <a:gd name="T9" fmla="*/ 1 h 317"/>
                <a:gd name="T10" fmla="*/ 8 w 241"/>
                <a:gd name="T11" fmla="*/ 1 h 317"/>
                <a:gd name="T12" fmla="*/ 0 w 241"/>
                <a:gd name="T13" fmla="*/ 6 h 317"/>
                <a:gd name="T14" fmla="*/ 6 w 241"/>
                <a:gd name="T15" fmla="*/ 28 h 317"/>
                <a:gd name="T16" fmla="*/ 6 w 241"/>
                <a:gd name="T17" fmla="*/ 174 h 317"/>
                <a:gd name="T18" fmla="*/ 14 w 241"/>
                <a:gd name="T19" fmla="*/ 187 h 317"/>
                <a:gd name="T20" fmla="*/ 226 w 241"/>
                <a:gd name="T21" fmla="*/ 310 h 317"/>
                <a:gd name="T22" fmla="*/ 228 w 241"/>
                <a:gd name="T23" fmla="*/ 317 h 317"/>
                <a:gd name="T24" fmla="*/ 237 w 241"/>
                <a:gd name="T25" fmla="*/ 312 h 317"/>
                <a:gd name="T26" fmla="*/ 237 w 241"/>
                <a:gd name="T27" fmla="*/ 312 h 317"/>
                <a:gd name="T28" fmla="*/ 241 w 241"/>
                <a:gd name="T29" fmla="*/ 305 h 317"/>
                <a:gd name="T30" fmla="*/ 241 w 241"/>
                <a:gd name="T31" fmla="*/ 142 h 317"/>
                <a:gd name="T32" fmla="*/ 233 w 241"/>
                <a:gd name="T33" fmla="*/ 129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1" h="317">
                  <a:moveTo>
                    <a:pt x="233" y="129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1" y="0"/>
                    <a:pt x="10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174"/>
                    <a:pt x="6" y="174"/>
                    <a:pt x="6" y="174"/>
                  </a:cubicBezTo>
                  <a:cubicBezTo>
                    <a:pt x="6" y="180"/>
                    <a:pt x="9" y="184"/>
                    <a:pt x="14" y="187"/>
                  </a:cubicBezTo>
                  <a:cubicBezTo>
                    <a:pt x="226" y="310"/>
                    <a:pt x="226" y="310"/>
                    <a:pt x="226" y="310"/>
                  </a:cubicBezTo>
                  <a:cubicBezTo>
                    <a:pt x="228" y="317"/>
                    <a:pt x="228" y="317"/>
                    <a:pt x="228" y="317"/>
                  </a:cubicBezTo>
                  <a:cubicBezTo>
                    <a:pt x="237" y="312"/>
                    <a:pt x="237" y="312"/>
                    <a:pt x="237" y="312"/>
                  </a:cubicBezTo>
                  <a:cubicBezTo>
                    <a:pt x="237" y="312"/>
                    <a:pt x="237" y="312"/>
                    <a:pt x="237" y="312"/>
                  </a:cubicBezTo>
                  <a:cubicBezTo>
                    <a:pt x="239" y="310"/>
                    <a:pt x="241" y="308"/>
                    <a:pt x="241" y="305"/>
                  </a:cubicBezTo>
                  <a:cubicBezTo>
                    <a:pt x="241" y="142"/>
                    <a:pt x="241" y="142"/>
                    <a:pt x="241" y="142"/>
                  </a:cubicBezTo>
                  <a:cubicBezTo>
                    <a:pt x="241" y="137"/>
                    <a:pt x="238" y="131"/>
                    <a:pt x="233" y="129"/>
                  </a:cubicBezTo>
                  <a:close/>
                </a:path>
              </a:pathLst>
            </a:custGeom>
            <a:solidFill>
              <a:srgbClr val="8CE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7" name="îşľïḋê"/>
            <p:cNvSpPr/>
            <p:nvPr/>
          </p:nvSpPr>
          <p:spPr bwMode="auto">
            <a:xfrm>
              <a:off x="6675438" y="2781301"/>
              <a:ext cx="771525" cy="1041400"/>
            </a:xfrm>
            <a:custGeom>
              <a:avLst/>
              <a:gdLst>
                <a:gd name="T0" fmla="*/ 234 w 234"/>
                <a:gd name="T1" fmla="*/ 143 h 316"/>
                <a:gd name="T2" fmla="*/ 234 w 234"/>
                <a:gd name="T3" fmla="*/ 306 h 316"/>
                <a:gd name="T4" fmla="*/ 222 w 234"/>
                <a:gd name="T5" fmla="*/ 313 h 316"/>
                <a:gd name="T6" fmla="*/ 7 w 234"/>
                <a:gd name="T7" fmla="*/ 188 h 316"/>
                <a:gd name="T8" fmla="*/ 0 w 234"/>
                <a:gd name="T9" fmla="*/ 175 h 316"/>
                <a:gd name="T10" fmla="*/ 0 w 234"/>
                <a:gd name="T11" fmla="*/ 6 h 316"/>
                <a:gd name="T12" fmla="*/ 6 w 234"/>
                <a:gd name="T13" fmla="*/ 2 h 316"/>
                <a:gd name="T14" fmla="*/ 227 w 234"/>
                <a:gd name="T15" fmla="*/ 130 h 316"/>
                <a:gd name="T16" fmla="*/ 234 w 234"/>
                <a:gd name="T17" fmla="*/ 14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4" h="316">
                  <a:moveTo>
                    <a:pt x="234" y="143"/>
                  </a:moveTo>
                  <a:cubicBezTo>
                    <a:pt x="234" y="306"/>
                    <a:pt x="234" y="306"/>
                    <a:pt x="234" y="306"/>
                  </a:cubicBezTo>
                  <a:cubicBezTo>
                    <a:pt x="234" y="312"/>
                    <a:pt x="228" y="316"/>
                    <a:pt x="222" y="313"/>
                  </a:cubicBezTo>
                  <a:cubicBezTo>
                    <a:pt x="7" y="188"/>
                    <a:pt x="7" y="188"/>
                    <a:pt x="7" y="188"/>
                  </a:cubicBezTo>
                  <a:cubicBezTo>
                    <a:pt x="2" y="185"/>
                    <a:pt x="0" y="180"/>
                    <a:pt x="0" y="17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2"/>
                  </a:cubicBezTo>
                  <a:cubicBezTo>
                    <a:pt x="227" y="130"/>
                    <a:pt x="227" y="130"/>
                    <a:pt x="227" y="130"/>
                  </a:cubicBezTo>
                  <a:cubicBezTo>
                    <a:pt x="231" y="132"/>
                    <a:pt x="234" y="138"/>
                    <a:pt x="234" y="143"/>
                  </a:cubicBezTo>
                  <a:close/>
                </a:path>
              </a:pathLst>
            </a:custGeom>
            <a:solidFill>
              <a:srgbClr val="494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8" name="ïS1ïḓé"/>
            <p:cNvSpPr/>
            <p:nvPr/>
          </p:nvSpPr>
          <p:spPr bwMode="auto">
            <a:xfrm>
              <a:off x="6691313" y="2847976"/>
              <a:ext cx="736600" cy="901700"/>
            </a:xfrm>
            <a:custGeom>
              <a:avLst/>
              <a:gdLst>
                <a:gd name="T0" fmla="*/ 464 w 464"/>
                <a:gd name="T1" fmla="*/ 269 h 568"/>
                <a:gd name="T2" fmla="*/ 464 w 464"/>
                <a:gd name="T3" fmla="*/ 568 h 568"/>
                <a:gd name="T4" fmla="*/ 0 w 464"/>
                <a:gd name="T5" fmla="*/ 301 h 568"/>
                <a:gd name="T6" fmla="*/ 0 w 464"/>
                <a:gd name="T7" fmla="*/ 0 h 568"/>
                <a:gd name="T8" fmla="*/ 464 w 464"/>
                <a:gd name="T9" fmla="*/ 269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2" h="568">
                  <a:moveTo>
                    <a:pt x="464" y="269"/>
                  </a:moveTo>
                  <a:lnTo>
                    <a:pt x="464" y="568"/>
                  </a:lnTo>
                  <a:lnTo>
                    <a:pt x="0" y="301"/>
                  </a:lnTo>
                  <a:lnTo>
                    <a:pt x="0" y="0"/>
                  </a:lnTo>
                  <a:lnTo>
                    <a:pt x="464" y="269"/>
                  </a:lnTo>
                  <a:close/>
                </a:path>
              </a:pathLst>
            </a:custGeom>
            <a:solidFill>
              <a:srgbClr val="FF7B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9" name="íṣḻîde"/>
            <p:cNvSpPr/>
            <p:nvPr/>
          </p:nvSpPr>
          <p:spPr bwMode="auto">
            <a:xfrm>
              <a:off x="6189663" y="3384551"/>
              <a:ext cx="1247775" cy="720725"/>
            </a:xfrm>
            <a:custGeom>
              <a:avLst/>
              <a:gdLst>
                <a:gd name="T0" fmla="*/ 3 w 378"/>
                <a:gd name="T1" fmla="*/ 78 h 219"/>
                <a:gd name="T2" fmla="*/ 134 w 378"/>
                <a:gd name="T3" fmla="*/ 2 h 219"/>
                <a:gd name="T4" fmla="*/ 145 w 378"/>
                <a:gd name="T5" fmla="*/ 2 h 219"/>
                <a:gd name="T6" fmla="*/ 375 w 378"/>
                <a:gd name="T7" fmla="*/ 135 h 219"/>
                <a:gd name="T8" fmla="*/ 375 w 378"/>
                <a:gd name="T9" fmla="*/ 141 h 219"/>
                <a:gd name="T10" fmla="*/ 244 w 378"/>
                <a:gd name="T11" fmla="*/ 217 h 219"/>
                <a:gd name="T12" fmla="*/ 233 w 378"/>
                <a:gd name="T13" fmla="*/ 217 h 219"/>
                <a:gd name="T14" fmla="*/ 3 w 378"/>
                <a:gd name="T15" fmla="*/ 84 h 219"/>
                <a:gd name="T16" fmla="*/ 3 w 378"/>
                <a:gd name="T17" fmla="*/ 78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8" h="219">
                  <a:moveTo>
                    <a:pt x="3" y="78"/>
                  </a:moveTo>
                  <a:cubicBezTo>
                    <a:pt x="134" y="2"/>
                    <a:pt x="134" y="2"/>
                    <a:pt x="134" y="2"/>
                  </a:cubicBezTo>
                  <a:cubicBezTo>
                    <a:pt x="137" y="0"/>
                    <a:pt x="142" y="0"/>
                    <a:pt x="145" y="2"/>
                  </a:cubicBezTo>
                  <a:cubicBezTo>
                    <a:pt x="375" y="135"/>
                    <a:pt x="375" y="135"/>
                    <a:pt x="375" y="135"/>
                  </a:cubicBezTo>
                  <a:cubicBezTo>
                    <a:pt x="378" y="137"/>
                    <a:pt x="378" y="139"/>
                    <a:pt x="375" y="141"/>
                  </a:cubicBezTo>
                  <a:cubicBezTo>
                    <a:pt x="244" y="217"/>
                    <a:pt x="244" y="217"/>
                    <a:pt x="244" y="217"/>
                  </a:cubicBezTo>
                  <a:cubicBezTo>
                    <a:pt x="241" y="219"/>
                    <a:pt x="236" y="219"/>
                    <a:pt x="233" y="217"/>
                  </a:cubicBezTo>
                  <a:cubicBezTo>
                    <a:pt x="3" y="84"/>
                    <a:pt x="3" y="84"/>
                    <a:pt x="3" y="84"/>
                  </a:cubicBezTo>
                  <a:cubicBezTo>
                    <a:pt x="0" y="83"/>
                    <a:pt x="0" y="80"/>
                    <a:pt x="3" y="78"/>
                  </a:cubicBez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0" name="ïṧļíḑè"/>
            <p:cNvSpPr/>
            <p:nvPr/>
          </p:nvSpPr>
          <p:spPr bwMode="auto">
            <a:xfrm>
              <a:off x="6996113" y="3838576"/>
              <a:ext cx="438150" cy="296863"/>
            </a:xfrm>
            <a:custGeom>
              <a:avLst/>
              <a:gdLst>
                <a:gd name="T0" fmla="*/ 0 w 133"/>
                <a:gd name="T1" fmla="*/ 79 h 90"/>
                <a:gd name="T2" fmla="*/ 131 w 133"/>
                <a:gd name="T3" fmla="*/ 3 h 90"/>
                <a:gd name="T4" fmla="*/ 133 w 133"/>
                <a:gd name="T5" fmla="*/ 0 h 90"/>
                <a:gd name="T6" fmla="*/ 133 w 133"/>
                <a:gd name="T7" fmla="*/ 11 h 90"/>
                <a:gd name="T8" fmla="*/ 131 w 133"/>
                <a:gd name="T9" fmla="*/ 14 h 90"/>
                <a:gd name="T10" fmla="*/ 0 w 133"/>
                <a:gd name="T11" fmla="*/ 90 h 90"/>
                <a:gd name="T12" fmla="*/ 0 w 133"/>
                <a:gd name="T13" fmla="*/ 7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90">
                  <a:moveTo>
                    <a:pt x="0" y="79"/>
                  </a:moveTo>
                  <a:cubicBezTo>
                    <a:pt x="131" y="3"/>
                    <a:pt x="131" y="3"/>
                    <a:pt x="131" y="3"/>
                  </a:cubicBezTo>
                  <a:cubicBezTo>
                    <a:pt x="133" y="2"/>
                    <a:pt x="133" y="1"/>
                    <a:pt x="133" y="0"/>
                  </a:cubicBezTo>
                  <a:cubicBezTo>
                    <a:pt x="133" y="11"/>
                    <a:pt x="133" y="11"/>
                    <a:pt x="133" y="11"/>
                  </a:cubicBezTo>
                  <a:cubicBezTo>
                    <a:pt x="133" y="12"/>
                    <a:pt x="133" y="13"/>
                    <a:pt x="131" y="14"/>
                  </a:cubicBezTo>
                  <a:cubicBezTo>
                    <a:pt x="0" y="90"/>
                    <a:pt x="0" y="90"/>
                    <a:pt x="0" y="90"/>
                  </a:cubicBezTo>
                  <a:lnTo>
                    <a:pt x="0" y="79"/>
                  </a:lnTo>
                  <a:close/>
                </a:path>
              </a:pathLst>
            </a:custGeom>
            <a:solidFill>
              <a:srgbClr val="D8D2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1" name="ïṧ1îḑê"/>
            <p:cNvSpPr/>
            <p:nvPr/>
          </p:nvSpPr>
          <p:spPr bwMode="auto">
            <a:xfrm>
              <a:off x="6192838" y="3651251"/>
              <a:ext cx="803275" cy="490538"/>
            </a:xfrm>
            <a:custGeom>
              <a:avLst/>
              <a:gdLst>
                <a:gd name="T0" fmla="*/ 0 w 243"/>
                <a:gd name="T1" fmla="*/ 0 h 149"/>
                <a:gd name="T2" fmla="*/ 2 w 243"/>
                <a:gd name="T3" fmla="*/ 3 h 149"/>
                <a:gd name="T4" fmla="*/ 232 w 243"/>
                <a:gd name="T5" fmla="*/ 136 h 149"/>
                <a:gd name="T6" fmla="*/ 243 w 243"/>
                <a:gd name="T7" fmla="*/ 136 h 149"/>
                <a:gd name="T8" fmla="*/ 243 w 243"/>
                <a:gd name="T9" fmla="*/ 147 h 149"/>
                <a:gd name="T10" fmla="*/ 232 w 243"/>
                <a:gd name="T11" fmla="*/ 147 h 149"/>
                <a:gd name="T12" fmla="*/ 2 w 243"/>
                <a:gd name="T13" fmla="*/ 14 h 149"/>
                <a:gd name="T14" fmla="*/ 0 w 243"/>
                <a:gd name="T15" fmla="*/ 11 h 149"/>
                <a:gd name="T16" fmla="*/ 0 w 243"/>
                <a:gd name="T1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3" h="149">
                  <a:moveTo>
                    <a:pt x="0" y="0"/>
                  </a:moveTo>
                  <a:cubicBezTo>
                    <a:pt x="0" y="1"/>
                    <a:pt x="0" y="3"/>
                    <a:pt x="2" y="3"/>
                  </a:cubicBezTo>
                  <a:cubicBezTo>
                    <a:pt x="232" y="136"/>
                    <a:pt x="232" y="136"/>
                    <a:pt x="232" y="136"/>
                  </a:cubicBezTo>
                  <a:cubicBezTo>
                    <a:pt x="235" y="138"/>
                    <a:pt x="240" y="138"/>
                    <a:pt x="243" y="136"/>
                  </a:cubicBezTo>
                  <a:cubicBezTo>
                    <a:pt x="243" y="147"/>
                    <a:pt x="243" y="147"/>
                    <a:pt x="243" y="147"/>
                  </a:cubicBezTo>
                  <a:cubicBezTo>
                    <a:pt x="240" y="149"/>
                    <a:pt x="235" y="149"/>
                    <a:pt x="232" y="14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3"/>
                    <a:pt x="0" y="12"/>
                    <a:pt x="0" y="1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9C4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2" name="ïṧlidé"/>
            <p:cNvSpPr/>
            <p:nvPr/>
          </p:nvSpPr>
          <p:spPr bwMode="auto">
            <a:xfrm>
              <a:off x="6586538" y="3463926"/>
              <a:ext cx="174625" cy="98425"/>
            </a:xfrm>
            <a:custGeom>
              <a:avLst/>
              <a:gdLst>
                <a:gd name="T0" fmla="*/ 52 w 53"/>
                <a:gd name="T1" fmla="*/ 22 h 30"/>
                <a:gd name="T2" fmla="*/ 52 w 53"/>
                <a:gd name="T3" fmla="*/ 24 h 30"/>
                <a:gd name="T4" fmla="*/ 42 w 53"/>
                <a:gd name="T5" fmla="*/ 30 h 30"/>
                <a:gd name="T6" fmla="*/ 39 w 53"/>
                <a:gd name="T7" fmla="*/ 30 h 30"/>
                <a:gd name="T8" fmla="*/ 1 w 53"/>
                <a:gd name="T9" fmla="*/ 8 h 30"/>
                <a:gd name="T10" fmla="*/ 1 w 53"/>
                <a:gd name="T11" fmla="*/ 6 h 30"/>
                <a:gd name="T12" fmla="*/ 11 w 53"/>
                <a:gd name="T13" fmla="*/ 0 h 30"/>
                <a:gd name="T14" fmla="*/ 14 w 53"/>
                <a:gd name="T15" fmla="*/ 0 h 30"/>
                <a:gd name="T16" fmla="*/ 52 w 53"/>
                <a:gd name="T17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30">
                  <a:moveTo>
                    <a:pt x="52" y="22"/>
                  </a:moveTo>
                  <a:cubicBezTo>
                    <a:pt x="53" y="23"/>
                    <a:pt x="53" y="24"/>
                    <a:pt x="52" y="24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1" y="30"/>
                    <a:pt x="40" y="30"/>
                    <a:pt x="39" y="30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0"/>
                    <a:pt x="14" y="0"/>
                  </a:cubicBezTo>
                  <a:lnTo>
                    <a:pt x="52" y="22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3" name="i$ḷiḓe"/>
            <p:cNvSpPr/>
            <p:nvPr/>
          </p:nvSpPr>
          <p:spPr bwMode="auto">
            <a:xfrm>
              <a:off x="6529388" y="3495676"/>
              <a:ext cx="152400" cy="90488"/>
            </a:xfrm>
            <a:custGeom>
              <a:avLst/>
              <a:gdLst>
                <a:gd name="T0" fmla="*/ 45 w 46"/>
                <a:gd name="T1" fmla="*/ 18 h 27"/>
                <a:gd name="T2" fmla="*/ 45 w 46"/>
                <a:gd name="T3" fmla="*/ 20 h 27"/>
                <a:gd name="T4" fmla="*/ 35 w 46"/>
                <a:gd name="T5" fmla="*/ 26 h 27"/>
                <a:gd name="T6" fmla="*/ 31 w 46"/>
                <a:gd name="T7" fmla="*/ 26 h 27"/>
                <a:gd name="T8" fmla="*/ 1 w 46"/>
                <a:gd name="T9" fmla="*/ 9 h 27"/>
                <a:gd name="T10" fmla="*/ 1 w 46"/>
                <a:gd name="T11" fmla="*/ 7 h 27"/>
                <a:gd name="T12" fmla="*/ 11 w 46"/>
                <a:gd name="T13" fmla="*/ 1 h 27"/>
                <a:gd name="T14" fmla="*/ 14 w 46"/>
                <a:gd name="T15" fmla="*/ 1 h 27"/>
                <a:gd name="T16" fmla="*/ 45 w 46"/>
                <a:gd name="T17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27">
                  <a:moveTo>
                    <a:pt x="45" y="18"/>
                  </a:moveTo>
                  <a:cubicBezTo>
                    <a:pt x="46" y="19"/>
                    <a:pt x="46" y="20"/>
                    <a:pt x="45" y="20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4" y="27"/>
                    <a:pt x="32" y="27"/>
                    <a:pt x="31" y="26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0" y="7"/>
                    <a:pt x="1" y="7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3" y="0"/>
                    <a:pt x="14" y="1"/>
                  </a:cubicBezTo>
                  <a:lnTo>
                    <a:pt x="45" y="18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4" name="îSļiḑê"/>
            <p:cNvSpPr/>
            <p:nvPr/>
          </p:nvSpPr>
          <p:spPr bwMode="auto">
            <a:xfrm>
              <a:off x="6480175" y="3529013"/>
              <a:ext cx="198438" cy="115888"/>
            </a:xfrm>
            <a:custGeom>
              <a:avLst/>
              <a:gdLst>
                <a:gd name="T0" fmla="*/ 59 w 60"/>
                <a:gd name="T1" fmla="*/ 27 h 35"/>
                <a:gd name="T2" fmla="*/ 59 w 60"/>
                <a:gd name="T3" fmla="*/ 29 h 35"/>
                <a:gd name="T4" fmla="*/ 49 w 60"/>
                <a:gd name="T5" fmla="*/ 34 h 35"/>
                <a:gd name="T6" fmla="*/ 46 w 60"/>
                <a:gd name="T7" fmla="*/ 34 h 35"/>
                <a:gd name="T8" fmla="*/ 1 w 60"/>
                <a:gd name="T9" fmla="*/ 8 h 35"/>
                <a:gd name="T10" fmla="*/ 1 w 60"/>
                <a:gd name="T11" fmla="*/ 6 h 35"/>
                <a:gd name="T12" fmla="*/ 11 w 60"/>
                <a:gd name="T13" fmla="*/ 1 h 35"/>
                <a:gd name="T14" fmla="*/ 14 w 60"/>
                <a:gd name="T15" fmla="*/ 1 h 35"/>
                <a:gd name="T16" fmla="*/ 59 w 60"/>
                <a:gd name="T17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35">
                  <a:moveTo>
                    <a:pt x="59" y="27"/>
                  </a:moveTo>
                  <a:cubicBezTo>
                    <a:pt x="60" y="27"/>
                    <a:pt x="60" y="28"/>
                    <a:pt x="59" y="29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8" y="35"/>
                    <a:pt x="46" y="35"/>
                    <a:pt x="46" y="34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3" y="0"/>
                    <a:pt x="14" y="1"/>
                  </a:cubicBezTo>
                  <a:lnTo>
                    <a:pt x="59" y="27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5" name="îšlïdê"/>
            <p:cNvSpPr/>
            <p:nvPr/>
          </p:nvSpPr>
          <p:spPr bwMode="auto">
            <a:xfrm>
              <a:off x="6572250" y="3648076"/>
              <a:ext cx="347663" cy="201613"/>
            </a:xfrm>
            <a:custGeom>
              <a:avLst/>
              <a:gdLst>
                <a:gd name="T0" fmla="*/ 104 w 105"/>
                <a:gd name="T1" fmla="*/ 52 h 61"/>
                <a:gd name="T2" fmla="*/ 104 w 105"/>
                <a:gd name="T3" fmla="*/ 54 h 61"/>
                <a:gd name="T4" fmla="*/ 94 w 105"/>
                <a:gd name="T5" fmla="*/ 60 h 61"/>
                <a:gd name="T6" fmla="*/ 91 w 105"/>
                <a:gd name="T7" fmla="*/ 60 h 61"/>
                <a:gd name="T8" fmla="*/ 1 w 105"/>
                <a:gd name="T9" fmla="*/ 8 h 61"/>
                <a:gd name="T10" fmla="*/ 1 w 105"/>
                <a:gd name="T11" fmla="*/ 6 h 61"/>
                <a:gd name="T12" fmla="*/ 11 w 105"/>
                <a:gd name="T13" fmla="*/ 1 h 61"/>
                <a:gd name="T14" fmla="*/ 14 w 105"/>
                <a:gd name="T15" fmla="*/ 1 h 61"/>
                <a:gd name="T16" fmla="*/ 104 w 105"/>
                <a:gd name="T17" fmla="*/ 5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61">
                  <a:moveTo>
                    <a:pt x="104" y="52"/>
                  </a:moveTo>
                  <a:cubicBezTo>
                    <a:pt x="105" y="53"/>
                    <a:pt x="105" y="54"/>
                    <a:pt x="104" y="54"/>
                  </a:cubicBezTo>
                  <a:cubicBezTo>
                    <a:pt x="94" y="60"/>
                    <a:pt x="94" y="60"/>
                    <a:pt x="94" y="60"/>
                  </a:cubicBezTo>
                  <a:cubicBezTo>
                    <a:pt x="93" y="61"/>
                    <a:pt x="92" y="61"/>
                    <a:pt x="91" y="60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4" y="0"/>
                    <a:pt x="14" y="1"/>
                  </a:cubicBezTo>
                  <a:lnTo>
                    <a:pt x="104" y="52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6" name="í$ľidé"/>
            <p:cNvSpPr/>
            <p:nvPr/>
          </p:nvSpPr>
          <p:spPr bwMode="auto">
            <a:xfrm>
              <a:off x="7226300" y="3763963"/>
              <a:ext cx="138113" cy="77788"/>
            </a:xfrm>
            <a:custGeom>
              <a:avLst/>
              <a:gdLst>
                <a:gd name="T0" fmla="*/ 42 w 42"/>
                <a:gd name="T1" fmla="*/ 16 h 24"/>
                <a:gd name="T2" fmla="*/ 42 w 42"/>
                <a:gd name="T3" fmla="*/ 18 h 24"/>
                <a:gd name="T4" fmla="*/ 32 w 42"/>
                <a:gd name="T5" fmla="*/ 24 h 24"/>
                <a:gd name="T6" fmla="*/ 28 w 42"/>
                <a:gd name="T7" fmla="*/ 24 h 24"/>
                <a:gd name="T8" fmla="*/ 1 w 42"/>
                <a:gd name="T9" fmla="*/ 8 h 24"/>
                <a:gd name="T10" fmla="*/ 1 w 42"/>
                <a:gd name="T11" fmla="*/ 6 h 24"/>
                <a:gd name="T12" fmla="*/ 11 w 42"/>
                <a:gd name="T13" fmla="*/ 0 h 24"/>
                <a:gd name="T14" fmla="*/ 14 w 42"/>
                <a:gd name="T15" fmla="*/ 0 h 24"/>
                <a:gd name="T16" fmla="*/ 42 w 42"/>
                <a:gd name="T17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24">
                  <a:moveTo>
                    <a:pt x="42" y="16"/>
                  </a:moveTo>
                  <a:cubicBezTo>
                    <a:pt x="42" y="17"/>
                    <a:pt x="42" y="18"/>
                    <a:pt x="42" y="18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1" y="24"/>
                    <a:pt x="29" y="24"/>
                    <a:pt x="28" y="24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0"/>
                    <a:pt x="14" y="0"/>
                  </a:cubicBezTo>
                  <a:lnTo>
                    <a:pt x="42" y="16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7" name="ïṡľide"/>
            <p:cNvSpPr/>
            <p:nvPr/>
          </p:nvSpPr>
          <p:spPr bwMode="auto">
            <a:xfrm>
              <a:off x="7226300" y="3829051"/>
              <a:ext cx="82550" cy="49213"/>
            </a:xfrm>
            <a:custGeom>
              <a:avLst/>
              <a:gdLst>
                <a:gd name="T0" fmla="*/ 24 w 25"/>
                <a:gd name="T1" fmla="*/ 6 h 15"/>
                <a:gd name="T2" fmla="*/ 24 w 25"/>
                <a:gd name="T3" fmla="*/ 8 h 15"/>
                <a:gd name="T4" fmla="*/ 14 w 25"/>
                <a:gd name="T5" fmla="*/ 14 h 15"/>
                <a:gd name="T6" fmla="*/ 10 w 25"/>
                <a:gd name="T7" fmla="*/ 14 h 15"/>
                <a:gd name="T8" fmla="*/ 1 w 25"/>
                <a:gd name="T9" fmla="*/ 9 h 15"/>
                <a:gd name="T10" fmla="*/ 1 w 25"/>
                <a:gd name="T11" fmla="*/ 7 h 15"/>
                <a:gd name="T12" fmla="*/ 11 w 25"/>
                <a:gd name="T13" fmla="*/ 1 h 15"/>
                <a:gd name="T14" fmla="*/ 14 w 25"/>
                <a:gd name="T15" fmla="*/ 1 h 15"/>
                <a:gd name="T16" fmla="*/ 24 w 25"/>
                <a:gd name="T17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5">
                  <a:moveTo>
                    <a:pt x="24" y="6"/>
                  </a:moveTo>
                  <a:cubicBezTo>
                    <a:pt x="25" y="7"/>
                    <a:pt x="25" y="8"/>
                    <a:pt x="24" y="8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5"/>
                    <a:pt x="11" y="15"/>
                    <a:pt x="10" y="14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0" y="7"/>
                    <a:pt x="1" y="7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3" y="0"/>
                    <a:pt x="14" y="1"/>
                  </a:cubicBezTo>
                  <a:lnTo>
                    <a:pt x="24" y="6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8" name="íśļíḑê"/>
            <p:cNvSpPr/>
            <p:nvPr/>
          </p:nvSpPr>
          <p:spPr bwMode="auto">
            <a:xfrm>
              <a:off x="7177088" y="3803651"/>
              <a:ext cx="82550" cy="46038"/>
            </a:xfrm>
            <a:custGeom>
              <a:avLst/>
              <a:gdLst>
                <a:gd name="T0" fmla="*/ 24 w 25"/>
                <a:gd name="T1" fmla="*/ 6 h 14"/>
                <a:gd name="T2" fmla="*/ 24 w 25"/>
                <a:gd name="T3" fmla="*/ 8 h 14"/>
                <a:gd name="T4" fmla="*/ 14 w 25"/>
                <a:gd name="T5" fmla="*/ 14 h 14"/>
                <a:gd name="T6" fmla="*/ 11 w 25"/>
                <a:gd name="T7" fmla="*/ 14 h 14"/>
                <a:gd name="T8" fmla="*/ 1 w 25"/>
                <a:gd name="T9" fmla="*/ 8 h 14"/>
                <a:gd name="T10" fmla="*/ 1 w 25"/>
                <a:gd name="T11" fmla="*/ 6 h 14"/>
                <a:gd name="T12" fmla="*/ 11 w 25"/>
                <a:gd name="T13" fmla="*/ 0 h 14"/>
                <a:gd name="T14" fmla="*/ 14 w 25"/>
                <a:gd name="T15" fmla="*/ 0 h 14"/>
                <a:gd name="T16" fmla="*/ 24 w 25"/>
                <a:gd name="T17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4">
                  <a:moveTo>
                    <a:pt x="24" y="6"/>
                  </a:moveTo>
                  <a:cubicBezTo>
                    <a:pt x="25" y="6"/>
                    <a:pt x="25" y="7"/>
                    <a:pt x="24" y="8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4"/>
                    <a:pt x="12" y="14"/>
                    <a:pt x="11" y="14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7"/>
                    <a:pt x="1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0"/>
                    <a:pt x="14" y="0"/>
                  </a:cubicBezTo>
                  <a:lnTo>
                    <a:pt x="24" y="6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9" name="íṣ1íḓé"/>
            <p:cNvSpPr/>
            <p:nvPr/>
          </p:nvSpPr>
          <p:spPr bwMode="auto">
            <a:xfrm>
              <a:off x="7127875" y="3773488"/>
              <a:ext cx="82550" cy="49213"/>
            </a:xfrm>
            <a:custGeom>
              <a:avLst/>
              <a:gdLst>
                <a:gd name="T0" fmla="*/ 24 w 25"/>
                <a:gd name="T1" fmla="*/ 6 h 15"/>
                <a:gd name="T2" fmla="*/ 24 w 25"/>
                <a:gd name="T3" fmla="*/ 8 h 15"/>
                <a:gd name="T4" fmla="*/ 14 w 25"/>
                <a:gd name="T5" fmla="*/ 14 h 15"/>
                <a:gd name="T6" fmla="*/ 11 w 25"/>
                <a:gd name="T7" fmla="*/ 14 h 15"/>
                <a:gd name="T8" fmla="*/ 1 w 25"/>
                <a:gd name="T9" fmla="*/ 8 h 15"/>
                <a:gd name="T10" fmla="*/ 1 w 25"/>
                <a:gd name="T11" fmla="*/ 6 h 15"/>
                <a:gd name="T12" fmla="*/ 11 w 25"/>
                <a:gd name="T13" fmla="*/ 1 h 15"/>
                <a:gd name="T14" fmla="*/ 14 w 25"/>
                <a:gd name="T15" fmla="*/ 1 h 15"/>
                <a:gd name="T16" fmla="*/ 24 w 25"/>
                <a:gd name="T17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5">
                  <a:moveTo>
                    <a:pt x="24" y="6"/>
                  </a:moveTo>
                  <a:cubicBezTo>
                    <a:pt x="25" y="7"/>
                    <a:pt x="25" y="8"/>
                    <a:pt x="24" y="8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5"/>
                    <a:pt x="12" y="15"/>
                    <a:pt x="11" y="14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3" y="0"/>
                    <a:pt x="14" y="1"/>
                  </a:cubicBezTo>
                  <a:lnTo>
                    <a:pt x="24" y="6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0" name="îṣlidé"/>
            <p:cNvSpPr/>
            <p:nvPr/>
          </p:nvSpPr>
          <p:spPr bwMode="auto">
            <a:xfrm>
              <a:off x="7078663" y="3743326"/>
              <a:ext cx="80963" cy="49213"/>
            </a:xfrm>
            <a:custGeom>
              <a:avLst/>
              <a:gdLst>
                <a:gd name="T0" fmla="*/ 24 w 25"/>
                <a:gd name="T1" fmla="*/ 7 h 15"/>
                <a:gd name="T2" fmla="*/ 24 w 25"/>
                <a:gd name="T3" fmla="*/ 9 h 15"/>
                <a:gd name="T4" fmla="*/ 14 w 25"/>
                <a:gd name="T5" fmla="*/ 14 h 15"/>
                <a:gd name="T6" fmla="*/ 11 w 25"/>
                <a:gd name="T7" fmla="*/ 14 h 15"/>
                <a:gd name="T8" fmla="*/ 1 w 25"/>
                <a:gd name="T9" fmla="*/ 9 h 15"/>
                <a:gd name="T10" fmla="*/ 1 w 25"/>
                <a:gd name="T11" fmla="*/ 7 h 15"/>
                <a:gd name="T12" fmla="*/ 11 w 25"/>
                <a:gd name="T13" fmla="*/ 1 h 15"/>
                <a:gd name="T14" fmla="*/ 15 w 25"/>
                <a:gd name="T15" fmla="*/ 1 h 15"/>
                <a:gd name="T16" fmla="*/ 24 w 25"/>
                <a:gd name="T17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5">
                  <a:moveTo>
                    <a:pt x="24" y="7"/>
                  </a:moveTo>
                  <a:cubicBezTo>
                    <a:pt x="25" y="7"/>
                    <a:pt x="25" y="8"/>
                    <a:pt x="24" y="9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5"/>
                    <a:pt x="12" y="15"/>
                    <a:pt x="11" y="14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0" y="7"/>
                    <a:pt x="1" y="7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4" y="0"/>
                    <a:pt x="15" y="1"/>
                  </a:cubicBezTo>
                  <a:lnTo>
                    <a:pt x="24" y="7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1" name="ïsļíḑê"/>
            <p:cNvSpPr/>
            <p:nvPr/>
          </p:nvSpPr>
          <p:spPr bwMode="auto">
            <a:xfrm>
              <a:off x="7027863" y="3717926"/>
              <a:ext cx="82550" cy="46038"/>
            </a:xfrm>
            <a:custGeom>
              <a:avLst/>
              <a:gdLst>
                <a:gd name="T0" fmla="*/ 24 w 25"/>
                <a:gd name="T1" fmla="*/ 6 h 14"/>
                <a:gd name="T2" fmla="*/ 24 w 25"/>
                <a:gd name="T3" fmla="*/ 8 h 14"/>
                <a:gd name="T4" fmla="*/ 14 w 25"/>
                <a:gd name="T5" fmla="*/ 14 h 14"/>
                <a:gd name="T6" fmla="*/ 11 w 25"/>
                <a:gd name="T7" fmla="*/ 14 h 14"/>
                <a:gd name="T8" fmla="*/ 1 w 25"/>
                <a:gd name="T9" fmla="*/ 8 h 14"/>
                <a:gd name="T10" fmla="*/ 1 w 25"/>
                <a:gd name="T11" fmla="*/ 6 h 14"/>
                <a:gd name="T12" fmla="*/ 11 w 25"/>
                <a:gd name="T13" fmla="*/ 0 h 14"/>
                <a:gd name="T14" fmla="*/ 15 w 25"/>
                <a:gd name="T15" fmla="*/ 0 h 14"/>
                <a:gd name="T16" fmla="*/ 24 w 25"/>
                <a:gd name="T17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4">
                  <a:moveTo>
                    <a:pt x="24" y="6"/>
                  </a:moveTo>
                  <a:cubicBezTo>
                    <a:pt x="25" y="7"/>
                    <a:pt x="25" y="7"/>
                    <a:pt x="24" y="8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4"/>
                    <a:pt x="12" y="14"/>
                    <a:pt x="11" y="14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4" y="0"/>
                    <a:pt x="15" y="0"/>
                  </a:cubicBezTo>
                  <a:lnTo>
                    <a:pt x="24" y="6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2" name="iş1íḋè"/>
            <p:cNvSpPr/>
            <p:nvPr/>
          </p:nvSpPr>
          <p:spPr bwMode="auto">
            <a:xfrm>
              <a:off x="6981825" y="3687763"/>
              <a:ext cx="79375" cy="49213"/>
            </a:xfrm>
            <a:custGeom>
              <a:avLst/>
              <a:gdLst>
                <a:gd name="T0" fmla="*/ 23 w 24"/>
                <a:gd name="T1" fmla="*/ 6 h 15"/>
                <a:gd name="T2" fmla="*/ 23 w 24"/>
                <a:gd name="T3" fmla="*/ 8 h 15"/>
                <a:gd name="T4" fmla="*/ 14 w 24"/>
                <a:gd name="T5" fmla="*/ 14 h 15"/>
                <a:gd name="T6" fmla="*/ 10 w 24"/>
                <a:gd name="T7" fmla="*/ 14 h 15"/>
                <a:gd name="T8" fmla="*/ 0 w 24"/>
                <a:gd name="T9" fmla="*/ 9 h 15"/>
                <a:gd name="T10" fmla="*/ 0 w 24"/>
                <a:gd name="T11" fmla="*/ 7 h 15"/>
                <a:gd name="T12" fmla="*/ 10 w 24"/>
                <a:gd name="T13" fmla="*/ 1 h 15"/>
                <a:gd name="T14" fmla="*/ 14 w 24"/>
                <a:gd name="T15" fmla="*/ 1 h 15"/>
                <a:gd name="T16" fmla="*/ 23 w 24"/>
                <a:gd name="T17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15">
                  <a:moveTo>
                    <a:pt x="23" y="6"/>
                  </a:moveTo>
                  <a:cubicBezTo>
                    <a:pt x="24" y="7"/>
                    <a:pt x="24" y="8"/>
                    <a:pt x="23" y="8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5"/>
                    <a:pt x="11" y="15"/>
                    <a:pt x="10" y="14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0"/>
                    <a:pt x="13" y="0"/>
                    <a:pt x="14" y="1"/>
                  </a:cubicBezTo>
                  <a:lnTo>
                    <a:pt x="23" y="6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3" name="îṡḻîďè"/>
            <p:cNvSpPr/>
            <p:nvPr/>
          </p:nvSpPr>
          <p:spPr bwMode="auto">
            <a:xfrm>
              <a:off x="6932613" y="3660776"/>
              <a:ext cx="82550" cy="46038"/>
            </a:xfrm>
            <a:custGeom>
              <a:avLst/>
              <a:gdLst>
                <a:gd name="T0" fmla="*/ 24 w 25"/>
                <a:gd name="T1" fmla="*/ 6 h 14"/>
                <a:gd name="T2" fmla="*/ 24 w 25"/>
                <a:gd name="T3" fmla="*/ 8 h 14"/>
                <a:gd name="T4" fmla="*/ 14 w 25"/>
                <a:gd name="T5" fmla="*/ 14 h 14"/>
                <a:gd name="T6" fmla="*/ 10 w 25"/>
                <a:gd name="T7" fmla="*/ 14 h 14"/>
                <a:gd name="T8" fmla="*/ 1 w 25"/>
                <a:gd name="T9" fmla="*/ 8 h 14"/>
                <a:gd name="T10" fmla="*/ 1 w 25"/>
                <a:gd name="T11" fmla="*/ 6 h 14"/>
                <a:gd name="T12" fmla="*/ 10 w 25"/>
                <a:gd name="T13" fmla="*/ 0 h 14"/>
                <a:gd name="T14" fmla="*/ 14 w 25"/>
                <a:gd name="T15" fmla="*/ 0 h 14"/>
                <a:gd name="T16" fmla="*/ 24 w 25"/>
                <a:gd name="T17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4">
                  <a:moveTo>
                    <a:pt x="24" y="6"/>
                  </a:moveTo>
                  <a:cubicBezTo>
                    <a:pt x="25" y="6"/>
                    <a:pt x="25" y="7"/>
                    <a:pt x="24" y="8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4"/>
                    <a:pt x="11" y="14"/>
                    <a:pt x="10" y="14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7"/>
                    <a:pt x="1" y="6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3" y="0"/>
                    <a:pt x="14" y="0"/>
                  </a:cubicBezTo>
                  <a:lnTo>
                    <a:pt x="24" y="6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4" name="í$líḑè"/>
            <p:cNvSpPr/>
            <p:nvPr/>
          </p:nvSpPr>
          <p:spPr bwMode="auto">
            <a:xfrm>
              <a:off x="6883400" y="3632201"/>
              <a:ext cx="82550" cy="46038"/>
            </a:xfrm>
            <a:custGeom>
              <a:avLst/>
              <a:gdLst>
                <a:gd name="T0" fmla="*/ 24 w 25"/>
                <a:gd name="T1" fmla="*/ 6 h 14"/>
                <a:gd name="T2" fmla="*/ 24 w 25"/>
                <a:gd name="T3" fmla="*/ 8 h 14"/>
                <a:gd name="T4" fmla="*/ 14 w 25"/>
                <a:gd name="T5" fmla="*/ 14 h 14"/>
                <a:gd name="T6" fmla="*/ 10 w 25"/>
                <a:gd name="T7" fmla="*/ 14 h 14"/>
                <a:gd name="T8" fmla="*/ 1 w 25"/>
                <a:gd name="T9" fmla="*/ 8 h 14"/>
                <a:gd name="T10" fmla="*/ 1 w 25"/>
                <a:gd name="T11" fmla="*/ 6 h 14"/>
                <a:gd name="T12" fmla="*/ 11 w 25"/>
                <a:gd name="T13" fmla="*/ 1 h 14"/>
                <a:gd name="T14" fmla="*/ 14 w 25"/>
                <a:gd name="T15" fmla="*/ 1 h 14"/>
                <a:gd name="T16" fmla="*/ 24 w 25"/>
                <a:gd name="T17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4">
                  <a:moveTo>
                    <a:pt x="24" y="6"/>
                  </a:moveTo>
                  <a:cubicBezTo>
                    <a:pt x="25" y="7"/>
                    <a:pt x="25" y="8"/>
                    <a:pt x="24" y="8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4"/>
                    <a:pt x="11" y="14"/>
                    <a:pt x="10" y="14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3" y="0"/>
                    <a:pt x="14" y="1"/>
                  </a:cubicBezTo>
                  <a:lnTo>
                    <a:pt x="24" y="6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5" name="ïşľïḍè"/>
            <p:cNvSpPr/>
            <p:nvPr/>
          </p:nvSpPr>
          <p:spPr bwMode="auto">
            <a:xfrm>
              <a:off x="6834188" y="3602038"/>
              <a:ext cx="82550" cy="49213"/>
            </a:xfrm>
            <a:custGeom>
              <a:avLst/>
              <a:gdLst>
                <a:gd name="T0" fmla="*/ 24 w 25"/>
                <a:gd name="T1" fmla="*/ 7 h 15"/>
                <a:gd name="T2" fmla="*/ 24 w 25"/>
                <a:gd name="T3" fmla="*/ 9 h 15"/>
                <a:gd name="T4" fmla="*/ 14 w 25"/>
                <a:gd name="T5" fmla="*/ 14 h 15"/>
                <a:gd name="T6" fmla="*/ 10 w 25"/>
                <a:gd name="T7" fmla="*/ 14 h 15"/>
                <a:gd name="T8" fmla="*/ 1 w 25"/>
                <a:gd name="T9" fmla="*/ 9 h 15"/>
                <a:gd name="T10" fmla="*/ 1 w 25"/>
                <a:gd name="T11" fmla="*/ 7 h 15"/>
                <a:gd name="T12" fmla="*/ 11 w 25"/>
                <a:gd name="T13" fmla="*/ 1 h 15"/>
                <a:gd name="T14" fmla="*/ 14 w 25"/>
                <a:gd name="T15" fmla="*/ 1 h 15"/>
                <a:gd name="T16" fmla="*/ 24 w 25"/>
                <a:gd name="T17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5">
                  <a:moveTo>
                    <a:pt x="24" y="7"/>
                  </a:moveTo>
                  <a:cubicBezTo>
                    <a:pt x="25" y="7"/>
                    <a:pt x="25" y="8"/>
                    <a:pt x="24" y="9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5"/>
                    <a:pt x="11" y="15"/>
                    <a:pt x="10" y="14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0" y="7"/>
                    <a:pt x="1" y="7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3" y="0"/>
                    <a:pt x="14" y="1"/>
                  </a:cubicBezTo>
                  <a:lnTo>
                    <a:pt x="24" y="7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6" name="iṣlïḍê"/>
            <p:cNvSpPr/>
            <p:nvPr/>
          </p:nvSpPr>
          <p:spPr bwMode="auto">
            <a:xfrm>
              <a:off x="6783388" y="3575051"/>
              <a:ext cx="82550" cy="46038"/>
            </a:xfrm>
            <a:custGeom>
              <a:avLst/>
              <a:gdLst>
                <a:gd name="T0" fmla="*/ 24 w 25"/>
                <a:gd name="T1" fmla="*/ 6 h 14"/>
                <a:gd name="T2" fmla="*/ 24 w 25"/>
                <a:gd name="T3" fmla="*/ 8 h 14"/>
                <a:gd name="T4" fmla="*/ 14 w 25"/>
                <a:gd name="T5" fmla="*/ 14 h 14"/>
                <a:gd name="T6" fmla="*/ 11 w 25"/>
                <a:gd name="T7" fmla="*/ 14 h 14"/>
                <a:gd name="T8" fmla="*/ 1 w 25"/>
                <a:gd name="T9" fmla="*/ 8 h 14"/>
                <a:gd name="T10" fmla="*/ 1 w 25"/>
                <a:gd name="T11" fmla="*/ 6 h 14"/>
                <a:gd name="T12" fmla="*/ 11 w 25"/>
                <a:gd name="T13" fmla="*/ 0 h 14"/>
                <a:gd name="T14" fmla="*/ 14 w 25"/>
                <a:gd name="T15" fmla="*/ 0 h 14"/>
                <a:gd name="T16" fmla="*/ 24 w 25"/>
                <a:gd name="T17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4">
                  <a:moveTo>
                    <a:pt x="24" y="6"/>
                  </a:moveTo>
                  <a:cubicBezTo>
                    <a:pt x="25" y="6"/>
                    <a:pt x="25" y="7"/>
                    <a:pt x="24" y="8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4"/>
                    <a:pt x="12" y="14"/>
                    <a:pt x="11" y="14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0"/>
                    <a:pt x="14" y="0"/>
                  </a:cubicBezTo>
                  <a:lnTo>
                    <a:pt x="24" y="6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7" name="íSļîdé"/>
            <p:cNvSpPr/>
            <p:nvPr/>
          </p:nvSpPr>
          <p:spPr bwMode="auto">
            <a:xfrm>
              <a:off x="6734175" y="3546476"/>
              <a:ext cx="82550" cy="49213"/>
            </a:xfrm>
            <a:custGeom>
              <a:avLst/>
              <a:gdLst>
                <a:gd name="T0" fmla="*/ 24 w 25"/>
                <a:gd name="T1" fmla="*/ 6 h 15"/>
                <a:gd name="T2" fmla="*/ 24 w 25"/>
                <a:gd name="T3" fmla="*/ 8 h 15"/>
                <a:gd name="T4" fmla="*/ 14 w 25"/>
                <a:gd name="T5" fmla="*/ 14 h 15"/>
                <a:gd name="T6" fmla="*/ 11 w 25"/>
                <a:gd name="T7" fmla="*/ 14 h 15"/>
                <a:gd name="T8" fmla="*/ 1 w 25"/>
                <a:gd name="T9" fmla="*/ 9 h 15"/>
                <a:gd name="T10" fmla="*/ 1 w 25"/>
                <a:gd name="T11" fmla="*/ 7 h 15"/>
                <a:gd name="T12" fmla="*/ 11 w 25"/>
                <a:gd name="T13" fmla="*/ 1 h 15"/>
                <a:gd name="T14" fmla="*/ 14 w 25"/>
                <a:gd name="T15" fmla="*/ 1 h 15"/>
                <a:gd name="T16" fmla="*/ 24 w 25"/>
                <a:gd name="T17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5">
                  <a:moveTo>
                    <a:pt x="24" y="6"/>
                  </a:moveTo>
                  <a:cubicBezTo>
                    <a:pt x="25" y="7"/>
                    <a:pt x="25" y="8"/>
                    <a:pt x="24" y="8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5"/>
                    <a:pt x="12" y="15"/>
                    <a:pt x="11" y="14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0" y="7"/>
                    <a:pt x="1" y="7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3" y="0"/>
                    <a:pt x="14" y="1"/>
                  </a:cubicBezTo>
                  <a:lnTo>
                    <a:pt x="24" y="6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8" name="ïşlîḓè"/>
            <p:cNvSpPr/>
            <p:nvPr/>
          </p:nvSpPr>
          <p:spPr bwMode="auto">
            <a:xfrm>
              <a:off x="6694488" y="3460751"/>
              <a:ext cx="82550" cy="46038"/>
            </a:xfrm>
            <a:custGeom>
              <a:avLst/>
              <a:gdLst>
                <a:gd name="T0" fmla="*/ 24 w 25"/>
                <a:gd name="T1" fmla="*/ 6 h 14"/>
                <a:gd name="T2" fmla="*/ 24 w 25"/>
                <a:gd name="T3" fmla="*/ 8 h 14"/>
                <a:gd name="T4" fmla="*/ 14 w 25"/>
                <a:gd name="T5" fmla="*/ 14 h 14"/>
                <a:gd name="T6" fmla="*/ 11 w 25"/>
                <a:gd name="T7" fmla="*/ 14 h 14"/>
                <a:gd name="T8" fmla="*/ 1 w 25"/>
                <a:gd name="T9" fmla="*/ 8 h 14"/>
                <a:gd name="T10" fmla="*/ 1 w 25"/>
                <a:gd name="T11" fmla="*/ 6 h 14"/>
                <a:gd name="T12" fmla="*/ 11 w 25"/>
                <a:gd name="T13" fmla="*/ 0 h 14"/>
                <a:gd name="T14" fmla="*/ 15 w 25"/>
                <a:gd name="T15" fmla="*/ 0 h 14"/>
                <a:gd name="T16" fmla="*/ 24 w 25"/>
                <a:gd name="T17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4">
                  <a:moveTo>
                    <a:pt x="24" y="6"/>
                  </a:moveTo>
                  <a:cubicBezTo>
                    <a:pt x="25" y="6"/>
                    <a:pt x="25" y="7"/>
                    <a:pt x="24" y="8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4"/>
                    <a:pt x="12" y="14"/>
                    <a:pt x="11" y="14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4" y="0"/>
                    <a:pt x="15" y="0"/>
                  </a:cubicBezTo>
                  <a:lnTo>
                    <a:pt x="24" y="6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9" name="îsḷiḓê"/>
            <p:cNvSpPr/>
            <p:nvPr/>
          </p:nvSpPr>
          <p:spPr bwMode="auto">
            <a:xfrm>
              <a:off x="6638925" y="3427413"/>
              <a:ext cx="82550" cy="49213"/>
            </a:xfrm>
            <a:custGeom>
              <a:avLst/>
              <a:gdLst>
                <a:gd name="T0" fmla="*/ 24 w 25"/>
                <a:gd name="T1" fmla="*/ 6 h 15"/>
                <a:gd name="T2" fmla="*/ 24 w 25"/>
                <a:gd name="T3" fmla="*/ 8 h 15"/>
                <a:gd name="T4" fmla="*/ 14 w 25"/>
                <a:gd name="T5" fmla="*/ 14 h 15"/>
                <a:gd name="T6" fmla="*/ 11 w 25"/>
                <a:gd name="T7" fmla="*/ 14 h 15"/>
                <a:gd name="T8" fmla="*/ 1 w 25"/>
                <a:gd name="T9" fmla="*/ 8 h 15"/>
                <a:gd name="T10" fmla="*/ 1 w 25"/>
                <a:gd name="T11" fmla="*/ 6 h 15"/>
                <a:gd name="T12" fmla="*/ 11 w 25"/>
                <a:gd name="T13" fmla="*/ 1 h 15"/>
                <a:gd name="T14" fmla="*/ 14 w 25"/>
                <a:gd name="T15" fmla="*/ 1 h 15"/>
                <a:gd name="T16" fmla="*/ 24 w 25"/>
                <a:gd name="T17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5">
                  <a:moveTo>
                    <a:pt x="24" y="6"/>
                  </a:moveTo>
                  <a:cubicBezTo>
                    <a:pt x="25" y="7"/>
                    <a:pt x="25" y="8"/>
                    <a:pt x="24" y="8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5"/>
                    <a:pt x="12" y="14"/>
                    <a:pt x="11" y="14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3" y="0"/>
                    <a:pt x="14" y="1"/>
                  </a:cubicBezTo>
                  <a:lnTo>
                    <a:pt x="24" y="6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0" name="íṩļiḍé"/>
            <p:cNvSpPr/>
            <p:nvPr/>
          </p:nvSpPr>
          <p:spPr bwMode="auto">
            <a:xfrm>
              <a:off x="7048500" y="3795713"/>
              <a:ext cx="82550" cy="46038"/>
            </a:xfrm>
            <a:custGeom>
              <a:avLst/>
              <a:gdLst>
                <a:gd name="T0" fmla="*/ 24 w 25"/>
                <a:gd name="T1" fmla="*/ 6 h 14"/>
                <a:gd name="T2" fmla="*/ 24 w 25"/>
                <a:gd name="T3" fmla="*/ 8 h 14"/>
                <a:gd name="T4" fmla="*/ 14 w 25"/>
                <a:gd name="T5" fmla="*/ 14 h 14"/>
                <a:gd name="T6" fmla="*/ 10 w 25"/>
                <a:gd name="T7" fmla="*/ 14 h 14"/>
                <a:gd name="T8" fmla="*/ 1 w 25"/>
                <a:gd name="T9" fmla="*/ 8 h 14"/>
                <a:gd name="T10" fmla="*/ 1 w 25"/>
                <a:gd name="T11" fmla="*/ 6 h 14"/>
                <a:gd name="T12" fmla="*/ 11 w 25"/>
                <a:gd name="T13" fmla="*/ 0 h 14"/>
                <a:gd name="T14" fmla="*/ 14 w 25"/>
                <a:gd name="T15" fmla="*/ 0 h 14"/>
                <a:gd name="T16" fmla="*/ 24 w 25"/>
                <a:gd name="T17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4">
                  <a:moveTo>
                    <a:pt x="24" y="6"/>
                  </a:moveTo>
                  <a:cubicBezTo>
                    <a:pt x="25" y="6"/>
                    <a:pt x="25" y="7"/>
                    <a:pt x="24" y="8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4"/>
                    <a:pt x="11" y="14"/>
                    <a:pt x="10" y="14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0"/>
                    <a:pt x="14" y="0"/>
                  </a:cubicBezTo>
                  <a:lnTo>
                    <a:pt x="24" y="6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1" name="îṡļîdé"/>
            <p:cNvSpPr/>
            <p:nvPr/>
          </p:nvSpPr>
          <p:spPr bwMode="auto">
            <a:xfrm>
              <a:off x="6999288" y="3767138"/>
              <a:ext cx="82550" cy="49213"/>
            </a:xfrm>
            <a:custGeom>
              <a:avLst/>
              <a:gdLst>
                <a:gd name="T0" fmla="*/ 24 w 25"/>
                <a:gd name="T1" fmla="*/ 6 h 15"/>
                <a:gd name="T2" fmla="*/ 24 w 25"/>
                <a:gd name="T3" fmla="*/ 8 h 15"/>
                <a:gd name="T4" fmla="*/ 14 w 25"/>
                <a:gd name="T5" fmla="*/ 14 h 15"/>
                <a:gd name="T6" fmla="*/ 10 w 25"/>
                <a:gd name="T7" fmla="*/ 14 h 15"/>
                <a:gd name="T8" fmla="*/ 1 w 25"/>
                <a:gd name="T9" fmla="*/ 8 h 15"/>
                <a:gd name="T10" fmla="*/ 1 w 25"/>
                <a:gd name="T11" fmla="*/ 6 h 15"/>
                <a:gd name="T12" fmla="*/ 11 w 25"/>
                <a:gd name="T13" fmla="*/ 1 h 15"/>
                <a:gd name="T14" fmla="*/ 14 w 25"/>
                <a:gd name="T15" fmla="*/ 1 h 15"/>
                <a:gd name="T16" fmla="*/ 24 w 25"/>
                <a:gd name="T17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5">
                  <a:moveTo>
                    <a:pt x="24" y="6"/>
                  </a:moveTo>
                  <a:cubicBezTo>
                    <a:pt x="25" y="7"/>
                    <a:pt x="25" y="8"/>
                    <a:pt x="24" y="8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5"/>
                    <a:pt x="11" y="15"/>
                    <a:pt x="10" y="14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3" y="0"/>
                    <a:pt x="14" y="1"/>
                  </a:cubicBezTo>
                  <a:lnTo>
                    <a:pt x="24" y="6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2" name="išḻiḋê"/>
            <p:cNvSpPr/>
            <p:nvPr/>
          </p:nvSpPr>
          <p:spPr bwMode="auto">
            <a:xfrm>
              <a:off x="6948488" y="3740151"/>
              <a:ext cx="82550" cy="46038"/>
            </a:xfrm>
            <a:custGeom>
              <a:avLst/>
              <a:gdLst>
                <a:gd name="T0" fmla="*/ 24 w 25"/>
                <a:gd name="T1" fmla="*/ 6 h 14"/>
                <a:gd name="T2" fmla="*/ 24 w 25"/>
                <a:gd name="T3" fmla="*/ 8 h 14"/>
                <a:gd name="T4" fmla="*/ 14 w 25"/>
                <a:gd name="T5" fmla="*/ 13 h 14"/>
                <a:gd name="T6" fmla="*/ 11 w 25"/>
                <a:gd name="T7" fmla="*/ 13 h 14"/>
                <a:gd name="T8" fmla="*/ 1 w 25"/>
                <a:gd name="T9" fmla="*/ 8 h 14"/>
                <a:gd name="T10" fmla="*/ 1 w 25"/>
                <a:gd name="T11" fmla="*/ 6 h 14"/>
                <a:gd name="T12" fmla="*/ 11 w 25"/>
                <a:gd name="T13" fmla="*/ 0 h 14"/>
                <a:gd name="T14" fmla="*/ 14 w 25"/>
                <a:gd name="T15" fmla="*/ 0 h 14"/>
                <a:gd name="T16" fmla="*/ 24 w 25"/>
                <a:gd name="T17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4">
                  <a:moveTo>
                    <a:pt x="24" y="6"/>
                  </a:moveTo>
                  <a:cubicBezTo>
                    <a:pt x="25" y="6"/>
                    <a:pt x="25" y="7"/>
                    <a:pt x="24" y="8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4"/>
                    <a:pt x="12" y="14"/>
                    <a:pt x="11" y="13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0"/>
                    <a:pt x="14" y="0"/>
                  </a:cubicBezTo>
                  <a:lnTo>
                    <a:pt x="24" y="6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3" name="îṧlîḑé"/>
            <p:cNvSpPr/>
            <p:nvPr/>
          </p:nvSpPr>
          <p:spPr bwMode="auto">
            <a:xfrm>
              <a:off x="6899275" y="3709988"/>
              <a:ext cx="82550" cy="46038"/>
            </a:xfrm>
            <a:custGeom>
              <a:avLst/>
              <a:gdLst>
                <a:gd name="T0" fmla="*/ 24 w 25"/>
                <a:gd name="T1" fmla="*/ 6 h 14"/>
                <a:gd name="T2" fmla="*/ 24 w 25"/>
                <a:gd name="T3" fmla="*/ 8 h 14"/>
                <a:gd name="T4" fmla="*/ 14 w 25"/>
                <a:gd name="T5" fmla="*/ 14 h 14"/>
                <a:gd name="T6" fmla="*/ 11 w 25"/>
                <a:gd name="T7" fmla="*/ 14 h 14"/>
                <a:gd name="T8" fmla="*/ 1 w 25"/>
                <a:gd name="T9" fmla="*/ 8 h 14"/>
                <a:gd name="T10" fmla="*/ 1 w 25"/>
                <a:gd name="T11" fmla="*/ 6 h 14"/>
                <a:gd name="T12" fmla="*/ 11 w 25"/>
                <a:gd name="T13" fmla="*/ 0 h 14"/>
                <a:gd name="T14" fmla="*/ 14 w 25"/>
                <a:gd name="T15" fmla="*/ 0 h 14"/>
                <a:gd name="T16" fmla="*/ 24 w 25"/>
                <a:gd name="T17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4">
                  <a:moveTo>
                    <a:pt x="24" y="6"/>
                  </a:moveTo>
                  <a:cubicBezTo>
                    <a:pt x="25" y="7"/>
                    <a:pt x="25" y="7"/>
                    <a:pt x="24" y="8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4"/>
                    <a:pt x="12" y="14"/>
                    <a:pt x="11" y="14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0"/>
                    <a:pt x="14" y="0"/>
                  </a:cubicBezTo>
                  <a:lnTo>
                    <a:pt x="24" y="6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4" name="iś1ïḍe"/>
            <p:cNvSpPr/>
            <p:nvPr/>
          </p:nvSpPr>
          <p:spPr bwMode="auto">
            <a:xfrm>
              <a:off x="6850063" y="3681413"/>
              <a:ext cx="82550" cy="49213"/>
            </a:xfrm>
            <a:custGeom>
              <a:avLst/>
              <a:gdLst>
                <a:gd name="T0" fmla="*/ 24 w 25"/>
                <a:gd name="T1" fmla="*/ 6 h 15"/>
                <a:gd name="T2" fmla="*/ 24 w 25"/>
                <a:gd name="T3" fmla="*/ 8 h 15"/>
                <a:gd name="T4" fmla="*/ 14 w 25"/>
                <a:gd name="T5" fmla="*/ 14 h 15"/>
                <a:gd name="T6" fmla="*/ 11 w 25"/>
                <a:gd name="T7" fmla="*/ 14 h 15"/>
                <a:gd name="T8" fmla="*/ 1 w 25"/>
                <a:gd name="T9" fmla="*/ 9 h 15"/>
                <a:gd name="T10" fmla="*/ 1 w 25"/>
                <a:gd name="T11" fmla="*/ 7 h 15"/>
                <a:gd name="T12" fmla="*/ 11 w 25"/>
                <a:gd name="T13" fmla="*/ 1 h 15"/>
                <a:gd name="T14" fmla="*/ 15 w 25"/>
                <a:gd name="T15" fmla="*/ 1 h 15"/>
                <a:gd name="T16" fmla="*/ 24 w 25"/>
                <a:gd name="T17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5">
                  <a:moveTo>
                    <a:pt x="24" y="6"/>
                  </a:moveTo>
                  <a:cubicBezTo>
                    <a:pt x="25" y="7"/>
                    <a:pt x="25" y="8"/>
                    <a:pt x="24" y="8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5"/>
                    <a:pt x="12" y="15"/>
                    <a:pt x="11" y="14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0" y="7"/>
                    <a:pt x="1" y="7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4" y="0"/>
                    <a:pt x="15" y="1"/>
                  </a:cubicBezTo>
                  <a:lnTo>
                    <a:pt x="24" y="6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5" name="î$ḷîḍê"/>
            <p:cNvSpPr/>
            <p:nvPr/>
          </p:nvSpPr>
          <p:spPr bwMode="auto">
            <a:xfrm>
              <a:off x="6800850" y="3654426"/>
              <a:ext cx="82550" cy="46038"/>
            </a:xfrm>
            <a:custGeom>
              <a:avLst/>
              <a:gdLst>
                <a:gd name="T0" fmla="*/ 24 w 25"/>
                <a:gd name="T1" fmla="*/ 6 h 14"/>
                <a:gd name="T2" fmla="*/ 24 w 25"/>
                <a:gd name="T3" fmla="*/ 8 h 14"/>
                <a:gd name="T4" fmla="*/ 14 w 25"/>
                <a:gd name="T5" fmla="*/ 14 h 14"/>
                <a:gd name="T6" fmla="*/ 11 w 25"/>
                <a:gd name="T7" fmla="*/ 14 h 14"/>
                <a:gd name="T8" fmla="*/ 1 w 25"/>
                <a:gd name="T9" fmla="*/ 8 h 14"/>
                <a:gd name="T10" fmla="*/ 1 w 25"/>
                <a:gd name="T11" fmla="*/ 6 h 14"/>
                <a:gd name="T12" fmla="*/ 11 w 25"/>
                <a:gd name="T13" fmla="*/ 0 h 14"/>
                <a:gd name="T14" fmla="*/ 15 w 25"/>
                <a:gd name="T15" fmla="*/ 0 h 14"/>
                <a:gd name="T16" fmla="*/ 24 w 25"/>
                <a:gd name="T17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4">
                  <a:moveTo>
                    <a:pt x="24" y="6"/>
                  </a:moveTo>
                  <a:cubicBezTo>
                    <a:pt x="25" y="6"/>
                    <a:pt x="25" y="7"/>
                    <a:pt x="24" y="8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4"/>
                    <a:pt x="12" y="14"/>
                    <a:pt x="11" y="14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7"/>
                    <a:pt x="1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4" y="0"/>
                    <a:pt x="15" y="0"/>
                  </a:cubicBezTo>
                  <a:lnTo>
                    <a:pt x="24" y="6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6" name="í$ļïdé"/>
            <p:cNvSpPr/>
            <p:nvPr/>
          </p:nvSpPr>
          <p:spPr bwMode="auto">
            <a:xfrm>
              <a:off x="6751638" y="3624263"/>
              <a:ext cx="82550" cy="50800"/>
            </a:xfrm>
            <a:custGeom>
              <a:avLst/>
              <a:gdLst>
                <a:gd name="T0" fmla="*/ 24 w 25"/>
                <a:gd name="T1" fmla="*/ 6 h 15"/>
                <a:gd name="T2" fmla="*/ 24 w 25"/>
                <a:gd name="T3" fmla="*/ 8 h 15"/>
                <a:gd name="T4" fmla="*/ 15 w 25"/>
                <a:gd name="T5" fmla="*/ 14 h 15"/>
                <a:gd name="T6" fmla="*/ 11 w 25"/>
                <a:gd name="T7" fmla="*/ 14 h 15"/>
                <a:gd name="T8" fmla="*/ 1 w 25"/>
                <a:gd name="T9" fmla="*/ 8 h 15"/>
                <a:gd name="T10" fmla="*/ 1 w 25"/>
                <a:gd name="T11" fmla="*/ 6 h 15"/>
                <a:gd name="T12" fmla="*/ 11 w 25"/>
                <a:gd name="T13" fmla="*/ 1 h 15"/>
                <a:gd name="T14" fmla="*/ 15 w 25"/>
                <a:gd name="T15" fmla="*/ 1 h 15"/>
                <a:gd name="T16" fmla="*/ 24 w 25"/>
                <a:gd name="T17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5">
                  <a:moveTo>
                    <a:pt x="24" y="6"/>
                  </a:moveTo>
                  <a:cubicBezTo>
                    <a:pt x="25" y="7"/>
                    <a:pt x="25" y="8"/>
                    <a:pt x="24" y="8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4" y="15"/>
                    <a:pt x="12" y="15"/>
                    <a:pt x="11" y="14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4" y="0"/>
                    <a:pt x="15" y="1"/>
                  </a:cubicBezTo>
                  <a:lnTo>
                    <a:pt x="24" y="6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7" name="iśḻîḍê"/>
            <p:cNvSpPr/>
            <p:nvPr/>
          </p:nvSpPr>
          <p:spPr bwMode="auto">
            <a:xfrm>
              <a:off x="6705600" y="3595688"/>
              <a:ext cx="77788" cy="49213"/>
            </a:xfrm>
            <a:custGeom>
              <a:avLst/>
              <a:gdLst>
                <a:gd name="T0" fmla="*/ 24 w 24"/>
                <a:gd name="T1" fmla="*/ 7 h 15"/>
                <a:gd name="T2" fmla="*/ 24 w 24"/>
                <a:gd name="T3" fmla="*/ 9 h 15"/>
                <a:gd name="T4" fmla="*/ 14 w 24"/>
                <a:gd name="T5" fmla="*/ 14 h 15"/>
                <a:gd name="T6" fmla="*/ 10 w 24"/>
                <a:gd name="T7" fmla="*/ 14 h 15"/>
                <a:gd name="T8" fmla="*/ 1 w 24"/>
                <a:gd name="T9" fmla="*/ 9 h 15"/>
                <a:gd name="T10" fmla="*/ 1 w 24"/>
                <a:gd name="T11" fmla="*/ 7 h 15"/>
                <a:gd name="T12" fmla="*/ 10 w 24"/>
                <a:gd name="T13" fmla="*/ 1 h 15"/>
                <a:gd name="T14" fmla="*/ 14 w 24"/>
                <a:gd name="T15" fmla="*/ 1 h 15"/>
                <a:gd name="T16" fmla="*/ 24 w 24"/>
                <a:gd name="T17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15">
                  <a:moveTo>
                    <a:pt x="24" y="7"/>
                  </a:moveTo>
                  <a:cubicBezTo>
                    <a:pt x="24" y="7"/>
                    <a:pt x="24" y="8"/>
                    <a:pt x="24" y="9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5"/>
                    <a:pt x="11" y="15"/>
                    <a:pt x="10" y="14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0" y="7"/>
                    <a:pt x="1" y="7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0"/>
                    <a:pt x="13" y="0"/>
                    <a:pt x="14" y="1"/>
                  </a:cubicBezTo>
                  <a:lnTo>
                    <a:pt x="24" y="7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8" name="îṥḻïḍê"/>
            <p:cNvSpPr/>
            <p:nvPr/>
          </p:nvSpPr>
          <p:spPr bwMode="auto">
            <a:xfrm>
              <a:off x="6996113" y="3825876"/>
              <a:ext cx="82550" cy="46038"/>
            </a:xfrm>
            <a:custGeom>
              <a:avLst/>
              <a:gdLst>
                <a:gd name="T0" fmla="*/ 24 w 25"/>
                <a:gd name="T1" fmla="*/ 6 h 14"/>
                <a:gd name="T2" fmla="*/ 24 w 25"/>
                <a:gd name="T3" fmla="*/ 8 h 14"/>
                <a:gd name="T4" fmla="*/ 14 w 25"/>
                <a:gd name="T5" fmla="*/ 14 h 14"/>
                <a:gd name="T6" fmla="*/ 10 w 25"/>
                <a:gd name="T7" fmla="*/ 14 h 14"/>
                <a:gd name="T8" fmla="*/ 1 w 25"/>
                <a:gd name="T9" fmla="*/ 8 h 14"/>
                <a:gd name="T10" fmla="*/ 1 w 25"/>
                <a:gd name="T11" fmla="*/ 6 h 14"/>
                <a:gd name="T12" fmla="*/ 11 w 25"/>
                <a:gd name="T13" fmla="*/ 1 h 14"/>
                <a:gd name="T14" fmla="*/ 14 w 25"/>
                <a:gd name="T15" fmla="*/ 1 h 14"/>
                <a:gd name="T16" fmla="*/ 24 w 25"/>
                <a:gd name="T17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4">
                  <a:moveTo>
                    <a:pt x="24" y="6"/>
                  </a:moveTo>
                  <a:cubicBezTo>
                    <a:pt x="25" y="7"/>
                    <a:pt x="25" y="8"/>
                    <a:pt x="24" y="8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4"/>
                    <a:pt x="11" y="14"/>
                    <a:pt x="10" y="14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3" y="0"/>
                    <a:pt x="14" y="1"/>
                  </a:cubicBezTo>
                  <a:lnTo>
                    <a:pt x="24" y="6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9" name="îŝḻide"/>
            <p:cNvSpPr/>
            <p:nvPr/>
          </p:nvSpPr>
          <p:spPr bwMode="auto">
            <a:xfrm>
              <a:off x="6945313" y="3795713"/>
              <a:ext cx="82550" cy="50800"/>
            </a:xfrm>
            <a:custGeom>
              <a:avLst/>
              <a:gdLst>
                <a:gd name="T0" fmla="*/ 24 w 25"/>
                <a:gd name="T1" fmla="*/ 7 h 15"/>
                <a:gd name="T2" fmla="*/ 24 w 25"/>
                <a:gd name="T3" fmla="*/ 9 h 15"/>
                <a:gd name="T4" fmla="*/ 14 w 25"/>
                <a:gd name="T5" fmla="*/ 14 h 15"/>
                <a:gd name="T6" fmla="*/ 11 w 25"/>
                <a:gd name="T7" fmla="*/ 14 h 15"/>
                <a:gd name="T8" fmla="*/ 1 w 25"/>
                <a:gd name="T9" fmla="*/ 9 h 15"/>
                <a:gd name="T10" fmla="*/ 1 w 25"/>
                <a:gd name="T11" fmla="*/ 7 h 15"/>
                <a:gd name="T12" fmla="*/ 11 w 25"/>
                <a:gd name="T13" fmla="*/ 1 h 15"/>
                <a:gd name="T14" fmla="*/ 14 w 25"/>
                <a:gd name="T15" fmla="*/ 1 h 15"/>
                <a:gd name="T16" fmla="*/ 24 w 25"/>
                <a:gd name="T17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5">
                  <a:moveTo>
                    <a:pt x="24" y="7"/>
                  </a:moveTo>
                  <a:cubicBezTo>
                    <a:pt x="25" y="7"/>
                    <a:pt x="25" y="8"/>
                    <a:pt x="24" y="9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5"/>
                    <a:pt x="12" y="15"/>
                    <a:pt x="11" y="14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0" y="7"/>
                    <a:pt x="1" y="7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3" y="0"/>
                    <a:pt x="14" y="1"/>
                  </a:cubicBezTo>
                  <a:lnTo>
                    <a:pt x="24" y="7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0" name="íṥ1íďê"/>
            <p:cNvSpPr/>
            <p:nvPr/>
          </p:nvSpPr>
          <p:spPr bwMode="auto">
            <a:xfrm>
              <a:off x="6935788" y="3862388"/>
              <a:ext cx="82550" cy="46038"/>
            </a:xfrm>
            <a:custGeom>
              <a:avLst/>
              <a:gdLst>
                <a:gd name="T0" fmla="*/ 24 w 25"/>
                <a:gd name="T1" fmla="*/ 6 h 14"/>
                <a:gd name="T2" fmla="*/ 24 w 25"/>
                <a:gd name="T3" fmla="*/ 8 h 14"/>
                <a:gd name="T4" fmla="*/ 15 w 25"/>
                <a:gd name="T5" fmla="*/ 14 h 14"/>
                <a:gd name="T6" fmla="*/ 11 w 25"/>
                <a:gd name="T7" fmla="*/ 14 h 14"/>
                <a:gd name="T8" fmla="*/ 1 w 25"/>
                <a:gd name="T9" fmla="*/ 8 h 14"/>
                <a:gd name="T10" fmla="*/ 1 w 25"/>
                <a:gd name="T11" fmla="*/ 6 h 14"/>
                <a:gd name="T12" fmla="*/ 11 w 25"/>
                <a:gd name="T13" fmla="*/ 0 h 14"/>
                <a:gd name="T14" fmla="*/ 15 w 25"/>
                <a:gd name="T15" fmla="*/ 0 h 14"/>
                <a:gd name="T16" fmla="*/ 24 w 25"/>
                <a:gd name="T17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4">
                  <a:moveTo>
                    <a:pt x="24" y="6"/>
                  </a:moveTo>
                  <a:cubicBezTo>
                    <a:pt x="25" y="6"/>
                    <a:pt x="25" y="7"/>
                    <a:pt x="24" y="8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4" y="14"/>
                    <a:pt x="12" y="14"/>
                    <a:pt x="11" y="14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7"/>
                    <a:pt x="1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4" y="0"/>
                    <a:pt x="15" y="0"/>
                  </a:cubicBezTo>
                  <a:lnTo>
                    <a:pt x="24" y="6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1" name="ïṣľïḑe"/>
            <p:cNvSpPr/>
            <p:nvPr/>
          </p:nvSpPr>
          <p:spPr bwMode="auto">
            <a:xfrm>
              <a:off x="6991350" y="3892551"/>
              <a:ext cx="82550" cy="49213"/>
            </a:xfrm>
            <a:custGeom>
              <a:avLst/>
              <a:gdLst>
                <a:gd name="T0" fmla="*/ 24 w 25"/>
                <a:gd name="T1" fmla="*/ 7 h 15"/>
                <a:gd name="T2" fmla="*/ 24 w 25"/>
                <a:gd name="T3" fmla="*/ 9 h 15"/>
                <a:gd name="T4" fmla="*/ 14 w 25"/>
                <a:gd name="T5" fmla="*/ 14 h 15"/>
                <a:gd name="T6" fmla="*/ 11 w 25"/>
                <a:gd name="T7" fmla="*/ 14 h 15"/>
                <a:gd name="T8" fmla="*/ 1 w 25"/>
                <a:gd name="T9" fmla="*/ 9 h 15"/>
                <a:gd name="T10" fmla="*/ 1 w 25"/>
                <a:gd name="T11" fmla="*/ 7 h 15"/>
                <a:gd name="T12" fmla="*/ 11 w 25"/>
                <a:gd name="T13" fmla="*/ 1 h 15"/>
                <a:gd name="T14" fmla="*/ 14 w 25"/>
                <a:gd name="T15" fmla="*/ 1 h 15"/>
                <a:gd name="T16" fmla="*/ 24 w 25"/>
                <a:gd name="T17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5">
                  <a:moveTo>
                    <a:pt x="24" y="7"/>
                  </a:moveTo>
                  <a:cubicBezTo>
                    <a:pt x="25" y="7"/>
                    <a:pt x="25" y="8"/>
                    <a:pt x="24" y="9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5"/>
                    <a:pt x="11" y="15"/>
                    <a:pt x="11" y="14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0" y="7"/>
                    <a:pt x="1" y="7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3" y="0"/>
                    <a:pt x="14" y="1"/>
                  </a:cubicBezTo>
                  <a:lnTo>
                    <a:pt x="24" y="7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2" name="iṣḷîḑè"/>
            <p:cNvSpPr/>
            <p:nvPr/>
          </p:nvSpPr>
          <p:spPr bwMode="auto">
            <a:xfrm>
              <a:off x="7048500" y="3924301"/>
              <a:ext cx="82550" cy="49213"/>
            </a:xfrm>
            <a:custGeom>
              <a:avLst/>
              <a:gdLst>
                <a:gd name="T0" fmla="*/ 24 w 25"/>
                <a:gd name="T1" fmla="*/ 7 h 15"/>
                <a:gd name="T2" fmla="*/ 24 w 25"/>
                <a:gd name="T3" fmla="*/ 9 h 15"/>
                <a:gd name="T4" fmla="*/ 14 w 25"/>
                <a:gd name="T5" fmla="*/ 14 h 15"/>
                <a:gd name="T6" fmla="*/ 10 w 25"/>
                <a:gd name="T7" fmla="*/ 14 h 15"/>
                <a:gd name="T8" fmla="*/ 1 w 25"/>
                <a:gd name="T9" fmla="*/ 9 h 15"/>
                <a:gd name="T10" fmla="*/ 1 w 25"/>
                <a:gd name="T11" fmla="*/ 7 h 15"/>
                <a:gd name="T12" fmla="*/ 11 w 25"/>
                <a:gd name="T13" fmla="*/ 1 h 15"/>
                <a:gd name="T14" fmla="*/ 14 w 25"/>
                <a:gd name="T15" fmla="*/ 1 h 15"/>
                <a:gd name="T16" fmla="*/ 24 w 25"/>
                <a:gd name="T17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5">
                  <a:moveTo>
                    <a:pt x="24" y="7"/>
                  </a:moveTo>
                  <a:cubicBezTo>
                    <a:pt x="25" y="7"/>
                    <a:pt x="25" y="8"/>
                    <a:pt x="24" y="9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5"/>
                    <a:pt x="11" y="15"/>
                    <a:pt x="10" y="14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0" y="7"/>
                    <a:pt x="1" y="7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3" y="0"/>
                    <a:pt x="14" y="1"/>
                  </a:cubicBezTo>
                  <a:lnTo>
                    <a:pt x="24" y="7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3" name="îṥḷiḍê"/>
            <p:cNvSpPr/>
            <p:nvPr/>
          </p:nvSpPr>
          <p:spPr bwMode="auto">
            <a:xfrm>
              <a:off x="6886575" y="3832226"/>
              <a:ext cx="82550" cy="46038"/>
            </a:xfrm>
            <a:custGeom>
              <a:avLst/>
              <a:gdLst>
                <a:gd name="T0" fmla="*/ 24 w 25"/>
                <a:gd name="T1" fmla="*/ 6 h 14"/>
                <a:gd name="T2" fmla="*/ 24 w 25"/>
                <a:gd name="T3" fmla="*/ 8 h 14"/>
                <a:gd name="T4" fmla="*/ 14 w 25"/>
                <a:gd name="T5" fmla="*/ 14 h 14"/>
                <a:gd name="T6" fmla="*/ 11 w 25"/>
                <a:gd name="T7" fmla="*/ 14 h 14"/>
                <a:gd name="T8" fmla="*/ 1 w 25"/>
                <a:gd name="T9" fmla="*/ 8 h 14"/>
                <a:gd name="T10" fmla="*/ 1 w 25"/>
                <a:gd name="T11" fmla="*/ 6 h 14"/>
                <a:gd name="T12" fmla="*/ 11 w 25"/>
                <a:gd name="T13" fmla="*/ 0 h 14"/>
                <a:gd name="T14" fmla="*/ 15 w 25"/>
                <a:gd name="T15" fmla="*/ 0 h 14"/>
                <a:gd name="T16" fmla="*/ 24 w 25"/>
                <a:gd name="T17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4">
                  <a:moveTo>
                    <a:pt x="24" y="6"/>
                  </a:moveTo>
                  <a:cubicBezTo>
                    <a:pt x="25" y="6"/>
                    <a:pt x="25" y="7"/>
                    <a:pt x="24" y="8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4"/>
                    <a:pt x="12" y="14"/>
                    <a:pt x="11" y="14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7"/>
                    <a:pt x="1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4" y="0"/>
                    <a:pt x="15" y="0"/>
                  </a:cubicBezTo>
                  <a:lnTo>
                    <a:pt x="24" y="6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4" name="íŝḻïďé"/>
            <p:cNvSpPr/>
            <p:nvPr/>
          </p:nvSpPr>
          <p:spPr bwMode="auto">
            <a:xfrm>
              <a:off x="6896100" y="3770313"/>
              <a:ext cx="82550" cy="46038"/>
            </a:xfrm>
            <a:custGeom>
              <a:avLst/>
              <a:gdLst>
                <a:gd name="T0" fmla="*/ 24 w 25"/>
                <a:gd name="T1" fmla="*/ 6 h 14"/>
                <a:gd name="T2" fmla="*/ 24 w 25"/>
                <a:gd name="T3" fmla="*/ 8 h 14"/>
                <a:gd name="T4" fmla="*/ 14 w 25"/>
                <a:gd name="T5" fmla="*/ 14 h 14"/>
                <a:gd name="T6" fmla="*/ 11 w 25"/>
                <a:gd name="T7" fmla="*/ 14 h 14"/>
                <a:gd name="T8" fmla="*/ 1 w 25"/>
                <a:gd name="T9" fmla="*/ 8 h 14"/>
                <a:gd name="T10" fmla="*/ 1 w 25"/>
                <a:gd name="T11" fmla="*/ 6 h 14"/>
                <a:gd name="T12" fmla="*/ 11 w 25"/>
                <a:gd name="T13" fmla="*/ 0 h 14"/>
                <a:gd name="T14" fmla="*/ 14 w 25"/>
                <a:gd name="T15" fmla="*/ 0 h 14"/>
                <a:gd name="T16" fmla="*/ 24 w 25"/>
                <a:gd name="T17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4">
                  <a:moveTo>
                    <a:pt x="24" y="6"/>
                  </a:moveTo>
                  <a:cubicBezTo>
                    <a:pt x="25" y="7"/>
                    <a:pt x="25" y="7"/>
                    <a:pt x="24" y="8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4"/>
                    <a:pt x="12" y="14"/>
                    <a:pt x="11" y="14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0"/>
                    <a:pt x="14" y="0"/>
                  </a:cubicBezTo>
                  <a:lnTo>
                    <a:pt x="24" y="6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5" name="iślîḍé"/>
            <p:cNvSpPr/>
            <p:nvPr/>
          </p:nvSpPr>
          <p:spPr bwMode="auto">
            <a:xfrm>
              <a:off x="6846888" y="3740151"/>
              <a:ext cx="82550" cy="49213"/>
            </a:xfrm>
            <a:custGeom>
              <a:avLst/>
              <a:gdLst>
                <a:gd name="T0" fmla="*/ 24 w 25"/>
                <a:gd name="T1" fmla="*/ 6 h 15"/>
                <a:gd name="T2" fmla="*/ 24 w 25"/>
                <a:gd name="T3" fmla="*/ 8 h 15"/>
                <a:gd name="T4" fmla="*/ 14 w 25"/>
                <a:gd name="T5" fmla="*/ 14 h 15"/>
                <a:gd name="T6" fmla="*/ 11 w 25"/>
                <a:gd name="T7" fmla="*/ 14 h 15"/>
                <a:gd name="T8" fmla="*/ 1 w 25"/>
                <a:gd name="T9" fmla="*/ 9 h 15"/>
                <a:gd name="T10" fmla="*/ 1 w 25"/>
                <a:gd name="T11" fmla="*/ 7 h 15"/>
                <a:gd name="T12" fmla="*/ 11 w 25"/>
                <a:gd name="T13" fmla="*/ 1 h 15"/>
                <a:gd name="T14" fmla="*/ 14 w 25"/>
                <a:gd name="T15" fmla="*/ 1 h 15"/>
                <a:gd name="T16" fmla="*/ 24 w 25"/>
                <a:gd name="T17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5">
                  <a:moveTo>
                    <a:pt x="24" y="6"/>
                  </a:moveTo>
                  <a:cubicBezTo>
                    <a:pt x="25" y="7"/>
                    <a:pt x="25" y="8"/>
                    <a:pt x="24" y="8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5"/>
                    <a:pt x="12" y="15"/>
                    <a:pt x="11" y="14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0" y="7"/>
                    <a:pt x="1" y="7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4" y="0"/>
                    <a:pt x="14" y="1"/>
                  </a:cubicBezTo>
                  <a:lnTo>
                    <a:pt x="24" y="6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6" name="îŝľiḓê"/>
            <p:cNvSpPr/>
            <p:nvPr/>
          </p:nvSpPr>
          <p:spPr bwMode="auto">
            <a:xfrm>
              <a:off x="6797675" y="3713163"/>
              <a:ext cx="82550" cy="47625"/>
            </a:xfrm>
            <a:custGeom>
              <a:avLst/>
              <a:gdLst>
                <a:gd name="T0" fmla="*/ 24 w 25"/>
                <a:gd name="T1" fmla="*/ 6 h 14"/>
                <a:gd name="T2" fmla="*/ 24 w 25"/>
                <a:gd name="T3" fmla="*/ 8 h 14"/>
                <a:gd name="T4" fmla="*/ 14 w 25"/>
                <a:gd name="T5" fmla="*/ 14 h 14"/>
                <a:gd name="T6" fmla="*/ 11 w 25"/>
                <a:gd name="T7" fmla="*/ 14 h 14"/>
                <a:gd name="T8" fmla="*/ 1 w 25"/>
                <a:gd name="T9" fmla="*/ 8 h 14"/>
                <a:gd name="T10" fmla="*/ 1 w 25"/>
                <a:gd name="T11" fmla="*/ 6 h 14"/>
                <a:gd name="T12" fmla="*/ 11 w 25"/>
                <a:gd name="T13" fmla="*/ 0 h 14"/>
                <a:gd name="T14" fmla="*/ 15 w 25"/>
                <a:gd name="T15" fmla="*/ 0 h 14"/>
                <a:gd name="T16" fmla="*/ 24 w 25"/>
                <a:gd name="T17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4">
                  <a:moveTo>
                    <a:pt x="24" y="6"/>
                  </a:moveTo>
                  <a:cubicBezTo>
                    <a:pt x="25" y="6"/>
                    <a:pt x="25" y="7"/>
                    <a:pt x="24" y="8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4"/>
                    <a:pt x="12" y="14"/>
                    <a:pt x="11" y="14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4" y="0"/>
                    <a:pt x="15" y="0"/>
                  </a:cubicBezTo>
                  <a:lnTo>
                    <a:pt x="24" y="6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7" name="îṥḻïḓê"/>
            <p:cNvSpPr/>
            <p:nvPr/>
          </p:nvSpPr>
          <p:spPr bwMode="auto">
            <a:xfrm>
              <a:off x="6748463" y="3684588"/>
              <a:ext cx="82550" cy="46038"/>
            </a:xfrm>
            <a:custGeom>
              <a:avLst/>
              <a:gdLst>
                <a:gd name="T0" fmla="*/ 24 w 25"/>
                <a:gd name="T1" fmla="*/ 6 h 14"/>
                <a:gd name="T2" fmla="*/ 24 w 25"/>
                <a:gd name="T3" fmla="*/ 8 h 14"/>
                <a:gd name="T4" fmla="*/ 14 w 25"/>
                <a:gd name="T5" fmla="*/ 14 h 14"/>
                <a:gd name="T6" fmla="*/ 11 w 25"/>
                <a:gd name="T7" fmla="*/ 14 h 14"/>
                <a:gd name="T8" fmla="*/ 1 w 25"/>
                <a:gd name="T9" fmla="*/ 8 h 14"/>
                <a:gd name="T10" fmla="*/ 1 w 25"/>
                <a:gd name="T11" fmla="*/ 6 h 14"/>
                <a:gd name="T12" fmla="*/ 11 w 25"/>
                <a:gd name="T13" fmla="*/ 1 h 14"/>
                <a:gd name="T14" fmla="*/ 15 w 25"/>
                <a:gd name="T15" fmla="*/ 1 h 14"/>
                <a:gd name="T16" fmla="*/ 24 w 25"/>
                <a:gd name="T17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4">
                  <a:moveTo>
                    <a:pt x="24" y="6"/>
                  </a:moveTo>
                  <a:cubicBezTo>
                    <a:pt x="25" y="7"/>
                    <a:pt x="25" y="8"/>
                    <a:pt x="24" y="8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2" y="14"/>
                    <a:pt x="11" y="14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4" y="0"/>
                    <a:pt x="15" y="1"/>
                  </a:cubicBezTo>
                  <a:lnTo>
                    <a:pt x="24" y="6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8" name="íS1îḋè"/>
            <p:cNvSpPr/>
            <p:nvPr/>
          </p:nvSpPr>
          <p:spPr bwMode="auto">
            <a:xfrm>
              <a:off x="6700838" y="3654426"/>
              <a:ext cx="79375" cy="49213"/>
            </a:xfrm>
            <a:custGeom>
              <a:avLst/>
              <a:gdLst>
                <a:gd name="T0" fmla="*/ 24 w 24"/>
                <a:gd name="T1" fmla="*/ 7 h 15"/>
                <a:gd name="T2" fmla="*/ 24 w 24"/>
                <a:gd name="T3" fmla="*/ 9 h 15"/>
                <a:gd name="T4" fmla="*/ 14 w 24"/>
                <a:gd name="T5" fmla="*/ 14 h 15"/>
                <a:gd name="T6" fmla="*/ 10 w 24"/>
                <a:gd name="T7" fmla="*/ 14 h 15"/>
                <a:gd name="T8" fmla="*/ 1 w 24"/>
                <a:gd name="T9" fmla="*/ 9 h 15"/>
                <a:gd name="T10" fmla="*/ 1 w 24"/>
                <a:gd name="T11" fmla="*/ 7 h 15"/>
                <a:gd name="T12" fmla="*/ 10 w 24"/>
                <a:gd name="T13" fmla="*/ 1 h 15"/>
                <a:gd name="T14" fmla="*/ 14 w 24"/>
                <a:gd name="T15" fmla="*/ 1 h 15"/>
                <a:gd name="T16" fmla="*/ 24 w 24"/>
                <a:gd name="T17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15">
                  <a:moveTo>
                    <a:pt x="24" y="7"/>
                  </a:moveTo>
                  <a:cubicBezTo>
                    <a:pt x="24" y="7"/>
                    <a:pt x="24" y="8"/>
                    <a:pt x="24" y="9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5"/>
                    <a:pt x="11" y="15"/>
                    <a:pt x="10" y="14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0" y="7"/>
                    <a:pt x="1" y="7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0"/>
                    <a:pt x="13" y="0"/>
                    <a:pt x="14" y="1"/>
                  </a:cubicBezTo>
                  <a:lnTo>
                    <a:pt x="24" y="7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9" name="íś1iďe"/>
            <p:cNvSpPr/>
            <p:nvPr/>
          </p:nvSpPr>
          <p:spPr bwMode="auto">
            <a:xfrm>
              <a:off x="6651625" y="3629026"/>
              <a:ext cx="82550" cy="46038"/>
            </a:xfrm>
            <a:custGeom>
              <a:avLst/>
              <a:gdLst>
                <a:gd name="T0" fmla="*/ 24 w 25"/>
                <a:gd name="T1" fmla="*/ 6 h 14"/>
                <a:gd name="T2" fmla="*/ 24 w 25"/>
                <a:gd name="T3" fmla="*/ 8 h 14"/>
                <a:gd name="T4" fmla="*/ 14 w 25"/>
                <a:gd name="T5" fmla="*/ 14 h 14"/>
                <a:gd name="T6" fmla="*/ 10 w 25"/>
                <a:gd name="T7" fmla="*/ 14 h 14"/>
                <a:gd name="T8" fmla="*/ 1 w 25"/>
                <a:gd name="T9" fmla="*/ 8 h 14"/>
                <a:gd name="T10" fmla="*/ 1 w 25"/>
                <a:gd name="T11" fmla="*/ 6 h 14"/>
                <a:gd name="T12" fmla="*/ 11 w 25"/>
                <a:gd name="T13" fmla="*/ 0 h 14"/>
                <a:gd name="T14" fmla="*/ 14 w 25"/>
                <a:gd name="T15" fmla="*/ 0 h 14"/>
                <a:gd name="T16" fmla="*/ 24 w 25"/>
                <a:gd name="T17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4">
                  <a:moveTo>
                    <a:pt x="24" y="6"/>
                  </a:moveTo>
                  <a:cubicBezTo>
                    <a:pt x="25" y="6"/>
                    <a:pt x="25" y="7"/>
                    <a:pt x="24" y="8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4"/>
                    <a:pt x="11" y="14"/>
                    <a:pt x="10" y="14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3" y="0"/>
                    <a:pt x="14" y="0"/>
                  </a:cubicBezTo>
                  <a:lnTo>
                    <a:pt x="24" y="6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0" name="isļîďè"/>
            <p:cNvSpPr/>
            <p:nvPr/>
          </p:nvSpPr>
          <p:spPr bwMode="auto">
            <a:xfrm>
              <a:off x="6519863" y="3617913"/>
              <a:ext cx="82550" cy="46038"/>
            </a:xfrm>
            <a:custGeom>
              <a:avLst/>
              <a:gdLst>
                <a:gd name="T0" fmla="*/ 24 w 25"/>
                <a:gd name="T1" fmla="*/ 6 h 14"/>
                <a:gd name="T2" fmla="*/ 24 w 25"/>
                <a:gd name="T3" fmla="*/ 8 h 14"/>
                <a:gd name="T4" fmla="*/ 14 w 25"/>
                <a:gd name="T5" fmla="*/ 14 h 14"/>
                <a:gd name="T6" fmla="*/ 11 w 25"/>
                <a:gd name="T7" fmla="*/ 14 h 14"/>
                <a:gd name="T8" fmla="*/ 1 w 25"/>
                <a:gd name="T9" fmla="*/ 8 h 14"/>
                <a:gd name="T10" fmla="*/ 1 w 25"/>
                <a:gd name="T11" fmla="*/ 6 h 14"/>
                <a:gd name="T12" fmla="*/ 11 w 25"/>
                <a:gd name="T13" fmla="*/ 0 h 14"/>
                <a:gd name="T14" fmla="*/ 15 w 25"/>
                <a:gd name="T15" fmla="*/ 0 h 14"/>
                <a:gd name="T16" fmla="*/ 24 w 25"/>
                <a:gd name="T17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4">
                  <a:moveTo>
                    <a:pt x="24" y="6"/>
                  </a:moveTo>
                  <a:cubicBezTo>
                    <a:pt x="25" y="6"/>
                    <a:pt x="25" y="7"/>
                    <a:pt x="24" y="8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4"/>
                    <a:pt x="12" y="14"/>
                    <a:pt x="11" y="14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4" y="0"/>
                    <a:pt x="15" y="0"/>
                  </a:cubicBezTo>
                  <a:lnTo>
                    <a:pt x="24" y="6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1" name="ïṣ1iďê"/>
            <p:cNvSpPr/>
            <p:nvPr/>
          </p:nvSpPr>
          <p:spPr bwMode="auto">
            <a:xfrm>
              <a:off x="6470650" y="3589338"/>
              <a:ext cx="82550" cy="49213"/>
            </a:xfrm>
            <a:custGeom>
              <a:avLst/>
              <a:gdLst>
                <a:gd name="T0" fmla="*/ 24 w 25"/>
                <a:gd name="T1" fmla="*/ 6 h 15"/>
                <a:gd name="T2" fmla="*/ 24 w 25"/>
                <a:gd name="T3" fmla="*/ 8 h 15"/>
                <a:gd name="T4" fmla="*/ 14 w 25"/>
                <a:gd name="T5" fmla="*/ 14 h 15"/>
                <a:gd name="T6" fmla="*/ 11 w 25"/>
                <a:gd name="T7" fmla="*/ 14 h 15"/>
                <a:gd name="T8" fmla="*/ 1 w 25"/>
                <a:gd name="T9" fmla="*/ 9 h 15"/>
                <a:gd name="T10" fmla="*/ 1 w 25"/>
                <a:gd name="T11" fmla="*/ 7 h 15"/>
                <a:gd name="T12" fmla="*/ 11 w 25"/>
                <a:gd name="T13" fmla="*/ 1 h 15"/>
                <a:gd name="T14" fmla="*/ 15 w 25"/>
                <a:gd name="T15" fmla="*/ 1 h 15"/>
                <a:gd name="T16" fmla="*/ 24 w 25"/>
                <a:gd name="T17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5">
                  <a:moveTo>
                    <a:pt x="24" y="6"/>
                  </a:moveTo>
                  <a:cubicBezTo>
                    <a:pt x="25" y="7"/>
                    <a:pt x="25" y="8"/>
                    <a:pt x="24" y="8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5"/>
                    <a:pt x="12" y="15"/>
                    <a:pt x="11" y="14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0" y="7"/>
                    <a:pt x="1" y="7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4" y="0"/>
                    <a:pt x="15" y="1"/>
                  </a:cubicBezTo>
                  <a:lnTo>
                    <a:pt x="24" y="6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2" name="ïŝḻïḓê"/>
            <p:cNvSpPr/>
            <p:nvPr/>
          </p:nvSpPr>
          <p:spPr bwMode="auto">
            <a:xfrm>
              <a:off x="6421438" y="3562351"/>
              <a:ext cx="82550" cy="46038"/>
            </a:xfrm>
            <a:custGeom>
              <a:avLst/>
              <a:gdLst>
                <a:gd name="T0" fmla="*/ 24 w 25"/>
                <a:gd name="T1" fmla="*/ 6 h 14"/>
                <a:gd name="T2" fmla="*/ 24 w 25"/>
                <a:gd name="T3" fmla="*/ 8 h 14"/>
                <a:gd name="T4" fmla="*/ 15 w 25"/>
                <a:gd name="T5" fmla="*/ 13 h 14"/>
                <a:gd name="T6" fmla="*/ 11 w 25"/>
                <a:gd name="T7" fmla="*/ 13 h 14"/>
                <a:gd name="T8" fmla="*/ 1 w 25"/>
                <a:gd name="T9" fmla="*/ 8 h 14"/>
                <a:gd name="T10" fmla="*/ 1 w 25"/>
                <a:gd name="T11" fmla="*/ 6 h 14"/>
                <a:gd name="T12" fmla="*/ 11 w 25"/>
                <a:gd name="T13" fmla="*/ 0 h 14"/>
                <a:gd name="T14" fmla="*/ 15 w 25"/>
                <a:gd name="T15" fmla="*/ 0 h 14"/>
                <a:gd name="T16" fmla="*/ 24 w 25"/>
                <a:gd name="T17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4">
                  <a:moveTo>
                    <a:pt x="24" y="6"/>
                  </a:moveTo>
                  <a:cubicBezTo>
                    <a:pt x="25" y="6"/>
                    <a:pt x="25" y="7"/>
                    <a:pt x="24" y="8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4"/>
                    <a:pt x="12" y="14"/>
                    <a:pt x="11" y="13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4" y="0"/>
                    <a:pt x="15" y="0"/>
                  </a:cubicBezTo>
                  <a:lnTo>
                    <a:pt x="24" y="6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3" name="ïṩḻiḑê"/>
            <p:cNvSpPr/>
            <p:nvPr/>
          </p:nvSpPr>
          <p:spPr bwMode="auto">
            <a:xfrm>
              <a:off x="6651625" y="3568701"/>
              <a:ext cx="82550" cy="46038"/>
            </a:xfrm>
            <a:custGeom>
              <a:avLst/>
              <a:gdLst>
                <a:gd name="T0" fmla="*/ 24 w 25"/>
                <a:gd name="T1" fmla="*/ 6 h 14"/>
                <a:gd name="T2" fmla="*/ 24 w 25"/>
                <a:gd name="T3" fmla="*/ 8 h 14"/>
                <a:gd name="T4" fmla="*/ 14 w 25"/>
                <a:gd name="T5" fmla="*/ 14 h 14"/>
                <a:gd name="T6" fmla="*/ 11 w 25"/>
                <a:gd name="T7" fmla="*/ 14 h 14"/>
                <a:gd name="T8" fmla="*/ 1 w 25"/>
                <a:gd name="T9" fmla="*/ 8 h 14"/>
                <a:gd name="T10" fmla="*/ 1 w 25"/>
                <a:gd name="T11" fmla="*/ 6 h 14"/>
                <a:gd name="T12" fmla="*/ 11 w 25"/>
                <a:gd name="T13" fmla="*/ 0 h 14"/>
                <a:gd name="T14" fmla="*/ 15 w 25"/>
                <a:gd name="T15" fmla="*/ 0 h 14"/>
                <a:gd name="T16" fmla="*/ 24 w 25"/>
                <a:gd name="T17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4">
                  <a:moveTo>
                    <a:pt x="24" y="6"/>
                  </a:moveTo>
                  <a:cubicBezTo>
                    <a:pt x="25" y="6"/>
                    <a:pt x="25" y="7"/>
                    <a:pt x="24" y="8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4"/>
                    <a:pt x="12" y="14"/>
                    <a:pt x="11" y="14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7"/>
                    <a:pt x="1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4" y="0"/>
                    <a:pt x="15" y="0"/>
                  </a:cubicBezTo>
                  <a:lnTo>
                    <a:pt x="24" y="6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4" name="îṥḻîḋe"/>
            <p:cNvSpPr/>
            <p:nvPr/>
          </p:nvSpPr>
          <p:spPr bwMode="auto">
            <a:xfrm>
              <a:off x="7110413" y="3697288"/>
              <a:ext cx="142875" cy="79375"/>
            </a:xfrm>
            <a:custGeom>
              <a:avLst/>
              <a:gdLst>
                <a:gd name="T0" fmla="*/ 42 w 43"/>
                <a:gd name="T1" fmla="*/ 16 h 24"/>
                <a:gd name="T2" fmla="*/ 42 w 43"/>
                <a:gd name="T3" fmla="*/ 18 h 24"/>
                <a:gd name="T4" fmla="*/ 32 w 43"/>
                <a:gd name="T5" fmla="*/ 24 h 24"/>
                <a:gd name="T6" fmla="*/ 28 w 43"/>
                <a:gd name="T7" fmla="*/ 24 h 24"/>
                <a:gd name="T8" fmla="*/ 1 w 43"/>
                <a:gd name="T9" fmla="*/ 8 h 24"/>
                <a:gd name="T10" fmla="*/ 1 w 43"/>
                <a:gd name="T11" fmla="*/ 6 h 24"/>
                <a:gd name="T12" fmla="*/ 11 w 43"/>
                <a:gd name="T13" fmla="*/ 0 h 24"/>
                <a:gd name="T14" fmla="*/ 14 w 43"/>
                <a:gd name="T15" fmla="*/ 0 h 24"/>
                <a:gd name="T16" fmla="*/ 42 w 43"/>
                <a:gd name="T17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24">
                  <a:moveTo>
                    <a:pt x="42" y="16"/>
                  </a:moveTo>
                  <a:cubicBezTo>
                    <a:pt x="43" y="17"/>
                    <a:pt x="43" y="17"/>
                    <a:pt x="42" y="18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1" y="24"/>
                    <a:pt x="29" y="24"/>
                    <a:pt x="28" y="24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7"/>
                    <a:pt x="1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0"/>
                    <a:pt x="14" y="0"/>
                  </a:cubicBezTo>
                  <a:lnTo>
                    <a:pt x="42" y="16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5" name="íṩḷídé"/>
            <p:cNvSpPr/>
            <p:nvPr/>
          </p:nvSpPr>
          <p:spPr bwMode="auto">
            <a:xfrm>
              <a:off x="6996113" y="3632201"/>
              <a:ext cx="141288" cy="77788"/>
            </a:xfrm>
            <a:custGeom>
              <a:avLst/>
              <a:gdLst>
                <a:gd name="T0" fmla="*/ 42 w 43"/>
                <a:gd name="T1" fmla="*/ 16 h 24"/>
                <a:gd name="T2" fmla="*/ 42 w 43"/>
                <a:gd name="T3" fmla="*/ 18 h 24"/>
                <a:gd name="T4" fmla="*/ 32 w 43"/>
                <a:gd name="T5" fmla="*/ 24 h 24"/>
                <a:gd name="T6" fmla="*/ 29 w 43"/>
                <a:gd name="T7" fmla="*/ 24 h 24"/>
                <a:gd name="T8" fmla="*/ 1 w 43"/>
                <a:gd name="T9" fmla="*/ 8 h 24"/>
                <a:gd name="T10" fmla="*/ 1 w 43"/>
                <a:gd name="T11" fmla="*/ 6 h 24"/>
                <a:gd name="T12" fmla="*/ 11 w 43"/>
                <a:gd name="T13" fmla="*/ 0 h 24"/>
                <a:gd name="T14" fmla="*/ 15 w 43"/>
                <a:gd name="T15" fmla="*/ 0 h 24"/>
                <a:gd name="T16" fmla="*/ 42 w 43"/>
                <a:gd name="T17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24">
                  <a:moveTo>
                    <a:pt x="42" y="16"/>
                  </a:moveTo>
                  <a:cubicBezTo>
                    <a:pt x="43" y="17"/>
                    <a:pt x="43" y="17"/>
                    <a:pt x="42" y="18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1" y="24"/>
                    <a:pt x="30" y="24"/>
                    <a:pt x="29" y="24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4" y="0"/>
                    <a:pt x="15" y="0"/>
                  </a:cubicBezTo>
                  <a:lnTo>
                    <a:pt x="42" y="16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6" name="íṧḷîde"/>
            <p:cNvSpPr/>
            <p:nvPr/>
          </p:nvSpPr>
          <p:spPr bwMode="auto">
            <a:xfrm>
              <a:off x="6883400" y="3565526"/>
              <a:ext cx="138113" cy="79375"/>
            </a:xfrm>
            <a:custGeom>
              <a:avLst/>
              <a:gdLst>
                <a:gd name="T0" fmla="*/ 41 w 42"/>
                <a:gd name="T1" fmla="*/ 16 h 24"/>
                <a:gd name="T2" fmla="*/ 41 w 42"/>
                <a:gd name="T3" fmla="*/ 18 h 24"/>
                <a:gd name="T4" fmla="*/ 31 w 42"/>
                <a:gd name="T5" fmla="*/ 24 h 24"/>
                <a:gd name="T6" fmla="*/ 28 w 42"/>
                <a:gd name="T7" fmla="*/ 24 h 24"/>
                <a:gd name="T8" fmla="*/ 0 w 42"/>
                <a:gd name="T9" fmla="*/ 8 h 24"/>
                <a:gd name="T10" fmla="*/ 0 w 42"/>
                <a:gd name="T11" fmla="*/ 6 h 24"/>
                <a:gd name="T12" fmla="*/ 10 w 42"/>
                <a:gd name="T13" fmla="*/ 0 h 24"/>
                <a:gd name="T14" fmla="*/ 14 w 42"/>
                <a:gd name="T15" fmla="*/ 0 h 24"/>
                <a:gd name="T16" fmla="*/ 41 w 42"/>
                <a:gd name="T17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24">
                  <a:moveTo>
                    <a:pt x="41" y="16"/>
                  </a:moveTo>
                  <a:cubicBezTo>
                    <a:pt x="42" y="16"/>
                    <a:pt x="42" y="17"/>
                    <a:pt x="41" y="18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0" y="24"/>
                    <a:pt x="29" y="24"/>
                    <a:pt x="28" y="2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6"/>
                    <a:pt x="0" y="6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3" y="0"/>
                    <a:pt x="14" y="0"/>
                  </a:cubicBezTo>
                  <a:lnTo>
                    <a:pt x="41" y="16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7" name="îS1iḓé"/>
            <p:cNvSpPr/>
            <p:nvPr/>
          </p:nvSpPr>
          <p:spPr bwMode="auto">
            <a:xfrm>
              <a:off x="6767513" y="3495676"/>
              <a:ext cx="138113" cy="82550"/>
            </a:xfrm>
            <a:custGeom>
              <a:avLst/>
              <a:gdLst>
                <a:gd name="T0" fmla="*/ 41 w 42"/>
                <a:gd name="T1" fmla="*/ 17 h 25"/>
                <a:gd name="T2" fmla="*/ 41 w 42"/>
                <a:gd name="T3" fmla="*/ 19 h 25"/>
                <a:gd name="T4" fmla="*/ 32 w 42"/>
                <a:gd name="T5" fmla="*/ 25 h 25"/>
                <a:gd name="T6" fmla="*/ 28 w 42"/>
                <a:gd name="T7" fmla="*/ 25 h 25"/>
                <a:gd name="T8" fmla="*/ 1 w 42"/>
                <a:gd name="T9" fmla="*/ 9 h 25"/>
                <a:gd name="T10" fmla="*/ 1 w 42"/>
                <a:gd name="T11" fmla="*/ 7 h 25"/>
                <a:gd name="T12" fmla="*/ 11 w 42"/>
                <a:gd name="T13" fmla="*/ 1 h 25"/>
                <a:gd name="T14" fmla="*/ 14 w 42"/>
                <a:gd name="T15" fmla="*/ 1 h 25"/>
                <a:gd name="T16" fmla="*/ 41 w 42"/>
                <a:gd name="T17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25">
                  <a:moveTo>
                    <a:pt x="41" y="17"/>
                  </a:moveTo>
                  <a:cubicBezTo>
                    <a:pt x="42" y="17"/>
                    <a:pt x="42" y="18"/>
                    <a:pt x="41" y="19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1" y="25"/>
                    <a:pt x="29" y="25"/>
                    <a:pt x="28" y="25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0" y="7"/>
                    <a:pt x="1" y="7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3" y="0"/>
                    <a:pt x="14" y="1"/>
                  </a:cubicBezTo>
                  <a:lnTo>
                    <a:pt x="41" y="17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8" name="îṡļiḋè"/>
            <p:cNvSpPr/>
            <p:nvPr/>
          </p:nvSpPr>
          <p:spPr bwMode="auto">
            <a:xfrm>
              <a:off x="7107238" y="3829051"/>
              <a:ext cx="139700" cy="82550"/>
            </a:xfrm>
            <a:custGeom>
              <a:avLst/>
              <a:gdLst>
                <a:gd name="T0" fmla="*/ 41 w 42"/>
                <a:gd name="T1" fmla="*/ 17 h 25"/>
                <a:gd name="T2" fmla="*/ 41 w 42"/>
                <a:gd name="T3" fmla="*/ 19 h 25"/>
                <a:gd name="T4" fmla="*/ 31 w 42"/>
                <a:gd name="T5" fmla="*/ 24 h 25"/>
                <a:gd name="T6" fmla="*/ 28 w 42"/>
                <a:gd name="T7" fmla="*/ 24 h 25"/>
                <a:gd name="T8" fmla="*/ 1 w 42"/>
                <a:gd name="T9" fmla="*/ 9 h 25"/>
                <a:gd name="T10" fmla="*/ 1 w 42"/>
                <a:gd name="T11" fmla="*/ 7 h 25"/>
                <a:gd name="T12" fmla="*/ 10 w 42"/>
                <a:gd name="T13" fmla="*/ 1 h 25"/>
                <a:gd name="T14" fmla="*/ 14 w 42"/>
                <a:gd name="T15" fmla="*/ 1 h 25"/>
                <a:gd name="T16" fmla="*/ 41 w 42"/>
                <a:gd name="T17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25">
                  <a:moveTo>
                    <a:pt x="41" y="17"/>
                  </a:moveTo>
                  <a:cubicBezTo>
                    <a:pt x="42" y="17"/>
                    <a:pt x="42" y="18"/>
                    <a:pt x="41" y="19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0" y="25"/>
                    <a:pt x="29" y="25"/>
                    <a:pt x="28" y="24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0" y="7"/>
                    <a:pt x="1" y="7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0"/>
                    <a:pt x="13" y="0"/>
                    <a:pt x="14" y="1"/>
                  </a:cubicBezTo>
                  <a:lnTo>
                    <a:pt x="41" y="17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9" name="işļîdè"/>
            <p:cNvSpPr/>
            <p:nvPr/>
          </p:nvSpPr>
          <p:spPr bwMode="auto">
            <a:xfrm>
              <a:off x="7051675" y="3862388"/>
              <a:ext cx="141288" cy="82550"/>
            </a:xfrm>
            <a:custGeom>
              <a:avLst/>
              <a:gdLst>
                <a:gd name="T0" fmla="*/ 42 w 43"/>
                <a:gd name="T1" fmla="*/ 16 h 25"/>
                <a:gd name="T2" fmla="*/ 42 w 43"/>
                <a:gd name="T3" fmla="*/ 18 h 25"/>
                <a:gd name="T4" fmla="*/ 32 w 43"/>
                <a:gd name="T5" fmla="*/ 24 h 25"/>
                <a:gd name="T6" fmla="*/ 28 w 43"/>
                <a:gd name="T7" fmla="*/ 24 h 25"/>
                <a:gd name="T8" fmla="*/ 1 w 43"/>
                <a:gd name="T9" fmla="*/ 8 h 25"/>
                <a:gd name="T10" fmla="*/ 1 w 43"/>
                <a:gd name="T11" fmla="*/ 6 h 25"/>
                <a:gd name="T12" fmla="*/ 11 w 43"/>
                <a:gd name="T13" fmla="*/ 0 h 25"/>
                <a:gd name="T14" fmla="*/ 14 w 43"/>
                <a:gd name="T15" fmla="*/ 0 h 25"/>
                <a:gd name="T16" fmla="*/ 42 w 43"/>
                <a:gd name="T17" fmla="*/ 1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25">
                  <a:moveTo>
                    <a:pt x="42" y="16"/>
                  </a:moveTo>
                  <a:cubicBezTo>
                    <a:pt x="42" y="17"/>
                    <a:pt x="43" y="17"/>
                    <a:pt x="42" y="18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1" y="25"/>
                    <a:pt x="29" y="24"/>
                    <a:pt x="28" y="24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7"/>
                    <a:pt x="1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0"/>
                    <a:pt x="14" y="0"/>
                  </a:cubicBezTo>
                  <a:lnTo>
                    <a:pt x="42" y="16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0" name="ísľïḓè"/>
            <p:cNvSpPr/>
            <p:nvPr/>
          </p:nvSpPr>
          <p:spPr bwMode="auto">
            <a:xfrm>
              <a:off x="6467475" y="3713163"/>
              <a:ext cx="355600" cy="204788"/>
            </a:xfrm>
            <a:custGeom>
              <a:avLst/>
              <a:gdLst>
                <a:gd name="T0" fmla="*/ 107 w 108"/>
                <a:gd name="T1" fmla="*/ 40 h 62"/>
                <a:gd name="T2" fmla="*/ 107 w 108"/>
                <a:gd name="T3" fmla="*/ 42 h 62"/>
                <a:gd name="T4" fmla="*/ 73 w 108"/>
                <a:gd name="T5" fmla="*/ 62 h 62"/>
                <a:gd name="T6" fmla="*/ 70 w 108"/>
                <a:gd name="T7" fmla="*/ 62 h 62"/>
                <a:gd name="T8" fmla="*/ 1 w 108"/>
                <a:gd name="T9" fmla="*/ 22 h 62"/>
                <a:gd name="T10" fmla="*/ 1 w 108"/>
                <a:gd name="T11" fmla="*/ 20 h 62"/>
                <a:gd name="T12" fmla="*/ 34 w 108"/>
                <a:gd name="T13" fmla="*/ 0 h 62"/>
                <a:gd name="T14" fmla="*/ 38 w 108"/>
                <a:gd name="T15" fmla="*/ 0 h 62"/>
                <a:gd name="T16" fmla="*/ 107 w 108"/>
                <a:gd name="T17" fmla="*/ 4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62">
                  <a:moveTo>
                    <a:pt x="107" y="40"/>
                  </a:moveTo>
                  <a:cubicBezTo>
                    <a:pt x="108" y="41"/>
                    <a:pt x="108" y="42"/>
                    <a:pt x="107" y="4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2" y="62"/>
                    <a:pt x="71" y="62"/>
                    <a:pt x="70" y="6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1"/>
                    <a:pt x="0" y="20"/>
                    <a:pt x="1" y="2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5" y="0"/>
                    <a:pt x="37" y="0"/>
                    <a:pt x="38" y="0"/>
                  </a:cubicBezTo>
                  <a:lnTo>
                    <a:pt x="107" y="40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1" name="íṣḷíḑê"/>
            <p:cNvSpPr/>
            <p:nvPr/>
          </p:nvSpPr>
          <p:spPr bwMode="auto">
            <a:xfrm>
              <a:off x="6748463" y="2946401"/>
              <a:ext cx="207963" cy="141288"/>
            </a:xfrm>
            <a:custGeom>
              <a:avLst/>
              <a:gdLst>
                <a:gd name="T0" fmla="*/ 131 w 131"/>
                <a:gd name="T1" fmla="*/ 89 h 89"/>
                <a:gd name="T2" fmla="*/ 131 w 131"/>
                <a:gd name="T3" fmla="*/ 75 h 89"/>
                <a:gd name="T4" fmla="*/ 0 w 131"/>
                <a:gd name="T5" fmla="*/ 0 h 89"/>
                <a:gd name="T6" fmla="*/ 0 w 131"/>
                <a:gd name="T7" fmla="*/ 14 h 89"/>
                <a:gd name="T8" fmla="*/ 131 w 131"/>
                <a:gd name="T9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89">
                  <a:moveTo>
                    <a:pt x="131" y="89"/>
                  </a:moveTo>
                  <a:lnTo>
                    <a:pt x="131" y="75"/>
                  </a:lnTo>
                  <a:lnTo>
                    <a:pt x="0" y="0"/>
                  </a:lnTo>
                  <a:lnTo>
                    <a:pt x="0" y="14"/>
                  </a:lnTo>
                  <a:lnTo>
                    <a:pt x="131" y="89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2" name="iṩľïḍé"/>
            <p:cNvSpPr/>
            <p:nvPr/>
          </p:nvSpPr>
          <p:spPr bwMode="auto">
            <a:xfrm>
              <a:off x="6748463" y="2989263"/>
              <a:ext cx="207963" cy="144463"/>
            </a:xfrm>
            <a:custGeom>
              <a:avLst/>
              <a:gdLst>
                <a:gd name="T0" fmla="*/ 131 w 131"/>
                <a:gd name="T1" fmla="*/ 91 h 91"/>
                <a:gd name="T2" fmla="*/ 131 w 131"/>
                <a:gd name="T3" fmla="*/ 77 h 91"/>
                <a:gd name="T4" fmla="*/ 0 w 131"/>
                <a:gd name="T5" fmla="*/ 0 h 91"/>
                <a:gd name="T6" fmla="*/ 0 w 131"/>
                <a:gd name="T7" fmla="*/ 14 h 91"/>
                <a:gd name="T8" fmla="*/ 131 w 131"/>
                <a:gd name="T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91">
                  <a:moveTo>
                    <a:pt x="131" y="91"/>
                  </a:moveTo>
                  <a:lnTo>
                    <a:pt x="131" y="77"/>
                  </a:lnTo>
                  <a:lnTo>
                    <a:pt x="0" y="0"/>
                  </a:lnTo>
                  <a:lnTo>
                    <a:pt x="0" y="14"/>
                  </a:lnTo>
                  <a:lnTo>
                    <a:pt x="131" y="91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3" name="ïṣḷídê"/>
            <p:cNvSpPr/>
            <p:nvPr/>
          </p:nvSpPr>
          <p:spPr bwMode="auto">
            <a:xfrm>
              <a:off x="6748463" y="3035301"/>
              <a:ext cx="207963" cy="141288"/>
            </a:xfrm>
            <a:custGeom>
              <a:avLst/>
              <a:gdLst>
                <a:gd name="T0" fmla="*/ 131 w 131"/>
                <a:gd name="T1" fmla="*/ 89 h 89"/>
                <a:gd name="T2" fmla="*/ 131 w 131"/>
                <a:gd name="T3" fmla="*/ 75 h 89"/>
                <a:gd name="T4" fmla="*/ 0 w 131"/>
                <a:gd name="T5" fmla="*/ 0 h 89"/>
                <a:gd name="T6" fmla="*/ 0 w 131"/>
                <a:gd name="T7" fmla="*/ 14 h 89"/>
                <a:gd name="T8" fmla="*/ 131 w 131"/>
                <a:gd name="T9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89">
                  <a:moveTo>
                    <a:pt x="131" y="89"/>
                  </a:moveTo>
                  <a:lnTo>
                    <a:pt x="131" y="75"/>
                  </a:lnTo>
                  <a:lnTo>
                    <a:pt x="0" y="0"/>
                  </a:lnTo>
                  <a:lnTo>
                    <a:pt x="0" y="14"/>
                  </a:lnTo>
                  <a:lnTo>
                    <a:pt x="131" y="89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4" name="î$1ide"/>
            <p:cNvSpPr/>
            <p:nvPr/>
          </p:nvSpPr>
          <p:spPr bwMode="auto">
            <a:xfrm>
              <a:off x="7150100" y="3167063"/>
              <a:ext cx="207963" cy="144463"/>
            </a:xfrm>
            <a:custGeom>
              <a:avLst/>
              <a:gdLst>
                <a:gd name="T0" fmla="*/ 131 w 131"/>
                <a:gd name="T1" fmla="*/ 91 h 91"/>
                <a:gd name="T2" fmla="*/ 131 w 131"/>
                <a:gd name="T3" fmla="*/ 77 h 91"/>
                <a:gd name="T4" fmla="*/ 0 w 131"/>
                <a:gd name="T5" fmla="*/ 0 h 91"/>
                <a:gd name="T6" fmla="*/ 0 w 131"/>
                <a:gd name="T7" fmla="*/ 14 h 91"/>
                <a:gd name="T8" fmla="*/ 131 w 131"/>
                <a:gd name="T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91">
                  <a:moveTo>
                    <a:pt x="131" y="91"/>
                  </a:moveTo>
                  <a:lnTo>
                    <a:pt x="131" y="77"/>
                  </a:lnTo>
                  <a:lnTo>
                    <a:pt x="0" y="0"/>
                  </a:lnTo>
                  <a:lnTo>
                    <a:pt x="0" y="14"/>
                  </a:lnTo>
                  <a:lnTo>
                    <a:pt x="131" y="91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5" name="iṥḷíḋê"/>
            <p:cNvSpPr/>
            <p:nvPr/>
          </p:nvSpPr>
          <p:spPr bwMode="auto">
            <a:xfrm>
              <a:off x="7150100" y="3213101"/>
              <a:ext cx="207963" cy="144463"/>
            </a:xfrm>
            <a:custGeom>
              <a:avLst/>
              <a:gdLst>
                <a:gd name="T0" fmla="*/ 131 w 131"/>
                <a:gd name="T1" fmla="*/ 91 h 91"/>
                <a:gd name="T2" fmla="*/ 131 w 131"/>
                <a:gd name="T3" fmla="*/ 75 h 91"/>
                <a:gd name="T4" fmla="*/ 0 w 131"/>
                <a:gd name="T5" fmla="*/ 0 h 91"/>
                <a:gd name="T6" fmla="*/ 0 w 131"/>
                <a:gd name="T7" fmla="*/ 15 h 91"/>
                <a:gd name="T8" fmla="*/ 131 w 131"/>
                <a:gd name="T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91">
                  <a:moveTo>
                    <a:pt x="131" y="91"/>
                  </a:moveTo>
                  <a:lnTo>
                    <a:pt x="131" y="75"/>
                  </a:lnTo>
                  <a:lnTo>
                    <a:pt x="0" y="0"/>
                  </a:lnTo>
                  <a:lnTo>
                    <a:pt x="0" y="15"/>
                  </a:lnTo>
                  <a:lnTo>
                    <a:pt x="131" y="91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6" name="îŝlîḓe"/>
            <p:cNvSpPr/>
            <p:nvPr/>
          </p:nvSpPr>
          <p:spPr bwMode="auto">
            <a:xfrm>
              <a:off x="7150100" y="3255963"/>
              <a:ext cx="207963" cy="144463"/>
            </a:xfrm>
            <a:custGeom>
              <a:avLst/>
              <a:gdLst>
                <a:gd name="T0" fmla="*/ 131 w 131"/>
                <a:gd name="T1" fmla="*/ 91 h 91"/>
                <a:gd name="T2" fmla="*/ 131 w 131"/>
                <a:gd name="T3" fmla="*/ 77 h 91"/>
                <a:gd name="T4" fmla="*/ 0 w 131"/>
                <a:gd name="T5" fmla="*/ 0 h 91"/>
                <a:gd name="T6" fmla="*/ 0 w 131"/>
                <a:gd name="T7" fmla="*/ 14 h 91"/>
                <a:gd name="T8" fmla="*/ 131 w 131"/>
                <a:gd name="T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91">
                  <a:moveTo>
                    <a:pt x="131" y="91"/>
                  </a:moveTo>
                  <a:lnTo>
                    <a:pt x="131" y="77"/>
                  </a:lnTo>
                  <a:lnTo>
                    <a:pt x="0" y="0"/>
                  </a:lnTo>
                  <a:lnTo>
                    <a:pt x="0" y="14"/>
                  </a:lnTo>
                  <a:lnTo>
                    <a:pt x="131" y="91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7" name="ï$ḷîdê"/>
            <p:cNvSpPr/>
            <p:nvPr/>
          </p:nvSpPr>
          <p:spPr bwMode="auto">
            <a:xfrm>
              <a:off x="7150100" y="3357563"/>
              <a:ext cx="207963" cy="146050"/>
            </a:xfrm>
            <a:custGeom>
              <a:avLst/>
              <a:gdLst>
                <a:gd name="T0" fmla="*/ 131 w 131"/>
                <a:gd name="T1" fmla="*/ 92 h 92"/>
                <a:gd name="T2" fmla="*/ 131 w 131"/>
                <a:gd name="T3" fmla="*/ 77 h 92"/>
                <a:gd name="T4" fmla="*/ 0 w 131"/>
                <a:gd name="T5" fmla="*/ 0 h 92"/>
                <a:gd name="T6" fmla="*/ 0 w 131"/>
                <a:gd name="T7" fmla="*/ 15 h 92"/>
                <a:gd name="T8" fmla="*/ 131 w 131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92">
                  <a:moveTo>
                    <a:pt x="131" y="92"/>
                  </a:moveTo>
                  <a:lnTo>
                    <a:pt x="131" y="77"/>
                  </a:lnTo>
                  <a:lnTo>
                    <a:pt x="0" y="0"/>
                  </a:lnTo>
                  <a:lnTo>
                    <a:pt x="0" y="15"/>
                  </a:lnTo>
                  <a:lnTo>
                    <a:pt x="131" y="92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8" name="iṩļiďè"/>
            <p:cNvSpPr/>
            <p:nvPr/>
          </p:nvSpPr>
          <p:spPr bwMode="auto">
            <a:xfrm>
              <a:off x="7150100" y="3403601"/>
              <a:ext cx="207963" cy="142875"/>
            </a:xfrm>
            <a:custGeom>
              <a:avLst/>
              <a:gdLst>
                <a:gd name="T0" fmla="*/ 131 w 131"/>
                <a:gd name="T1" fmla="*/ 90 h 90"/>
                <a:gd name="T2" fmla="*/ 131 w 131"/>
                <a:gd name="T3" fmla="*/ 75 h 90"/>
                <a:gd name="T4" fmla="*/ 0 w 131"/>
                <a:gd name="T5" fmla="*/ 0 h 90"/>
                <a:gd name="T6" fmla="*/ 0 w 131"/>
                <a:gd name="T7" fmla="*/ 15 h 90"/>
                <a:gd name="T8" fmla="*/ 131 w 131"/>
                <a:gd name="T9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90">
                  <a:moveTo>
                    <a:pt x="131" y="90"/>
                  </a:moveTo>
                  <a:lnTo>
                    <a:pt x="131" y="75"/>
                  </a:lnTo>
                  <a:lnTo>
                    <a:pt x="0" y="0"/>
                  </a:lnTo>
                  <a:lnTo>
                    <a:pt x="0" y="15"/>
                  </a:lnTo>
                  <a:lnTo>
                    <a:pt x="131" y="90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9" name="îşḻîḋé"/>
            <p:cNvSpPr/>
            <p:nvPr/>
          </p:nvSpPr>
          <p:spPr bwMode="auto">
            <a:xfrm>
              <a:off x="7150100" y="3446463"/>
              <a:ext cx="207963" cy="146050"/>
            </a:xfrm>
            <a:custGeom>
              <a:avLst/>
              <a:gdLst>
                <a:gd name="T0" fmla="*/ 131 w 131"/>
                <a:gd name="T1" fmla="*/ 92 h 92"/>
                <a:gd name="T2" fmla="*/ 131 w 131"/>
                <a:gd name="T3" fmla="*/ 77 h 92"/>
                <a:gd name="T4" fmla="*/ 0 w 131"/>
                <a:gd name="T5" fmla="*/ 0 h 92"/>
                <a:gd name="T6" fmla="*/ 0 w 131"/>
                <a:gd name="T7" fmla="*/ 15 h 92"/>
                <a:gd name="T8" fmla="*/ 131 w 131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92">
                  <a:moveTo>
                    <a:pt x="131" y="92"/>
                  </a:moveTo>
                  <a:lnTo>
                    <a:pt x="131" y="77"/>
                  </a:lnTo>
                  <a:lnTo>
                    <a:pt x="0" y="0"/>
                  </a:lnTo>
                  <a:lnTo>
                    <a:pt x="0" y="15"/>
                  </a:lnTo>
                  <a:lnTo>
                    <a:pt x="131" y="92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0" name="íSļîḋe"/>
            <p:cNvSpPr/>
            <p:nvPr/>
          </p:nvSpPr>
          <p:spPr bwMode="auto">
            <a:xfrm>
              <a:off x="6740525" y="3130551"/>
              <a:ext cx="168275" cy="247650"/>
            </a:xfrm>
            <a:custGeom>
              <a:avLst/>
              <a:gdLst>
                <a:gd name="T0" fmla="*/ 27 w 51"/>
                <a:gd name="T1" fmla="*/ 39 h 75"/>
                <a:gd name="T2" fmla="*/ 27 w 51"/>
                <a:gd name="T3" fmla="*/ 9 h 75"/>
                <a:gd name="T4" fmla="*/ 26 w 51"/>
                <a:gd name="T5" fmla="*/ 8 h 75"/>
                <a:gd name="T6" fmla="*/ 0 w 51"/>
                <a:gd name="T7" fmla="*/ 23 h 75"/>
                <a:gd name="T8" fmla="*/ 25 w 51"/>
                <a:gd name="T9" fmla="*/ 67 h 75"/>
                <a:gd name="T10" fmla="*/ 51 w 51"/>
                <a:gd name="T11" fmla="*/ 52 h 75"/>
                <a:gd name="T12" fmla="*/ 51 w 51"/>
                <a:gd name="T13" fmla="*/ 51 h 75"/>
                <a:gd name="T14" fmla="*/ 27 w 51"/>
                <a:gd name="T15" fmla="*/ 3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75">
                  <a:moveTo>
                    <a:pt x="27" y="39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27" y="9"/>
                    <a:pt x="26" y="9"/>
                    <a:pt x="26" y="8"/>
                  </a:cubicBezTo>
                  <a:cubicBezTo>
                    <a:pt x="12" y="0"/>
                    <a:pt x="0" y="7"/>
                    <a:pt x="0" y="23"/>
                  </a:cubicBezTo>
                  <a:cubicBezTo>
                    <a:pt x="0" y="39"/>
                    <a:pt x="11" y="58"/>
                    <a:pt x="25" y="67"/>
                  </a:cubicBezTo>
                  <a:cubicBezTo>
                    <a:pt x="39" y="75"/>
                    <a:pt x="51" y="68"/>
                    <a:pt x="51" y="52"/>
                  </a:cubicBezTo>
                  <a:cubicBezTo>
                    <a:pt x="51" y="51"/>
                    <a:pt x="51" y="51"/>
                    <a:pt x="51" y="51"/>
                  </a:cubicBezTo>
                  <a:lnTo>
                    <a:pt x="27" y="39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1" name="iṧlîdé"/>
            <p:cNvSpPr/>
            <p:nvPr/>
          </p:nvSpPr>
          <p:spPr bwMode="auto">
            <a:xfrm>
              <a:off x="3525838" y="1377951"/>
              <a:ext cx="592138" cy="1004888"/>
            </a:xfrm>
            <a:custGeom>
              <a:avLst/>
              <a:gdLst>
                <a:gd name="T0" fmla="*/ 21 w 179"/>
                <a:gd name="T1" fmla="*/ 85 h 305"/>
                <a:gd name="T2" fmla="*/ 0 w 179"/>
                <a:gd name="T3" fmla="*/ 122 h 305"/>
                <a:gd name="T4" fmla="*/ 0 w 179"/>
                <a:gd name="T5" fmla="*/ 286 h 305"/>
                <a:gd name="T6" fmla="*/ 22 w 179"/>
                <a:gd name="T7" fmla="*/ 298 h 305"/>
                <a:gd name="T8" fmla="*/ 158 w 179"/>
                <a:gd name="T9" fmla="*/ 220 h 305"/>
                <a:gd name="T10" fmla="*/ 179 w 179"/>
                <a:gd name="T11" fmla="*/ 182 h 305"/>
                <a:gd name="T12" fmla="*/ 179 w 179"/>
                <a:gd name="T13" fmla="*/ 19 h 305"/>
                <a:gd name="T14" fmla="*/ 157 w 179"/>
                <a:gd name="T15" fmla="*/ 6 h 305"/>
                <a:gd name="T16" fmla="*/ 21 w 179"/>
                <a:gd name="T17" fmla="*/ 8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305">
                  <a:moveTo>
                    <a:pt x="21" y="85"/>
                  </a:moveTo>
                  <a:cubicBezTo>
                    <a:pt x="9" y="92"/>
                    <a:pt x="0" y="108"/>
                    <a:pt x="0" y="122"/>
                  </a:cubicBezTo>
                  <a:cubicBezTo>
                    <a:pt x="0" y="286"/>
                    <a:pt x="0" y="286"/>
                    <a:pt x="0" y="286"/>
                  </a:cubicBezTo>
                  <a:cubicBezTo>
                    <a:pt x="0" y="299"/>
                    <a:pt x="10" y="305"/>
                    <a:pt x="22" y="298"/>
                  </a:cubicBezTo>
                  <a:cubicBezTo>
                    <a:pt x="158" y="220"/>
                    <a:pt x="158" y="220"/>
                    <a:pt x="158" y="220"/>
                  </a:cubicBezTo>
                  <a:cubicBezTo>
                    <a:pt x="170" y="213"/>
                    <a:pt x="179" y="196"/>
                    <a:pt x="179" y="182"/>
                  </a:cubicBezTo>
                  <a:cubicBezTo>
                    <a:pt x="179" y="19"/>
                    <a:pt x="179" y="19"/>
                    <a:pt x="179" y="19"/>
                  </a:cubicBezTo>
                  <a:cubicBezTo>
                    <a:pt x="179" y="5"/>
                    <a:pt x="169" y="0"/>
                    <a:pt x="157" y="6"/>
                  </a:cubicBezTo>
                  <a:lnTo>
                    <a:pt x="21" y="85"/>
                  </a:lnTo>
                  <a:close/>
                </a:path>
              </a:pathLst>
            </a:custGeom>
            <a:solidFill>
              <a:srgbClr val="FFD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2" name="i$ḷîḍê"/>
            <p:cNvSpPr/>
            <p:nvPr/>
          </p:nvSpPr>
          <p:spPr bwMode="auto">
            <a:xfrm>
              <a:off x="4283075" y="900113"/>
              <a:ext cx="342900" cy="582613"/>
            </a:xfrm>
            <a:custGeom>
              <a:avLst/>
              <a:gdLst>
                <a:gd name="T0" fmla="*/ 103 w 104"/>
                <a:gd name="T1" fmla="*/ 11 h 177"/>
                <a:gd name="T2" fmla="*/ 91 w 104"/>
                <a:gd name="T3" fmla="*/ 4 h 177"/>
                <a:gd name="T4" fmla="*/ 12 w 104"/>
                <a:gd name="T5" fmla="*/ 49 h 177"/>
                <a:gd name="T6" fmla="*/ 0 w 104"/>
                <a:gd name="T7" fmla="*/ 71 h 177"/>
                <a:gd name="T8" fmla="*/ 0 w 104"/>
                <a:gd name="T9" fmla="*/ 165 h 177"/>
                <a:gd name="T10" fmla="*/ 13 w 104"/>
                <a:gd name="T11" fmla="*/ 173 h 177"/>
                <a:gd name="T12" fmla="*/ 91 w 104"/>
                <a:gd name="T13" fmla="*/ 127 h 177"/>
                <a:gd name="T14" fmla="*/ 104 w 104"/>
                <a:gd name="T15" fmla="*/ 106 h 177"/>
                <a:gd name="T16" fmla="*/ 103 w 104"/>
                <a:gd name="T17" fmla="*/ 11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77">
                  <a:moveTo>
                    <a:pt x="103" y="11"/>
                  </a:moveTo>
                  <a:cubicBezTo>
                    <a:pt x="103" y="3"/>
                    <a:pt x="98" y="0"/>
                    <a:pt x="91" y="4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5" y="53"/>
                    <a:pt x="0" y="63"/>
                    <a:pt x="0" y="71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0" y="173"/>
                    <a:pt x="6" y="177"/>
                    <a:pt x="13" y="173"/>
                  </a:cubicBezTo>
                  <a:cubicBezTo>
                    <a:pt x="91" y="127"/>
                    <a:pt x="91" y="127"/>
                    <a:pt x="91" y="127"/>
                  </a:cubicBezTo>
                  <a:cubicBezTo>
                    <a:pt x="98" y="123"/>
                    <a:pt x="104" y="114"/>
                    <a:pt x="104" y="106"/>
                  </a:cubicBezTo>
                  <a:lnTo>
                    <a:pt x="103" y="11"/>
                  </a:lnTo>
                  <a:close/>
                </a:path>
              </a:pathLst>
            </a:custGeom>
            <a:solidFill>
              <a:srgbClr val="FF7B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3" name="išlíḋé"/>
            <p:cNvSpPr/>
            <p:nvPr/>
          </p:nvSpPr>
          <p:spPr bwMode="auto">
            <a:xfrm>
              <a:off x="8367713" y="1892301"/>
              <a:ext cx="250825" cy="427038"/>
            </a:xfrm>
            <a:custGeom>
              <a:avLst/>
              <a:gdLst>
                <a:gd name="T0" fmla="*/ 0 w 76"/>
                <a:gd name="T1" fmla="*/ 9 h 130"/>
                <a:gd name="T2" fmla="*/ 10 w 76"/>
                <a:gd name="T3" fmla="*/ 3 h 130"/>
                <a:gd name="T4" fmla="*/ 67 w 76"/>
                <a:gd name="T5" fmla="*/ 37 h 130"/>
                <a:gd name="T6" fmla="*/ 76 w 76"/>
                <a:gd name="T7" fmla="*/ 52 h 130"/>
                <a:gd name="T8" fmla="*/ 76 w 76"/>
                <a:gd name="T9" fmla="*/ 122 h 130"/>
                <a:gd name="T10" fmla="*/ 67 w 76"/>
                <a:gd name="T11" fmla="*/ 127 h 130"/>
                <a:gd name="T12" fmla="*/ 9 w 76"/>
                <a:gd name="T13" fmla="*/ 94 h 130"/>
                <a:gd name="T14" fmla="*/ 0 w 76"/>
                <a:gd name="T15" fmla="*/ 78 h 130"/>
                <a:gd name="T16" fmla="*/ 0 w 76"/>
                <a:gd name="T17" fmla="*/ 9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30">
                  <a:moveTo>
                    <a:pt x="0" y="9"/>
                  </a:moveTo>
                  <a:cubicBezTo>
                    <a:pt x="0" y="3"/>
                    <a:pt x="5" y="0"/>
                    <a:pt x="10" y="3"/>
                  </a:cubicBezTo>
                  <a:cubicBezTo>
                    <a:pt x="67" y="37"/>
                    <a:pt x="67" y="37"/>
                    <a:pt x="67" y="37"/>
                  </a:cubicBezTo>
                  <a:cubicBezTo>
                    <a:pt x="72" y="39"/>
                    <a:pt x="76" y="47"/>
                    <a:pt x="76" y="52"/>
                  </a:cubicBezTo>
                  <a:cubicBezTo>
                    <a:pt x="76" y="122"/>
                    <a:pt x="76" y="122"/>
                    <a:pt x="76" y="122"/>
                  </a:cubicBezTo>
                  <a:cubicBezTo>
                    <a:pt x="76" y="127"/>
                    <a:pt x="72" y="130"/>
                    <a:pt x="67" y="127"/>
                  </a:cubicBezTo>
                  <a:cubicBezTo>
                    <a:pt x="9" y="94"/>
                    <a:pt x="9" y="94"/>
                    <a:pt x="9" y="94"/>
                  </a:cubicBezTo>
                  <a:cubicBezTo>
                    <a:pt x="4" y="91"/>
                    <a:pt x="0" y="84"/>
                    <a:pt x="0" y="78"/>
                  </a:cubicBezTo>
                  <a:lnTo>
                    <a:pt x="0" y="9"/>
                  </a:lnTo>
                  <a:close/>
                </a:path>
              </a:pathLst>
            </a:custGeom>
            <a:gradFill>
              <a:gsLst>
                <a:gs pos="0">
                  <a:srgbClr val="76BEF5"/>
                </a:gs>
                <a:gs pos="100000">
                  <a:srgbClr val="89DCFD"/>
                </a:gs>
                <a:gs pos="44000">
                  <a:srgbClr val="81CFFA"/>
                </a:gs>
              </a:gsLst>
              <a:lin ang="0" scaled="1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4" name="îSļíďe"/>
            <p:cNvSpPr/>
            <p:nvPr/>
          </p:nvSpPr>
          <p:spPr bwMode="auto">
            <a:xfrm>
              <a:off x="6865938" y="5630863"/>
              <a:ext cx="644525" cy="198438"/>
            </a:xfrm>
            <a:prstGeom prst="ellipse">
              <a:avLst/>
            </a:prstGeom>
            <a:solidFill>
              <a:srgbClr val="2B3990">
                <a:alpha val="1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5" name="ï$ľïḋê"/>
            <p:cNvSpPr/>
            <p:nvPr/>
          </p:nvSpPr>
          <p:spPr bwMode="auto">
            <a:xfrm>
              <a:off x="6008688" y="3160713"/>
              <a:ext cx="633413" cy="196850"/>
            </a:xfrm>
            <a:custGeom>
              <a:avLst/>
              <a:gdLst>
                <a:gd name="T0" fmla="*/ 98 w 192"/>
                <a:gd name="T1" fmla="*/ 0 h 60"/>
                <a:gd name="T2" fmla="*/ 0 w 192"/>
                <a:gd name="T3" fmla="*/ 30 h 60"/>
                <a:gd name="T4" fmla="*/ 98 w 192"/>
                <a:gd name="T5" fmla="*/ 60 h 60"/>
                <a:gd name="T6" fmla="*/ 192 w 192"/>
                <a:gd name="T7" fmla="*/ 38 h 60"/>
                <a:gd name="T8" fmla="*/ 130 w 192"/>
                <a:gd name="T9" fmla="*/ 2 h 60"/>
                <a:gd name="T10" fmla="*/ 98 w 192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" h="60">
                  <a:moveTo>
                    <a:pt x="98" y="0"/>
                  </a:moveTo>
                  <a:cubicBezTo>
                    <a:pt x="44" y="0"/>
                    <a:pt x="0" y="14"/>
                    <a:pt x="0" y="30"/>
                  </a:cubicBezTo>
                  <a:cubicBezTo>
                    <a:pt x="0" y="46"/>
                    <a:pt x="44" y="60"/>
                    <a:pt x="98" y="60"/>
                  </a:cubicBezTo>
                  <a:cubicBezTo>
                    <a:pt x="143" y="60"/>
                    <a:pt x="180" y="50"/>
                    <a:pt x="192" y="38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20" y="1"/>
                    <a:pt x="109" y="0"/>
                    <a:pt x="98" y="0"/>
                  </a:cubicBezTo>
                </a:path>
              </a:pathLst>
            </a:custGeom>
            <a:solidFill>
              <a:srgbClr val="2A2721">
                <a:alpha val="1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6" name="îś1îḑe"/>
            <p:cNvSpPr/>
            <p:nvPr/>
          </p:nvSpPr>
          <p:spPr bwMode="auto">
            <a:xfrm>
              <a:off x="6437313" y="3167063"/>
              <a:ext cx="214313" cy="119063"/>
            </a:xfrm>
            <a:custGeom>
              <a:avLst/>
              <a:gdLst>
                <a:gd name="T0" fmla="*/ 0 w 65"/>
                <a:gd name="T1" fmla="*/ 0 h 36"/>
                <a:gd name="T2" fmla="*/ 62 w 65"/>
                <a:gd name="T3" fmla="*/ 36 h 36"/>
                <a:gd name="T4" fmla="*/ 65 w 65"/>
                <a:gd name="T5" fmla="*/ 28 h 36"/>
                <a:gd name="T6" fmla="*/ 0 w 65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36">
                  <a:moveTo>
                    <a:pt x="0" y="0"/>
                  </a:moveTo>
                  <a:cubicBezTo>
                    <a:pt x="62" y="36"/>
                    <a:pt x="62" y="36"/>
                    <a:pt x="62" y="36"/>
                  </a:cubicBezTo>
                  <a:cubicBezTo>
                    <a:pt x="64" y="33"/>
                    <a:pt x="65" y="31"/>
                    <a:pt x="65" y="28"/>
                  </a:cubicBezTo>
                  <a:cubicBezTo>
                    <a:pt x="65" y="15"/>
                    <a:pt x="38" y="4"/>
                    <a:pt x="0" y="0"/>
                  </a:cubicBezTo>
                </a:path>
              </a:pathLst>
            </a:custGeom>
            <a:solidFill>
              <a:srgbClr val="283790">
                <a:alpha val="1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7" name="îṡľïḓé"/>
            <p:cNvSpPr/>
            <p:nvPr/>
          </p:nvSpPr>
          <p:spPr bwMode="auto">
            <a:xfrm>
              <a:off x="5210175" y="3433763"/>
              <a:ext cx="642938" cy="195263"/>
            </a:xfrm>
            <a:prstGeom prst="ellipse">
              <a:avLst/>
            </a:prstGeom>
            <a:solidFill>
              <a:srgbClr val="2A2721">
                <a:alpha val="1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8" name="îšļiḍè"/>
            <p:cNvSpPr/>
            <p:nvPr/>
          </p:nvSpPr>
          <p:spPr bwMode="auto">
            <a:xfrm>
              <a:off x="5368925" y="1852613"/>
              <a:ext cx="92075" cy="514350"/>
            </a:xfrm>
            <a:custGeom>
              <a:avLst/>
              <a:gdLst>
                <a:gd name="T0" fmla="*/ 0 w 58"/>
                <a:gd name="T1" fmla="*/ 33 h 324"/>
                <a:gd name="T2" fmla="*/ 58 w 58"/>
                <a:gd name="T3" fmla="*/ 0 h 324"/>
                <a:gd name="T4" fmla="*/ 58 w 58"/>
                <a:gd name="T5" fmla="*/ 290 h 324"/>
                <a:gd name="T6" fmla="*/ 0 w 58"/>
                <a:gd name="T7" fmla="*/ 324 h 324"/>
                <a:gd name="T8" fmla="*/ 0 w 58"/>
                <a:gd name="T9" fmla="*/ 33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324">
                  <a:moveTo>
                    <a:pt x="0" y="33"/>
                  </a:moveTo>
                  <a:lnTo>
                    <a:pt x="58" y="0"/>
                  </a:lnTo>
                  <a:lnTo>
                    <a:pt x="58" y="290"/>
                  </a:lnTo>
                  <a:lnTo>
                    <a:pt x="0" y="324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9" name="íSḷïde"/>
            <p:cNvSpPr/>
            <p:nvPr/>
          </p:nvSpPr>
          <p:spPr bwMode="auto">
            <a:xfrm>
              <a:off x="5497513" y="1779588"/>
              <a:ext cx="92075" cy="511175"/>
            </a:xfrm>
            <a:custGeom>
              <a:avLst/>
              <a:gdLst>
                <a:gd name="T0" fmla="*/ 0 w 58"/>
                <a:gd name="T1" fmla="*/ 33 h 322"/>
                <a:gd name="T2" fmla="*/ 58 w 58"/>
                <a:gd name="T3" fmla="*/ 0 h 322"/>
                <a:gd name="T4" fmla="*/ 58 w 58"/>
                <a:gd name="T5" fmla="*/ 289 h 322"/>
                <a:gd name="T6" fmla="*/ 0 w 58"/>
                <a:gd name="T7" fmla="*/ 322 h 322"/>
                <a:gd name="T8" fmla="*/ 0 w 58"/>
                <a:gd name="T9" fmla="*/ 33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322">
                  <a:moveTo>
                    <a:pt x="0" y="33"/>
                  </a:moveTo>
                  <a:lnTo>
                    <a:pt x="58" y="0"/>
                  </a:lnTo>
                  <a:lnTo>
                    <a:pt x="58" y="289"/>
                  </a:lnTo>
                  <a:lnTo>
                    <a:pt x="0" y="322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0" name="îṧḻiḓê"/>
            <p:cNvSpPr/>
            <p:nvPr/>
          </p:nvSpPr>
          <p:spPr bwMode="auto">
            <a:xfrm>
              <a:off x="5629275" y="1703388"/>
              <a:ext cx="88900" cy="514350"/>
            </a:xfrm>
            <a:custGeom>
              <a:avLst/>
              <a:gdLst>
                <a:gd name="T0" fmla="*/ 0 w 56"/>
                <a:gd name="T1" fmla="*/ 34 h 324"/>
                <a:gd name="T2" fmla="*/ 56 w 56"/>
                <a:gd name="T3" fmla="*/ 0 h 324"/>
                <a:gd name="T4" fmla="*/ 56 w 56"/>
                <a:gd name="T5" fmla="*/ 291 h 324"/>
                <a:gd name="T6" fmla="*/ 0 w 56"/>
                <a:gd name="T7" fmla="*/ 324 h 324"/>
                <a:gd name="T8" fmla="*/ 0 w 56"/>
                <a:gd name="T9" fmla="*/ 3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324">
                  <a:moveTo>
                    <a:pt x="0" y="34"/>
                  </a:moveTo>
                  <a:lnTo>
                    <a:pt x="56" y="0"/>
                  </a:lnTo>
                  <a:lnTo>
                    <a:pt x="56" y="291"/>
                  </a:lnTo>
                  <a:lnTo>
                    <a:pt x="0" y="32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1" name="íṡḻide"/>
            <p:cNvSpPr/>
            <p:nvPr/>
          </p:nvSpPr>
          <p:spPr bwMode="auto">
            <a:xfrm>
              <a:off x="5757863" y="1631951"/>
              <a:ext cx="92075" cy="509588"/>
            </a:xfrm>
            <a:custGeom>
              <a:avLst/>
              <a:gdLst>
                <a:gd name="T0" fmla="*/ 0 w 58"/>
                <a:gd name="T1" fmla="*/ 33 h 321"/>
                <a:gd name="T2" fmla="*/ 58 w 58"/>
                <a:gd name="T3" fmla="*/ 0 h 321"/>
                <a:gd name="T4" fmla="*/ 58 w 58"/>
                <a:gd name="T5" fmla="*/ 288 h 321"/>
                <a:gd name="T6" fmla="*/ 0 w 58"/>
                <a:gd name="T7" fmla="*/ 321 h 321"/>
                <a:gd name="T8" fmla="*/ 0 w 58"/>
                <a:gd name="T9" fmla="*/ 33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321">
                  <a:moveTo>
                    <a:pt x="0" y="33"/>
                  </a:moveTo>
                  <a:lnTo>
                    <a:pt x="58" y="0"/>
                  </a:lnTo>
                  <a:lnTo>
                    <a:pt x="58" y="288"/>
                  </a:lnTo>
                  <a:lnTo>
                    <a:pt x="0" y="321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2" name="ïṣľiḓê"/>
            <p:cNvSpPr/>
            <p:nvPr/>
          </p:nvSpPr>
          <p:spPr bwMode="auto">
            <a:xfrm>
              <a:off x="4516438" y="1938338"/>
              <a:ext cx="257175" cy="177800"/>
            </a:xfrm>
            <a:custGeom>
              <a:avLst/>
              <a:gdLst>
                <a:gd name="T0" fmla="*/ 162 w 162"/>
                <a:gd name="T1" fmla="*/ 0 h 112"/>
                <a:gd name="T2" fmla="*/ 162 w 162"/>
                <a:gd name="T3" fmla="*/ 18 h 112"/>
                <a:gd name="T4" fmla="*/ 0 w 162"/>
                <a:gd name="T5" fmla="*/ 112 h 112"/>
                <a:gd name="T6" fmla="*/ 0 w 162"/>
                <a:gd name="T7" fmla="*/ 93 h 112"/>
                <a:gd name="T8" fmla="*/ 162 w 162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12">
                  <a:moveTo>
                    <a:pt x="162" y="0"/>
                  </a:moveTo>
                  <a:lnTo>
                    <a:pt x="162" y="18"/>
                  </a:lnTo>
                  <a:lnTo>
                    <a:pt x="0" y="112"/>
                  </a:lnTo>
                  <a:lnTo>
                    <a:pt x="0" y="93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3" name="iŝlïḓe"/>
            <p:cNvSpPr/>
            <p:nvPr/>
          </p:nvSpPr>
          <p:spPr bwMode="auto">
            <a:xfrm>
              <a:off x="4516438" y="1993901"/>
              <a:ext cx="257175" cy="177800"/>
            </a:xfrm>
            <a:custGeom>
              <a:avLst/>
              <a:gdLst>
                <a:gd name="T0" fmla="*/ 162 w 162"/>
                <a:gd name="T1" fmla="*/ 17 h 112"/>
                <a:gd name="T2" fmla="*/ 0 w 162"/>
                <a:gd name="T3" fmla="*/ 112 h 112"/>
                <a:gd name="T4" fmla="*/ 0 w 162"/>
                <a:gd name="T5" fmla="*/ 93 h 112"/>
                <a:gd name="T6" fmla="*/ 162 w 162"/>
                <a:gd name="T7" fmla="*/ 0 h 112"/>
                <a:gd name="T8" fmla="*/ 162 w 162"/>
                <a:gd name="T9" fmla="*/ 1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12">
                  <a:moveTo>
                    <a:pt x="162" y="17"/>
                  </a:moveTo>
                  <a:lnTo>
                    <a:pt x="0" y="112"/>
                  </a:lnTo>
                  <a:lnTo>
                    <a:pt x="0" y="93"/>
                  </a:lnTo>
                  <a:lnTo>
                    <a:pt x="162" y="0"/>
                  </a:lnTo>
                  <a:lnTo>
                    <a:pt x="162" y="17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4" name="îšḻiḑe"/>
            <p:cNvSpPr/>
            <p:nvPr/>
          </p:nvSpPr>
          <p:spPr bwMode="auto">
            <a:xfrm>
              <a:off x="4516438" y="2046288"/>
              <a:ext cx="257175" cy="177800"/>
            </a:xfrm>
            <a:custGeom>
              <a:avLst/>
              <a:gdLst>
                <a:gd name="T0" fmla="*/ 162 w 162"/>
                <a:gd name="T1" fmla="*/ 19 h 112"/>
                <a:gd name="T2" fmla="*/ 0 w 162"/>
                <a:gd name="T3" fmla="*/ 112 h 112"/>
                <a:gd name="T4" fmla="*/ 0 w 162"/>
                <a:gd name="T5" fmla="*/ 96 h 112"/>
                <a:gd name="T6" fmla="*/ 162 w 162"/>
                <a:gd name="T7" fmla="*/ 0 h 112"/>
                <a:gd name="T8" fmla="*/ 162 w 162"/>
                <a:gd name="T9" fmla="*/ 1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12">
                  <a:moveTo>
                    <a:pt x="162" y="19"/>
                  </a:moveTo>
                  <a:lnTo>
                    <a:pt x="0" y="112"/>
                  </a:lnTo>
                  <a:lnTo>
                    <a:pt x="0" y="96"/>
                  </a:lnTo>
                  <a:lnTo>
                    <a:pt x="162" y="0"/>
                  </a:lnTo>
                  <a:lnTo>
                    <a:pt x="162" y="19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5" name="ïṣlïdê"/>
            <p:cNvSpPr/>
            <p:nvPr/>
          </p:nvSpPr>
          <p:spPr bwMode="auto">
            <a:xfrm>
              <a:off x="4516438" y="2101851"/>
              <a:ext cx="257175" cy="179388"/>
            </a:xfrm>
            <a:custGeom>
              <a:avLst/>
              <a:gdLst>
                <a:gd name="T0" fmla="*/ 162 w 162"/>
                <a:gd name="T1" fmla="*/ 19 h 113"/>
                <a:gd name="T2" fmla="*/ 0 w 162"/>
                <a:gd name="T3" fmla="*/ 113 h 113"/>
                <a:gd name="T4" fmla="*/ 0 w 162"/>
                <a:gd name="T5" fmla="*/ 94 h 113"/>
                <a:gd name="T6" fmla="*/ 162 w 162"/>
                <a:gd name="T7" fmla="*/ 0 h 113"/>
                <a:gd name="T8" fmla="*/ 162 w 162"/>
                <a:gd name="T9" fmla="*/ 1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13">
                  <a:moveTo>
                    <a:pt x="162" y="19"/>
                  </a:moveTo>
                  <a:lnTo>
                    <a:pt x="0" y="113"/>
                  </a:lnTo>
                  <a:lnTo>
                    <a:pt x="0" y="94"/>
                  </a:lnTo>
                  <a:lnTo>
                    <a:pt x="162" y="0"/>
                  </a:lnTo>
                  <a:lnTo>
                    <a:pt x="162" y="19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6" name="íṣḷîḑè"/>
            <p:cNvSpPr/>
            <p:nvPr/>
          </p:nvSpPr>
          <p:spPr bwMode="auto">
            <a:xfrm>
              <a:off x="4516438" y="2224088"/>
              <a:ext cx="257175" cy="177800"/>
            </a:xfrm>
            <a:custGeom>
              <a:avLst/>
              <a:gdLst>
                <a:gd name="T0" fmla="*/ 162 w 162"/>
                <a:gd name="T1" fmla="*/ 0 h 112"/>
                <a:gd name="T2" fmla="*/ 162 w 162"/>
                <a:gd name="T3" fmla="*/ 19 h 112"/>
                <a:gd name="T4" fmla="*/ 0 w 162"/>
                <a:gd name="T5" fmla="*/ 112 h 112"/>
                <a:gd name="T6" fmla="*/ 0 w 162"/>
                <a:gd name="T7" fmla="*/ 94 h 112"/>
                <a:gd name="T8" fmla="*/ 162 w 162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12">
                  <a:moveTo>
                    <a:pt x="162" y="0"/>
                  </a:moveTo>
                  <a:lnTo>
                    <a:pt x="162" y="19"/>
                  </a:lnTo>
                  <a:lnTo>
                    <a:pt x="0" y="112"/>
                  </a:lnTo>
                  <a:lnTo>
                    <a:pt x="0" y="94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7" name="ïṣḷídê"/>
            <p:cNvSpPr/>
            <p:nvPr/>
          </p:nvSpPr>
          <p:spPr bwMode="auto">
            <a:xfrm>
              <a:off x="4516438" y="2281238"/>
              <a:ext cx="257175" cy="177800"/>
            </a:xfrm>
            <a:custGeom>
              <a:avLst/>
              <a:gdLst>
                <a:gd name="T0" fmla="*/ 162 w 162"/>
                <a:gd name="T1" fmla="*/ 16 h 112"/>
                <a:gd name="T2" fmla="*/ 0 w 162"/>
                <a:gd name="T3" fmla="*/ 112 h 112"/>
                <a:gd name="T4" fmla="*/ 0 w 162"/>
                <a:gd name="T5" fmla="*/ 93 h 112"/>
                <a:gd name="T6" fmla="*/ 162 w 162"/>
                <a:gd name="T7" fmla="*/ 0 h 112"/>
                <a:gd name="T8" fmla="*/ 162 w 162"/>
                <a:gd name="T9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12">
                  <a:moveTo>
                    <a:pt x="162" y="16"/>
                  </a:moveTo>
                  <a:lnTo>
                    <a:pt x="0" y="112"/>
                  </a:lnTo>
                  <a:lnTo>
                    <a:pt x="0" y="93"/>
                  </a:lnTo>
                  <a:lnTo>
                    <a:pt x="162" y="0"/>
                  </a:lnTo>
                  <a:lnTo>
                    <a:pt x="162" y="16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8" name="iślïďè"/>
            <p:cNvSpPr/>
            <p:nvPr/>
          </p:nvSpPr>
          <p:spPr bwMode="auto">
            <a:xfrm>
              <a:off x="4516438" y="2333626"/>
              <a:ext cx="257175" cy="177800"/>
            </a:xfrm>
            <a:custGeom>
              <a:avLst/>
              <a:gdLst>
                <a:gd name="T0" fmla="*/ 162 w 162"/>
                <a:gd name="T1" fmla="*/ 18 h 112"/>
                <a:gd name="T2" fmla="*/ 0 w 162"/>
                <a:gd name="T3" fmla="*/ 112 h 112"/>
                <a:gd name="T4" fmla="*/ 0 w 162"/>
                <a:gd name="T5" fmla="*/ 95 h 112"/>
                <a:gd name="T6" fmla="*/ 162 w 162"/>
                <a:gd name="T7" fmla="*/ 0 h 112"/>
                <a:gd name="T8" fmla="*/ 162 w 162"/>
                <a:gd name="T9" fmla="*/ 1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12">
                  <a:moveTo>
                    <a:pt x="162" y="18"/>
                  </a:moveTo>
                  <a:lnTo>
                    <a:pt x="0" y="112"/>
                  </a:lnTo>
                  <a:lnTo>
                    <a:pt x="0" y="95"/>
                  </a:lnTo>
                  <a:lnTo>
                    <a:pt x="162" y="0"/>
                  </a:lnTo>
                  <a:lnTo>
                    <a:pt x="162" y="18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9" name="ïŝ1ïḍê"/>
            <p:cNvSpPr/>
            <p:nvPr/>
          </p:nvSpPr>
          <p:spPr bwMode="auto">
            <a:xfrm>
              <a:off x="4516438" y="2389188"/>
              <a:ext cx="257175" cy="177800"/>
            </a:xfrm>
            <a:custGeom>
              <a:avLst/>
              <a:gdLst>
                <a:gd name="T0" fmla="*/ 162 w 162"/>
                <a:gd name="T1" fmla="*/ 19 h 112"/>
                <a:gd name="T2" fmla="*/ 0 w 162"/>
                <a:gd name="T3" fmla="*/ 112 h 112"/>
                <a:gd name="T4" fmla="*/ 0 w 162"/>
                <a:gd name="T5" fmla="*/ 93 h 112"/>
                <a:gd name="T6" fmla="*/ 162 w 162"/>
                <a:gd name="T7" fmla="*/ 0 h 112"/>
                <a:gd name="T8" fmla="*/ 162 w 162"/>
                <a:gd name="T9" fmla="*/ 1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12">
                  <a:moveTo>
                    <a:pt x="162" y="19"/>
                  </a:moveTo>
                  <a:lnTo>
                    <a:pt x="0" y="112"/>
                  </a:lnTo>
                  <a:lnTo>
                    <a:pt x="0" y="93"/>
                  </a:lnTo>
                  <a:lnTo>
                    <a:pt x="162" y="0"/>
                  </a:lnTo>
                  <a:lnTo>
                    <a:pt x="162" y="19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0" name="ïśḻîdè"/>
            <p:cNvSpPr/>
            <p:nvPr/>
          </p:nvSpPr>
          <p:spPr bwMode="auto">
            <a:xfrm>
              <a:off x="4899025" y="2043113"/>
              <a:ext cx="354013" cy="517525"/>
            </a:xfrm>
            <a:custGeom>
              <a:avLst/>
              <a:gdLst>
                <a:gd name="T0" fmla="*/ 53 w 107"/>
                <a:gd name="T1" fmla="*/ 17 h 157"/>
                <a:gd name="T2" fmla="*/ 0 w 107"/>
                <a:gd name="T3" fmla="*/ 110 h 157"/>
                <a:gd name="T4" fmla="*/ 54 w 107"/>
                <a:gd name="T5" fmla="*/ 140 h 157"/>
                <a:gd name="T6" fmla="*/ 107 w 107"/>
                <a:gd name="T7" fmla="*/ 48 h 157"/>
                <a:gd name="T8" fmla="*/ 53 w 107"/>
                <a:gd name="T9" fmla="*/ 1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57">
                  <a:moveTo>
                    <a:pt x="53" y="17"/>
                  </a:moveTo>
                  <a:cubicBezTo>
                    <a:pt x="24" y="34"/>
                    <a:pt x="0" y="76"/>
                    <a:pt x="0" y="110"/>
                  </a:cubicBezTo>
                  <a:cubicBezTo>
                    <a:pt x="0" y="144"/>
                    <a:pt x="24" y="157"/>
                    <a:pt x="54" y="140"/>
                  </a:cubicBezTo>
                  <a:cubicBezTo>
                    <a:pt x="83" y="123"/>
                    <a:pt x="107" y="82"/>
                    <a:pt x="107" y="48"/>
                  </a:cubicBezTo>
                  <a:cubicBezTo>
                    <a:pt x="107" y="14"/>
                    <a:pt x="83" y="0"/>
                    <a:pt x="53" y="17"/>
                  </a:cubicBez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1" name="ïSļîḓe"/>
            <p:cNvSpPr/>
            <p:nvPr/>
          </p:nvSpPr>
          <p:spPr bwMode="auto">
            <a:xfrm>
              <a:off x="6988175" y="4603751"/>
              <a:ext cx="400050" cy="254000"/>
            </a:xfrm>
            <a:custGeom>
              <a:avLst/>
              <a:gdLst>
                <a:gd name="T0" fmla="*/ 116 w 121"/>
                <a:gd name="T1" fmla="*/ 31 h 77"/>
                <a:gd name="T2" fmla="*/ 67 w 121"/>
                <a:gd name="T3" fmla="*/ 3 h 77"/>
                <a:gd name="T4" fmla="*/ 51 w 121"/>
                <a:gd name="T5" fmla="*/ 3 h 77"/>
                <a:gd name="T6" fmla="*/ 5 w 121"/>
                <a:gd name="T7" fmla="*/ 30 h 77"/>
                <a:gd name="T8" fmla="*/ 0 w 121"/>
                <a:gd name="T9" fmla="*/ 39 h 77"/>
                <a:gd name="T10" fmla="*/ 5 w 121"/>
                <a:gd name="T11" fmla="*/ 47 h 77"/>
                <a:gd name="T12" fmla="*/ 53 w 121"/>
                <a:gd name="T13" fmla="*/ 75 h 77"/>
                <a:gd name="T14" fmla="*/ 62 w 121"/>
                <a:gd name="T15" fmla="*/ 77 h 77"/>
                <a:gd name="T16" fmla="*/ 72 w 121"/>
                <a:gd name="T17" fmla="*/ 75 h 77"/>
                <a:gd name="T18" fmla="*/ 116 w 121"/>
                <a:gd name="T19" fmla="*/ 49 h 77"/>
                <a:gd name="T20" fmla="*/ 121 w 121"/>
                <a:gd name="T21" fmla="*/ 40 h 77"/>
                <a:gd name="T22" fmla="*/ 116 w 121"/>
                <a:gd name="T23" fmla="*/ 3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0" h="77">
                  <a:moveTo>
                    <a:pt x="116" y="31"/>
                  </a:moveTo>
                  <a:cubicBezTo>
                    <a:pt x="67" y="3"/>
                    <a:pt x="67" y="3"/>
                    <a:pt x="67" y="3"/>
                  </a:cubicBezTo>
                  <a:cubicBezTo>
                    <a:pt x="62" y="0"/>
                    <a:pt x="56" y="0"/>
                    <a:pt x="51" y="3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2" y="32"/>
                    <a:pt x="0" y="35"/>
                    <a:pt x="0" y="39"/>
                  </a:cubicBezTo>
                  <a:cubicBezTo>
                    <a:pt x="0" y="42"/>
                    <a:pt x="2" y="45"/>
                    <a:pt x="5" y="47"/>
                  </a:cubicBezTo>
                  <a:cubicBezTo>
                    <a:pt x="53" y="75"/>
                    <a:pt x="53" y="75"/>
                    <a:pt x="53" y="75"/>
                  </a:cubicBezTo>
                  <a:cubicBezTo>
                    <a:pt x="56" y="77"/>
                    <a:pt x="59" y="77"/>
                    <a:pt x="62" y="77"/>
                  </a:cubicBezTo>
                  <a:cubicBezTo>
                    <a:pt x="66" y="77"/>
                    <a:pt x="69" y="77"/>
                    <a:pt x="72" y="75"/>
                  </a:cubicBezTo>
                  <a:cubicBezTo>
                    <a:pt x="116" y="49"/>
                    <a:pt x="116" y="49"/>
                    <a:pt x="116" y="49"/>
                  </a:cubicBezTo>
                  <a:cubicBezTo>
                    <a:pt x="119" y="48"/>
                    <a:pt x="121" y="44"/>
                    <a:pt x="121" y="40"/>
                  </a:cubicBezTo>
                  <a:cubicBezTo>
                    <a:pt x="121" y="36"/>
                    <a:pt x="119" y="33"/>
                    <a:pt x="116" y="31"/>
                  </a:cubicBez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2" name="iṩlïde"/>
            <p:cNvSpPr/>
            <p:nvPr/>
          </p:nvSpPr>
          <p:spPr bwMode="auto">
            <a:xfrm>
              <a:off x="7351713" y="4395788"/>
              <a:ext cx="400050" cy="254000"/>
            </a:xfrm>
            <a:custGeom>
              <a:avLst/>
              <a:gdLst>
                <a:gd name="T0" fmla="*/ 116 w 121"/>
                <a:gd name="T1" fmla="*/ 30 h 77"/>
                <a:gd name="T2" fmla="*/ 67 w 121"/>
                <a:gd name="T3" fmla="*/ 3 h 77"/>
                <a:gd name="T4" fmla="*/ 51 w 121"/>
                <a:gd name="T5" fmla="*/ 3 h 77"/>
                <a:gd name="T6" fmla="*/ 5 w 121"/>
                <a:gd name="T7" fmla="*/ 29 h 77"/>
                <a:gd name="T8" fmla="*/ 0 w 121"/>
                <a:gd name="T9" fmla="*/ 38 h 77"/>
                <a:gd name="T10" fmla="*/ 5 w 121"/>
                <a:gd name="T11" fmla="*/ 46 h 77"/>
                <a:gd name="T12" fmla="*/ 53 w 121"/>
                <a:gd name="T13" fmla="*/ 74 h 77"/>
                <a:gd name="T14" fmla="*/ 62 w 121"/>
                <a:gd name="T15" fmla="*/ 77 h 77"/>
                <a:gd name="T16" fmla="*/ 72 w 121"/>
                <a:gd name="T17" fmla="*/ 74 h 77"/>
                <a:gd name="T18" fmla="*/ 116 w 121"/>
                <a:gd name="T19" fmla="*/ 49 h 77"/>
                <a:gd name="T20" fmla="*/ 121 w 121"/>
                <a:gd name="T21" fmla="*/ 40 h 77"/>
                <a:gd name="T22" fmla="*/ 116 w 121"/>
                <a:gd name="T23" fmla="*/ 3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0" h="77">
                  <a:moveTo>
                    <a:pt x="116" y="30"/>
                  </a:moveTo>
                  <a:cubicBezTo>
                    <a:pt x="67" y="3"/>
                    <a:pt x="67" y="3"/>
                    <a:pt x="67" y="3"/>
                  </a:cubicBezTo>
                  <a:cubicBezTo>
                    <a:pt x="62" y="0"/>
                    <a:pt x="56" y="0"/>
                    <a:pt x="51" y="3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2" y="31"/>
                    <a:pt x="0" y="34"/>
                    <a:pt x="0" y="38"/>
                  </a:cubicBezTo>
                  <a:cubicBezTo>
                    <a:pt x="0" y="42"/>
                    <a:pt x="2" y="45"/>
                    <a:pt x="5" y="46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56" y="76"/>
                    <a:pt x="59" y="77"/>
                    <a:pt x="62" y="77"/>
                  </a:cubicBezTo>
                  <a:cubicBezTo>
                    <a:pt x="66" y="77"/>
                    <a:pt x="69" y="76"/>
                    <a:pt x="72" y="74"/>
                  </a:cubicBezTo>
                  <a:cubicBezTo>
                    <a:pt x="116" y="49"/>
                    <a:pt x="116" y="49"/>
                    <a:pt x="116" y="49"/>
                  </a:cubicBezTo>
                  <a:cubicBezTo>
                    <a:pt x="119" y="47"/>
                    <a:pt x="121" y="43"/>
                    <a:pt x="121" y="40"/>
                  </a:cubicBezTo>
                  <a:cubicBezTo>
                    <a:pt x="121" y="36"/>
                    <a:pt x="119" y="32"/>
                    <a:pt x="116" y="30"/>
                  </a:cubicBez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3" name="i$ḷiďe"/>
            <p:cNvSpPr/>
            <p:nvPr/>
          </p:nvSpPr>
          <p:spPr bwMode="auto">
            <a:xfrm>
              <a:off x="7715250" y="4184651"/>
              <a:ext cx="398463" cy="254000"/>
            </a:xfrm>
            <a:custGeom>
              <a:avLst/>
              <a:gdLst>
                <a:gd name="T0" fmla="*/ 116 w 121"/>
                <a:gd name="T1" fmla="*/ 31 h 77"/>
                <a:gd name="T2" fmla="*/ 67 w 121"/>
                <a:gd name="T3" fmla="*/ 3 h 77"/>
                <a:gd name="T4" fmla="*/ 51 w 121"/>
                <a:gd name="T5" fmla="*/ 3 h 77"/>
                <a:gd name="T6" fmla="*/ 5 w 121"/>
                <a:gd name="T7" fmla="*/ 30 h 77"/>
                <a:gd name="T8" fmla="*/ 0 w 121"/>
                <a:gd name="T9" fmla="*/ 38 h 77"/>
                <a:gd name="T10" fmla="*/ 5 w 121"/>
                <a:gd name="T11" fmla="*/ 47 h 77"/>
                <a:gd name="T12" fmla="*/ 53 w 121"/>
                <a:gd name="T13" fmla="*/ 74 h 77"/>
                <a:gd name="T14" fmla="*/ 62 w 121"/>
                <a:gd name="T15" fmla="*/ 77 h 77"/>
                <a:gd name="T16" fmla="*/ 72 w 121"/>
                <a:gd name="T17" fmla="*/ 74 h 77"/>
                <a:gd name="T18" fmla="*/ 116 w 121"/>
                <a:gd name="T19" fmla="*/ 49 h 77"/>
                <a:gd name="T20" fmla="*/ 121 w 121"/>
                <a:gd name="T21" fmla="*/ 40 h 77"/>
                <a:gd name="T22" fmla="*/ 116 w 121"/>
                <a:gd name="T23" fmla="*/ 3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0" h="77">
                  <a:moveTo>
                    <a:pt x="116" y="31"/>
                  </a:moveTo>
                  <a:cubicBezTo>
                    <a:pt x="67" y="3"/>
                    <a:pt x="67" y="3"/>
                    <a:pt x="67" y="3"/>
                  </a:cubicBezTo>
                  <a:cubicBezTo>
                    <a:pt x="62" y="0"/>
                    <a:pt x="56" y="0"/>
                    <a:pt x="51" y="3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2" y="32"/>
                    <a:pt x="0" y="35"/>
                    <a:pt x="0" y="38"/>
                  </a:cubicBezTo>
                  <a:cubicBezTo>
                    <a:pt x="0" y="42"/>
                    <a:pt x="2" y="45"/>
                    <a:pt x="5" y="47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56" y="76"/>
                    <a:pt x="59" y="77"/>
                    <a:pt x="62" y="77"/>
                  </a:cubicBezTo>
                  <a:cubicBezTo>
                    <a:pt x="66" y="77"/>
                    <a:pt x="69" y="76"/>
                    <a:pt x="72" y="74"/>
                  </a:cubicBezTo>
                  <a:cubicBezTo>
                    <a:pt x="116" y="49"/>
                    <a:pt x="116" y="49"/>
                    <a:pt x="116" y="49"/>
                  </a:cubicBezTo>
                  <a:cubicBezTo>
                    <a:pt x="119" y="47"/>
                    <a:pt x="121" y="44"/>
                    <a:pt x="121" y="40"/>
                  </a:cubicBezTo>
                  <a:cubicBezTo>
                    <a:pt x="121" y="36"/>
                    <a:pt x="119" y="33"/>
                    <a:pt x="116" y="31"/>
                  </a:cubicBez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4" name="ïSḷïďè"/>
            <p:cNvSpPr/>
            <p:nvPr/>
          </p:nvSpPr>
          <p:spPr bwMode="auto">
            <a:xfrm>
              <a:off x="7058025" y="5608638"/>
              <a:ext cx="220663" cy="214313"/>
            </a:xfrm>
            <a:custGeom>
              <a:avLst/>
              <a:gdLst>
                <a:gd name="T0" fmla="*/ 34 w 67"/>
                <a:gd name="T1" fmla="*/ 14 h 65"/>
                <a:gd name="T2" fmla="*/ 42 w 67"/>
                <a:gd name="T3" fmla="*/ 32 h 65"/>
                <a:gd name="T4" fmla="*/ 63 w 67"/>
                <a:gd name="T5" fmla="*/ 54 h 65"/>
                <a:gd name="T6" fmla="*/ 31 w 67"/>
                <a:gd name="T7" fmla="*/ 57 h 65"/>
                <a:gd name="T8" fmla="*/ 4 w 67"/>
                <a:gd name="T9" fmla="*/ 40 h 65"/>
                <a:gd name="T10" fmla="*/ 5 w 67"/>
                <a:gd name="T11" fmla="*/ 9 h 65"/>
                <a:gd name="T12" fmla="*/ 34 w 67"/>
                <a:gd name="T13" fmla="*/ 1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65">
                  <a:moveTo>
                    <a:pt x="34" y="14"/>
                  </a:moveTo>
                  <a:cubicBezTo>
                    <a:pt x="34" y="14"/>
                    <a:pt x="35" y="28"/>
                    <a:pt x="42" y="32"/>
                  </a:cubicBezTo>
                  <a:cubicBezTo>
                    <a:pt x="49" y="35"/>
                    <a:pt x="67" y="48"/>
                    <a:pt x="63" y="54"/>
                  </a:cubicBezTo>
                  <a:cubicBezTo>
                    <a:pt x="59" y="60"/>
                    <a:pt x="45" y="65"/>
                    <a:pt x="31" y="57"/>
                  </a:cubicBezTo>
                  <a:cubicBezTo>
                    <a:pt x="16" y="49"/>
                    <a:pt x="8" y="42"/>
                    <a:pt x="4" y="40"/>
                  </a:cubicBezTo>
                  <a:cubicBezTo>
                    <a:pt x="0" y="37"/>
                    <a:pt x="4" y="17"/>
                    <a:pt x="5" y="9"/>
                  </a:cubicBezTo>
                  <a:cubicBezTo>
                    <a:pt x="6" y="0"/>
                    <a:pt x="34" y="14"/>
                    <a:pt x="34" y="14"/>
                  </a:cubicBezTo>
                  <a:close/>
                </a:path>
              </a:pathLst>
            </a:custGeom>
            <a:solidFill>
              <a:srgbClr val="B64D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5" name="îṡlïḑe"/>
            <p:cNvSpPr/>
            <p:nvPr/>
          </p:nvSpPr>
          <p:spPr bwMode="auto">
            <a:xfrm>
              <a:off x="7170738" y="4840288"/>
              <a:ext cx="214313" cy="712788"/>
            </a:xfrm>
            <a:custGeom>
              <a:avLst/>
              <a:gdLst>
                <a:gd name="T0" fmla="*/ 44 w 65"/>
                <a:gd name="T1" fmla="*/ 31 h 216"/>
                <a:gd name="T2" fmla="*/ 65 w 65"/>
                <a:gd name="T3" fmla="*/ 149 h 216"/>
                <a:gd name="T4" fmla="*/ 9 w 65"/>
                <a:gd name="T5" fmla="*/ 216 h 216"/>
                <a:gd name="T6" fmla="*/ 1 w 65"/>
                <a:gd name="T7" fmla="*/ 163 h 216"/>
                <a:gd name="T8" fmla="*/ 24 w 65"/>
                <a:gd name="T9" fmla="*/ 136 h 216"/>
                <a:gd name="T10" fmla="*/ 6 w 65"/>
                <a:gd name="T11" fmla="*/ 76 h 216"/>
                <a:gd name="T12" fmla="*/ 0 w 65"/>
                <a:gd name="T13" fmla="*/ 21 h 216"/>
                <a:gd name="T14" fmla="*/ 15 w 65"/>
                <a:gd name="T15" fmla="*/ 0 h 216"/>
                <a:gd name="T16" fmla="*/ 44 w 65"/>
                <a:gd name="T17" fmla="*/ 8 h 216"/>
                <a:gd name="T18" fmla="*/ 44 w 65"/>
                <a:gd name="T19" fmla="*/ 31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216">
                  <a:moveTo>
                    <a:pt x="44" y="31"/>
                  </a:moveTo>
                  <a:cubicBezTo>
                    <a:pt x="44" y="31"/>
                    <a:pt x="65" y="143"/>
                    <a:pt x="65" y="149"/>
                  </a:cubicBezTo>
                  <a:cubicBezTo>
                    <a:pt x="65" y="155"/>
                    <a:pt x="9" y="216"/>
                    <a:pt x="9" y="216"/>
                  </a:cubicBezTo>
                  <a:cubicBezTo>
                    <a:pt x="1" y="163"/>
                    <a:pt x="1" y="163"/>
                    <a:pt x="1" y="163"/>
                  </a:cubicBezTo>
                  <a:cubicBezTo>
                    <a:pt x="24" y="136"/>
                    <a:pt x="24" y="136"/>
                    <a:pt x="24" y="13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4" y="8"/>
                    <a:pt x="44" y="8"/>
                    <a:pt x="44" y="8"/>
                  </a:cubicBezTo>
                  <a:lnTo>
                    <a:pt x="44" y="31"/>
                  </a:lnTo>
                  <a:close/>
                </a:path>
              </a:pathLst>
            </a:custGeom>
            <a:solidFill>
              <a:srgbClr val="494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6" name="îsļíḑe"/>
            <p:cNvSpPr/>
            <p:nvPr/>
          </p:nvSpPr>
          <p:spPr bwMode="auto">
            <a:xfrm>
              <a:off x="7054850" y="4910138"/>
              <a:ext cx="165100" cy="784225"/>
            </a:xfrm>
            <a:custGeom>
              <a:avLst/>
              <a:gdLst>
                <a:gd name="T0" fmla="*/ 4 w 50"/>
                <a:gd name="T1" fmla="*/ 0 h 238"/>
                <a:gd name="T2" fmla="*/ 5 w 50"/>
                <a:gd name="T3" fmla="*/ 125 h 238"/>
                <a:gd name="T4" fmla="*/ 0 w 50"/>
                <a:gd name="T5" fmla="*/ 226 h 238"/>
                <a:gd name="T6" fmla="*/ 41 w 50"/>
                <a:gd name="T7" fmla="*/ 231 h 238"/>
                <a:gd name="T8" fmla="*/ 49 w 50"/>
                <a:gd name="T9" fmla="*/ 125 h 238"/>
                <a:gd name="T10" fmla="*/ 50 w 50"/>
                <a:gd name="T11" fmla="*/ 39 h 238"/>
                <a:gd name="T12" fmla="*/ 50 w 50"/>
                <a:gd name="T13" fmla="*/ 15 h 238"/>
                <a:gd name="T14" fmla="*/ 4 w 50"/>
                <a:gd name="T15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238">
                  <a:moveTo>
                    <a:pt x="4" y="0"/>
                  </a:moveTo>
                  <a:cubicBezTo>
                    <a:pt x="4" y="0"/>
                    <a:pt x="5" y="110"/>
                    <a:pt x="5" y="125"/>
                  </a:cubicBezTo>
                  <a:cubicBezTo>
                    <a:pt x="5" y="140"/>
                    <a:pt x="0" y="226"/>
                    <a:pt x="0" y="226"/>
                  </a:cubicBezTo>
                  <a:cubicBezTo>
                    <a:pt x="0" y="226"/>
                    <a:pt x="6" y="238"/>
                    <a:pt x="41" y="231"/>
                  </a:cubicBezTo>
                  <a:cubicBezTo>
                    <a:pt x="49" y="125"/>
                    <a:pt x="49" y="125"/>
                    <a:pt x="49" y="125"/>
                  </a:cubicBezTo>
                  <a:cubicBezTo>
                    <a:pt x="50" y="39"/>
                    <a:pt x="50" y="39"/>
                    <a:pt x="50" y="39"/>
                  </a:cubicBezTo>
                  <a:cubicBezTo>
                    <a:pt x="50" y="15"/>
                    <a:pt x="50" y="15"/>
                    <a:pt x="50" y="1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494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7" name="iṩļiḓè"/>
            <p:cNvSpPr/>
            <p:nvPr/>
          </p:nvSpPr>
          <p:spPr bwMode="auto">
            <a:xfrm>
              <a:off x="7210425" y="5038726"/>
              <a:ext cx="39688" cy="250825"/>
            </a:xfrm>
            <a:custGeom>
              <a:avLst/>
              <a:gdLst>
                <a:gd name="T0" fmla="*/ 6 w 25"/>
                <a:gd name="T1" fmla="*/ 0 h 158"/>
                <a:gd name="T2" fmla="*/ 25 w 25"/>
                <a:gd name="T3" fmla="*/ 158 h 158"/>
                <a:gd name="T4" fmla="*/ 0 w 25"/>
                <a:gd name="T5" fmla="*/ 87 h 158"/>
                <a:gd name="T6" fmla="*/ 6 w 25"/>
                <a:gd name="T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58">
                  <a:moveTo>
                    <a:pt x="6" y="0"/>
                  </a:moveTo>
                  <a:lnTo>
                    <a:pt x="25" y="158"/>
                  </a:lnTo>
                  <a:lnTo>
                    <a:pt x="0" y="8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3B41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8" name="isļiḓe"/>
            <p:cNvSpPr/>
            <p:nvPr/>
          </p:nvSpPr>
          <p:spPr bwMode="auto">
            <a:xfrm>
              <a:off x="7189788" y="4886326"/>
              <a:ext cx="119063" cy="57150"/>
            </a:xfrm>
            <a:custGeom>
              <a:avLst/>
              <a:gdLst>
                <a:gd name="T0" fmla="*/ 0 w 36"/>
                <a:gd name="T1" fmla="*/ 14 h 17"/>
                <a:gd name="T2" fmla="*/ 36 w 36"/>
                <a:gd name="T3" fmla="*/ 9 h 17"/>
                <a:gd name="T4" fmla="*/ 33 w 36"/>
                <a:gd name="T5" fmla="*/ 0 h 17"/>
                <a:gd name="T6" fmla="*/ 0 w 36"/>
                <a:gd name="T7" fmla="*/ 4 h 17"/>
                <a:gd name="T8" fmla="*/ 0 w 36"/>
                <a:gd name="T9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7">
                  <a:moveTo>
                    <a:pt x="0" y="14"/>
                  </a:moveTo>
                  <a:cubicBezTo>
                    <a:pt x="0" y="14"/>
                    <a:pt x="19" y="17"/>
                    <a:pt x="36" y="9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0" y="14"/>
                  </a:lnTo>
                  <a:close/>
                </a:path>
              </a:pathLst>
            </a:custGeom>
            <a:solidFill>
              <a:srgbClr val="3B41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9" name="išľîḓê"/>
            <p:cNvSpPr/>
            <p:nvPr/>
          </p:nvSpPr>
          <p:spPr bwMode="auto">
            <a:xfrm>
              <a:off x="6942138" y="4965701"/>
              <a:ext cx="82550" cy="161925"/>
            </a:xfrm>
            <a:custGeom>
              <a:avLst/>
              <a:gdLst>
                <a:gd name="T0" fmla="*/ 1 w 25"/>
                <a:gd name="T1" fmla="*/ 8 h 49"/>
                <a:gd name="T2" fmla="*/ 1 w 25"/>
                <a:gd name="T3" fmla="*/ 24 h 49"/>
                <a:gd name="T4" fmla="*/ 7 w 25"/>
                <a:gd name="T5" fmla="*/ 45 h 49"/>
                <a:gd name="T6" fmla="*/ 20 w 25"/>
                <a:gd name="T7" fmla="*/ 47 h 49"/>
                <a:gd name="T8" fmla="*/ 16 w 25"/>
                <a:gd name="T9" fmla="*/ 33 h 49"/>
                <a:gd name="T10" fmla="*/ 16 w 25"/>
                <a:gd name="T11" fmla="*/ 21 h 49"/>
                <a:gd name="T12" fmla="*/ 18 w 25"/>
                <a:gd name="T13" fmla="*/ 25 h 49"/>
                <a:gd name="T14" fmla="*/ 21 w 25"/>
                <a:gd name="T15" fmla="*/ 32 h 49"/>
                <a:gd name="T16" fmla="*/ 22 w 25"/>
                <a:gd name="T17" fmla="*/ 32 h 49"/>
                <a:gd name="T18" fmla="*/ 23 w 25"/>
                <a:gd name="T19" fmla="*/ 32 h 49"/>
                <a:gd name="T20" fmla="*/ 23 w 25"/>
                <a:gd name="T21" fmla="*/ 22 h 49"/>
                <a:gd name="T22" fmla="*/ 18 w 25"/>
                <a:gd name="T23" fmla="*/ 0 h 49"/>
                <a:gd name="T24" fmla="*/ 1 w 25"/>
                <a:gd name="T25" fmla="*/ 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49">
                  <a:moveTo>
                    <a:pt x="1" y="8"/>
                  </a:moveTo>
                  <a:cubicBezTo>
                    <a:pt x="1" y="8"/>
                    <a:pt x="1" y="19"/>
                    <a:pt x="1" y="24"/>
                  </a:cubicBezTo>
                  <a:cubicBezTo>
                    <a:pt x="0" y="33"/>
                    <a:pt x="4" y="42"/>
                    <a:pt x="7" y="45"/>
                  </a:cubicBezTo>
                  <a:cubicBezTo>
                    <a:pt x="10" y="47"/>
                    <a:pt x="17" y="49"/>
                    <a:pt x="20" y="47"/>
                  </a:cubicBezTo>
                  <a:cubicBezTo>
                    <a:pt x="23" y="46"/>
                    <a:pt x="17" y="37"/>
                    <a:pt x="16" y="33"/>
                  </a:cubicBezTo>
                  <a:cubicBezTo>
                    <a:pt x="14" y="24"/>
                    <a:pt x="16" y="21"/>
                    <a:pt x="16" y="21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9" y="27"/>
                    <a:pt x="20" y="29"/>
                    <a:pt x="21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5" y="30"/>
                    <a:pt x="25" y="24"/>
                    <a:pt x="23" y="22"/>
                  </a:cubicBezTo>
                  <a:cubicBezTo>
                    <a:pt x="22" y="19"/>
                    <a:pt x="18" y="0"/>
                    <a:pt x="18" y="0"/>
                  </a:cubicBezTo>
                  <a:lnTo>
                    <a:pt x="1" y="8"/>
                  </a:lnTo>
                  <a:close/>
                </a:path>
              </a:pathLst>
            </a:custGeom>
            <a:solidFill>
              <a:srgbClr val="F7CA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0" name="îş1íďè"/>
            <p:cNvSpPr/>
            <p:nvPr/>
          </p:nvSpPr>
          <p:spPr bwMode="auto">
            <a:xfrm>
              <a:off x="7575550" y="4867276"/>
              <a:ext cx="130175" cy="125413"/>
            </a:xfrm>
            <a:custGeom>
              <a:avLst/>
              <a:gdLst>
                <a:gd name="T0" fmla="*/ 29 w 39"/>
                <a:gd name="T1" fmla="*/ 11 h 38"/>
                <a:gd name="T2" fmla="*/ 26 w 39"/>
                <a:gd name="T3" fmla="*/ 9 h 38"/>
                <a:gd name="T4" fmla="*/ 27 w 39"/>
                <a:gd name="T5" fmla="*/ 8 h 38"/>
                <a:gd name="T6" fmla="*/ 35 w 39"/>
                <a:gd name="T7" fmla="*/ 9 h 38"/>
                <a:gd name="T8" fmla="*/ 36 w 39"/>
                <a:gd name="T9" fmla="*/ 7 h 38"/>
                <a:gd name="T10" fmla="*/ 26 w 39"/>
                <a:gd name="T11" fmla="*/ 3 h 38"/>
                <a:gd name="T12" fmla="*/ 18 w 39"/>
                <a:gd name="T13" fmla="*/ 1 h 38"/>
                <a:gd name="T14" fmla="*/ 14 w 39"/>
                <a:gd name="T15" fmla="*/ 1 h 38"/>
                <a:gd name="T16" fmla="*/ 11 w 39"/>
                <a:gd name="T17" fmla="*/ 0 h 38"/>
                <a:gd name="T18" fmla="*/ 10 w 39"/>
                <a:gd name="T19" fmla="*/ 0 h 38"/>
                <a:gd name="T20" fmla="*/ 0 w 39"/>
                <a:gd name="T21" fmla="*/ 13 h 38"/>
                <a:gd name="T22" fmla="*/ 5 w 39"/>
                <a:gd name="T23" fmla="*/ 18 h 38"/>
                <a:gd name="T24" fmla="*/ 16 w 39"/>
                <a:gd name="T25" fmla="*/ 25 h 38"/>
                <a:gd name="T26" fmla="*/ 24 w 39"/>
                <a:gd name="T27" fmla="*/ 30 h 38"/>
                <a:gd name="T28" fmla="*/ 29 w 39"/>
                <a:gd name="T29" fmla="*/ 36 h 38"/>
                <a:gd name="T30" fmla="*/ 39 w 39"/>
                <a:gd name="T31" fmla="*/ 24 h 38"/>
                <a:gd name="T32" fmla="*/ 34 w 39"/>
                <a:gd name="T33" fmla="*/ 15 h 38"/>
                <a:gd name="T34" fmla="*/ 30 w 39"/>
                <a:gd name="T35" fmla="*/ 11 h 38"/>
                <a:gd name="T36" fmla="*/ 29 w 39"/>
                <a:gd name="T37" fmla="*/ 1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" h="38">
                  <a:moveTo>
                    <a:pt x="29" y="11"/>
                  </a:moveTo>
                  <a:cubicBezTo>
                    <a:pt x="28" y="10"/>
                    <a:pt x="26" y="10"/>
                    <a:pt x="26" y="9"/>
                  </a:cubicBezTo>
                  <a:cubicBezTo>
                    <a:pt x="25" y="8"/>
                    <a:pt x="26" y="8"/>
                    <a:pt x="27" y="8"/>
                  </a:cubicBezTo>
                  <a:cubicBezTo>
                    <a:pt x="30" y="8"/>
                    <a:pt x="32" y="9"/>
                    <a:pt x="35" y="9"/>
                  </a:cubicBezTo>
                  <a:cubicBezTo>
                    <a:pt x="36" y="9"/>
                    <a:pt x="37" y="8"/>
                    <a:pt x="36" y="7"/>
                  </a:cubicBezTo>
                  <a:cubicBezTo>
                    <a:pt x="34" y="5"/>
                    <a:pt x="29" y="4"/>
                    <a:pt x="26" y="3"/>
                  </a:cubicBezTo>
                  <a:cubicBezTo>
                    <a:pt x="23" y="2"/>
                    <a:pt x="20" y="1"/>
                    <a:pt x="18" y="1"/>
                  </a:cubicBezTo>
                  <a:cubicBezTo>
                    <a:pt x="17" y="1"/>
                    <a:pt x="15" y="1"/>
                    <a:pt x="14" y="1"/>
                  </a:cubicBezTo>
                  <a:cubicBezTo>
                    <a:pt x="13" y="1"/>
                    <a:pt x="11" y="1"/>
                    <a:pt x="11" y="0"/>
                  </a:cubicBezTo>
                  <a:cubicBezTo>
                    <a:pt x="10" y="0"/>
                    <a:pt x="11" y="0"/>
                    <a:pt x="1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5"/>
                    <a:pt x="3" y="17"/>
                    <a:pt x="5" y="18"/>
                  </a:cubicBezTo>
                  <a:cubicBezTo>
                    <a:pt x="9" y="22"/>
                    <a:pt x="11" y="23"/>
                    <a:pt x="16" y="25"/>
                  </a:cubicBezTo>
                  <a:cubicBezTo>
                    <a:pt x="19" y="26"/>
                    <a:pt x="21" y="28"/>
                    <a:pt x="24" y="30"/>
                  </a:cubicBezTo>
                  <a:cubicBezTo>
                    <a:pt x="26" y="32"/>
                    <a:pt x="26" y="35"/>
                    <a:pt x="29" y="36"/>
                  </a:cubicBezTo>
                  <a:cubicBezTo>
                    <a:pt x="33" y="38"/>
                    <a:pt x="39" y="32"/>
                    <a:pt x="39" y="24"/>
                  </a:cubicBezTo>
                  <a:cubicBezTo>
                    <a:pt x="39" y="21"/>
                    <a:pt x="37" y="17"/>
                    <a:pt x="34" y="15"/>
                  </a:cubicBezTo>
                  <a:cubicBezTo>
                    <a:pt x="33" y="13"/>
                    <a:pt x="31" y="12"/>
                    <a:pt x="30" y="11"/>
                  </a:cubicBezTo>
                  <a:cubicBezTo>
                    <a:pt x="30" y="11"/>
                    <a:pt x="29" y="11"/>
                    <a:pt x="29" y="11"/>
                  </a:cubicBezTo>
                  <a:close/>
                </a:path>
              </a:pathLst>
            </a:custGeom>
            <a:solidFill>
              <a:srgbClr val="F7CA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1" name="ïśḷïḋê"/>
            <p:cNvSpPr/>
            <p:nvPr/>
          </p:nvSpPr>
          <p:spPr bwMode="auto">
            <a:xfrm>
              <a:off x="6935788" y="4956176"/>
              <a:ext cx="82550" cy="52388"/>
            </a:xfrm>
            <a:custGeom>
              <a:avLst/>
              <a:gdLst>
                <a:gd name="T0" fmla="*/ 0 w 25"/>
                <a:gd name="T1" fmla="*/ 5 h 16"/>
                <a:gd name="T2" fmla="*/ 0 w 25"/>
                <a:gd name="T3" fmla="*/ 15 h 16"/>
                <a:gd name="T4" fmla="*/ 25 w 25"/>
                <a:gd name="T5" fmla="*/ 10 h 16"/>
                <a:gd name="T6" fmla="*/ 25 w 25"/>
                <a:gd name="T7" fmla="*/ 0 h 16"/>
                <a:gd name="T8" fmla="*/ 0 w 25"/>
                <a:gd name="T9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6">
                  <a:moveTo>
                    <a:pt x="0" y="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14" y="16"/>
                    <a:pt x="25" y="10"/>
                  </a:cubicBezTo>
                  <a:cubicBezTo>
                    <a:pt x="25" y="0"/>
                    <a:pt x="25" y="0"/>
                    <a:pt x="25" y="0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2" name="íṧļîďé"/>
            <p:cNvSpPr/>
            <p:nvPr/>
          </p:nvSpPr>
          <p:spPr bwMode="auto">
            <a:xfrm>
              <a:off x="7556500" y="4840288"/>
              <a:ext cx="66675" cy="92075"/>
            </a:xfrm>
            <a:custGeom>
              <a:avLst/>
              <a:gdLst>
                <a:gd name="T0" fmla="*/ 0 w 20"/>
                <a:gd name="T1" fmla="*/ 22 h 28"/>
                <a:gd name="T2" fmla="*/ 8 w 20"/>
                <a:gd name="T3" fmla="*/ 28 h 28"/>
                <a:gd name="T4" fmla="*/ 20 w 20"/>
                <a:gd name="T5" fmla="*/ 6 h 28"/>
                <a:gd name="T6" fmla="*/ 12 w 20"/>
                <a:gd name="T7" fmla="*/ 0 h 28"/>
                <a:gd name="T8" fmla="*/ 0 w 20"/>
                <a:gd name="T9" fmla="*/ 2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8">
                  <a:moveTo>
                    <a:pt x="0" y="22"/>
                  </a:move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18" y="18"/>
                    <a:pt x="20" y="6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0" y="22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3" name="îŝliḓê"/>
            <p:cNvSpPr/>
            <p:nvPr/>
          </p:nvSpPr>
          <p:spPr bwMode="auto">
            <a:xfrm>
              <a:off x="7156450" y="4373563"/>
              <a:ext cx="115888" cy="71438"/>
            </a:xfrm>
            <a:custGeom>
              <a:avLst/>
              <a:gdLst>
                <a:gd name="T0" fmla="*/ 0 w 35"/>
                <a:gd name="T1" fmla="*/ 5 h 22"/>
                <a:gd name="T2" fmla="*/ 2 w 35"/>
                <a:gd name="T3" fmla="*/ 7 h 22"/>
                <a:gd name="T4" fmla="*/ 33 w 35"/>
                <a:gd name="T5" fmla="*/ 22 h 22"/>
                <a:gd name="T6" fmla="*/ 35 w 35"/>
                <a:gd name="T7" fmla="*/ 12 h 22"/>
                <a:gd name="T8" fmla="*/ 0 w 35"/>
                <a:gd name="T9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2">
                  <a:moveTo>
                    <a:pt x="0" y="5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18" y="0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BC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4" name="îṣḷiḓé"/>
            <p:cNvSpPr/>
            <p:nvPr/>
          </p:nvSpPr>
          <p:spPr bwMode="auto">
            <a:xfrm>
              <a:off x="7159625" y="4359276"/>
              <a:ext cx="109538" cy="125413"/>
            </a:xfrm>
            <a:custGeom>
              <a:avLst/>
              <a:gdLst>
                <a:gd name="T0" fmla="*/ 2 w 33"/>
                <a:gd name="T1" fmla="*/ 0 h 38"/>
                <a:gd name="T2" fmla="*/ 0 w 33"/>
                <a:gd name="T3" fmla="*/ 14 h 38"/>
                <a:gd name="T4" fmla="*/ 13 w 33"/>
                <a:gd name="T5" fmla="*/ 28 h 38"/>
                <a:gd name="T6" fmla="*/ 24 w 33"/>
                <a:gd name="T7" fmla="*/ 38 h 38"/>
                <a:gd name="T8" fmla="*/ 31 w 33"/>
                <a:gd name="T9" fmla="*/ 38 h 38"/>
                <a:gd name="T10" fmla="*/ 33 w 33"/>
                <a:gd name="T11" fmla="*/ 30 h 38"/>
                <a:gd name="T12" fmla="*/ 32 w 33"/>
                <a:gd name="T13" fmla="*/ 6 h 38"/>
                <a:gd name="T14" fmla="*/ 2 w 33"/>
                <a:gd name="T1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38">
                  <a:moveTo>
                    <a:pt x="2" y="0"/>
                  </a:moveTo>
                  <a:cubicBezTo>
                    <a:pt x="2" y="0"/>
                    <a:pt x="1" y="6"/>
                    <a:pt x="0" y="14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0"/>
                    <a:pt x="30" y="13"/>
                    <a:pt x="32" y="6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F7B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5" name="ïšlîḑé"/>
            <p:cNvSpPr/>
            <p:nvPr/>
          </p:nvSpPr>
          <p:spPr bwMode="auto">
            <a:xfrm>
              <a:off x="7315200" y="4441826"/>
              <a:ext cx="296863" cy="481013"/>
            </a:xfrm>
            <a:custGeom>
              <a:avLst/>
              <a:gdLst>
                <a:gd name="T0" fmla="*/ 7 w 90"/>
                <a:gd name="T1" fmla="*/ 0 h 146"/>
                <a:gd name="T2" fmla="*/ 34 w 90"/>
                <a:gd name="T3" fmla="*/ 78 h 146"/>
                <a:gd name="T4" fmla="*/ 90 w 90"/>
                <a:gd name="T5" fmla="*/ 122 h 146"/>
                <a:gd name="T6" fmla="*/ 75 w 90"/>
                <a:gd name="T7" fmla="*/ 146 h 146"/>
                <a:gd name="T8" fmla="*/ 17 w 90"/>
                <a:gd name="T9" fmla="*/ 105 h 146"/>
                <a:gd name="T10" fmla="*/ 8 w 90"/>
                <a:gd name="T11" fmla="*/ 89 h 146"/>
                <a:gd name="T12" fmla="*/ 0 w 90"/>
                <a:gd name="T13" fmla="*/ 25 h 146"/>
                <a:gd name="T14" fmla="*/ 7 w 90"/>
                <a:gd name="T15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" h="146">
                  <a:moveTo>
                    <a:pt x="7" y="0"/>
                  </a:moveTo>
                  <a:cubicBezTo>
                    <a:pt x="7" y="0"/>
                    <a:pt x="27" y="62"/>
                    <a:pt x="34" y="78"/>
                  </a:cubicBezTo>
                  <a:cubicBezTo>
                    <a:pt x="90" y="122"/>
                    <a:pt x="90" y="122"/>
                    <a:pt x="90" y="122"/>
                  </a:cubicBezTo>
                  <a:cubicBezTo>
                    <a:pt x="90" y="122"/>
                    <a:pt x="89" y="137"/>
                    <a:pt x="75" y="146"/>
                  </a:cubicBezTo>
                  <a:cubicBezTo>
                    <a:pt x="17" y="105"/>
                    <a:pt x="17" y="105"/>
                    <a:pt x="17" y="105"/>
                  </a:cubicBezTo>
                  <a:cubicBezTo>
                    <a:pt x="8" y="89"/>
                    <a:pt x="8" y="89"/>
                    <a:pt x="8" y="89"/>
                  </a:cubicBezTo>
                  <a:cubicBezTo>
                    <a:pt x="0" y="25"/>
                    <a:pt x="0" y="25"/>
                    <a:pt x="0" y="25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6" name="ïšļíḍé"/>
            <p:cNvSpPr/>
            <p:nvPr/>
          </p:nvSpPr>
          <p:spPr bwMode="auto">
            <a:xfrm>
              <a:off x="7127875" y="4408488"/>
              <a:ext cx="187325" cy="511175"/>
            </a:xfrm>
            <a:custGeom>
              <a:avLst/>
              <a:gdLst>
                <a:gd name="T0" fmla="*/ 19 w 57"/>
                <a:gd name="T1" fmla="*/ 151 h 155"/>
                <a:gd name="T2" fmla="*/ 52 w 57"/>
                <a:gd name="T3" fmla="*/ 147 h 155"/>
                <a:gd name="T4" fmla="*/ 57 w 57"/>
                <a:gd name="T5" fmla="*/ 10 h 155"/>
                <a:gd name="T6" fmla="*/ 41 w 57"/>
                <a:gd name="T7" fmla="*/ 13 h 155"/>
                <a:gd name="T8" fmla="*/ 25 w 57"/>
                <a:gd name="T9" fmla="*/ 10 h 155"/>
                <a:gd name="T10" fmla="*/ 6 w 57"/>
                <a:gd name="T11" fmla="*/ 0 h 155"/>
                <a:gd name="T12" fmla="*/ 0 w 57"/>
                <a:gd name="T13" fmla="*/ 10 h 155"/>
                <a:gd name="T14" fmla="*/ 9 w 57"/>
                <a:gd name="T15" fmla="*/ 115 h 155"/>
                <a:gd name="T16" fmla="*/ 19 w 57"/>
                <a:gd name="T17" fmla="*/ 151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55">
                  <a:moveTo>
                    <a:pt x="19" y="151"/>
                  </a:moveTo>
                  <a:cubicBezTo>
                    <a:pt x="19" y="151"/>
                    <a:pt x="33" y="155"/>
                    <a:pt x="52" y="147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9" y="115"/>
                    <a:pt x="9" y="115"/>
                    <a:pt x="9" y="115"/>
                  </a:cubicBezTo>
                  <a:lnTo>
                    <a:pt x="19" y="151"/>
                  </a:lnTo>
                  <a:close/>
                </a:path>
              </a:pathLst>
            </a:custGeom>
            <a:solidFill>
              <a:srgbClr val="40A6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7" name="î$ḻîḑê"/>
            <p:cNvSpPr/>
            <p:nvPr/>
          </p:nvSpPr>
          <p:spPr bwMode="auto">
            <a:xfrm>
              <a:off x="7272338" y="4419601"/>
              <a:ext cx="79375" cy="552450"/>
            </a:xfrm>
            <a:custGeom>
              <a:avLst/>
              <a:gdLst>
                <a:gd name="T0" fmla="*/ 3 w 24"/>
                <a:gd name="T1" fmla="*/ 28 h 168"/>
                <a:gd name="T2" fmla="*/ 5 w 24"/>
                <a:gd name="T3" fmla="*/ 168 h 168"/>
                <a:gd name="T4" fmla="*/ 18 w 24"/>
                <a:gd name="T5" fmla="*/ 162 h 168"/>
                <a:gd name="T6" fmla="*/ 20 w 24"/>
                <a:gd name="T7" fmla="*/ 7 h 168"/>
                <a:gd name="T8" fmla="*/ 0 w 24"/>
                <a:gd name="T9" fmla="*/ 0 h 168"/>
                <a:gd name="T10" fmla="*/ 1 w 24"/>
                <a:gd name="T11" fmla="*/ 6 h 168"/>
                <a:gd name="T12" fmla="*/ 3 w 24"/>
                <a:gd name="T13" fmla="*/ 2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68">
                  <a:moveTo>
                    <a:pt x="3" y="28"/>
                  </a:moveTo>
                  <a:cubicBezTo>
                    <a:pt x="3" y="28"/>
                    <a:pt x="7" y="94"/>
                    <a:pt x="5" y="168"/>
                  </a:cubicBezTo>
                  <a:cubicBezTo>
                    <a:pt x="5" y="168"/>
                    <a:pt x="12" y="166"/>
                    <a:pt x="18" y="162"/>
                  </a:cubicBezTo>
                  <a:cubicBezTo>
                    <a:pt x="18" y="162"/>
                    <a:pt x="24" y="69"/>
                    <a:pt x="20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6"/>
                    <a:pt x="1" y="6"/>
                    <a:pt x="1" y="6"/>
                  </a:cubicBezTo>
                  <a:lnTo>
                    <a:pt x="3" y="28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8" name="îṥ1ïde"/>
            <p:cNvSpPr/>
            <p:nvPr/>
          </p:nvSpPr>
          <p:spPr bwMode="auto">
            <a:xfrm>
              <a:off x="7143750" y="4389438"/>
              <a:ext cx="98425" cy="95250"/>
            </a:xfrm>
            <a:custGeom>
              <a:avLst/>
              <a:gdLst>
                <a:gd name="T0" fmla="*/ 8 w 62"/>
                <a:gd name="T1" fmla="*/ 0 h 60"/>
                <a:gd name="T2" fmla="*/ 0 w 62"/>
                <a:gd name="T3" fmla="*/ 15 h 60"/>
                <a:gd name="T4" fmla="*/ 44 w 62"/>
                <a:gd name="T5" fmla="*/ 60 h 60"/>
                <a:gd name="T6" fmla="*/ 62 w 62"/>
                <a:gd name="T7" fmla="*/ 37 h 60"/>
                <a:gd name="T8" fmla="*/ 8 w 62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60">
                  <a:moveTo>
                    <a:pt x="8" y="0"/>
                  </a:moveTo>
                  <a:lnTo>
                    <a:pt x="0" y="15"/>
                  </a:lnTo>
                  <a:lnTo>
                    <a:pt x="44" y="60"/>
                  </a:lnTo>
                  <a:lnTo>
                    <a:pt x="62" y="3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EC7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9" name="ïṥlíḑè"/>
            <p:cNvSpPr/>
            <p:nvPr/>
          </p:nvSpPr>
          <p:spPr bwMode="auto">
            <a:xfrm>
              <a:off x="7011988" y="4413251"/>
              <a:ext cx="207963" cy="576263"/>
            </a:xfrm>
            <a:custGeom>
              <a:avLst/>
              <a:gdLst>
                <a:gd name="T0" fmla="*/ 0 w 63"/>
                <a:gd name="T1" fmla="*/ 21 h 175"/>
                <a:gd name="T2" fmla="*/ 40 w 63"/>
                <a:gd name="T3" fmla="*/ 0 h 175"/>
                <a:gd name="T4" fmla="*/ 57 w 63"/>
                <a:gd name="T5" fmla="*/ 175 h 175"/>
                <a:gd name="T6" fmla="*/ 12 w 63"/>
                <a:gd name="T7" fmla="*/ 165 h 175"/>
                <a:gd name="T8" fmla="*/ 0 w 63"/>
                <a:gd name="T9" fmla="*/ 21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175">
                  <a:moveTo>
                    <a:pt x="0" y="21"/>
                  </a:moveTo>
                  <a:cubicBezTo>
                    <a:pt x="0" y="21"/>
                    <a:pt x="10" y="11"/>
                    <a:pt x="40" y="0"/>
                  </a:cubicBezTo>
                  <a:cubicBezTo>
                    <a:pt x="40" y="0"/>
                    <a:pt x="63" y="37"/>
                    <a:pt x="57" y="175"/>
                  </a:cubicBezTo>
                  <a:cubicBezTo>
                    <a:pt x="57" y="175"/>
                    <a:pt x="18" y="169"/>
                    <a:pt x="12" y="165"/>
                  </a:cubicBezTo>
                  <a:cubicBezTo>
                    <a:pt x="12" y="165"/>
                    <a:pt x="15" y="55"/>
                    <a:pt x="0" y="21"/>
                  </a:cubicBez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0" name="îṧļidè"/>
            <p:cNvSpPr/>
            <p:nvPr/>
          </p:nvSpPr>
          <p:spPr bwMode="auto">
            <a:xfrm>
              <a:off x="7131050" y="4138613"/>
              <a:ext cx="193675" cy="274638"/>
            </a:xfrm>
            <a:custGeom>
              <a:avLst/>
              <a:gdLst>
                <a:gd name="T0" fmla="*/ 4 w 59"/>
                <a:gd name="T1" fmla="*/ 55 h 83"/>
                <a:gd name="T2" fmla="*/ 30 w 59"/>
                <a:gd name="T3" fmla="*/ 82 h 83"/>
                <a:gd name="T4" fmla="*/ 57 w 59"/>
                <a:gd name="T5" fmla="*/ 33 h 83"/>
                <a:gd name="T6" fmla="*/ 20 w 59"/>
                <a:gd name="T7" fmla="*/ 10 h 83"/>
                <a:gd name="T8" fmla="*/ 4 w 59"/>
                <a:gd name="T9" fmla="*/ 5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83">
                  <a:moveTo>
                    <a:pt x="4" y="55"/>
                  </a:moveTo>
                  <a:cubicBezTo>
                    <a:pt x="4" y="55"/>
                    <a:pt x="7" y="80"/>
                    <a:pt x="30" y="82"/>
                  </a:cubicBezTo>
                  <a:cubicBezTo>
                    <a:pt x="56" y="83"/>
                    <a:pt x="59" y="50"/>
                    <a:pt x="57" y="33"/>
                  </a:cubicBezTo>
                  <a:cubicBezTo>
                    <a:pt x="55" y="18"/>
                    <a:pt x="39" y="0"/>
                    <a:pt x="20" y="10"/>
                  </a:cubicBezTo>
                  <a:cubicBezTo>
                    <a:pt x="6" y="17"/>
                    <a:pt x="0" y="33"/>
                    <a:pt x="4" y="55"/>
                  </a:cubicBezTo>
                  <a:close/>
                </a:path>
              </a:pathLst>
            </a:custGeom>
            <a:solidFill>
              <a:srgbClr val="F7CA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1" name="îšlïḓe"/>
            <p:cNvSpPr/>
            <p:nvPr/>
          </p:nvSpPr>
          <p:spPr bwMode="auto">
            <a:xfrm>
              <a:off x="7107238" y="4135438"/>
              <a:ext cx="228600" cy="234950"/>
            </a:xfrm>
            <a:custGeom>
              <a:avLst/>
              <a:gdLst>
                <a:gd name="T0" fmla="*/ 35 w 69"/>
                <a:gd name="T1" fmla="*/ 4 h 71"/>
                <a:gd name="T2" fmla="*/ 6 w 69"/>
                <a:gd name="T3" fmla="*/ 31 h 71"/>
                <a:gd name="T4" fmla="*/ 17 w 69"/>
                <a:gd name="T5" fmla="*/ 71 h 71"/>
                <a:gd name="T6" fmla="*/ 18 w 69"/>
                <a:gd name="T7" fmla="*/ 59 h 71"/>
                <a:gd name="T8" fmla="*/ 16 w 69"/>
                <a:gd name="T9" fmla="*/ 48 h 71"/>
                <a:gd name="T10" fmla="*/ 22 w 69"/>
                <a:gd name="T11" fmla="*/ 41 h 71"/>
                <a:gd name="T12" fmla="*/ 23 w 69"/>
                <a:gd name="T13" fmla="*/ 43 h 71"/>
                <a:gd name="T14" fmla="*/ 27 w 69"/>
                <a:gd name="T15" fmla="*/ 42 h 71"/>
                <a:gd name="T16" fmla="*/ 28 w 69"/>
                <a:gd name="T17" fmla="*/ 34 h 71"/>
                <a:gd name="T18" fmla="*/ 65 w 69"/>
                <a:gd name="T19" fmla="*/ 42 h 71"/>
                <a:gd name="T20" fmla="*/ 69 w 69"/>
                <a:gd name="T21" fmla="*/ 36 h 71"/>
                <a:gd name="T22" fmla="*/ 35 w 69"/>
                <a:gd name="T23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9" h="71">
                  <a:moveTo>
                    <a:pt x="35" y="4"/>
                  </a:moveTo>
                  <a:cubicBezTo>
                    <a:pt x="35" y="4"/>
                    <a:pt x="13" y="3"/>
                    <a:pt x="6" y="31"/>
                  </a:cubicBezTo>
                  <a:cubicBezTo>
                    <a:pt x="6" y="31"/>
                    <a:pt x="0" y="54"/>
                    <a:pt x="17" y="71"/>
                  </a:cubicBezTo>
                  <a:cubicBezTo>
                    <a:pt x="17" y="71"/>
                    <a:pt x="17" y="61"/>
                    <a:pt x="18" y="59"/>
                  </a:cubicBezTo>
                  <a:cubicBezTo>
                    <a:pt x="20" y="58"/>
                    <a:pt x="15" y="52"/>
                    <a:pt x="16" y="48"/>
                  </a:cubicBezTo>
                  <a:cubicBezTo>
                    <a:pt x="17" y="44"/>
                    <a:pt x="18" y="38"/>
                    <a:pt x="22" y="41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4" y="44"/>
                    <a:pt x="27" y="44"/>
                    <a:pt x="27" y="42"/>
                  </a:cubicBezTo>
                  <a:cubicBezTo>
                    <a:pt x="27" y="39"/>
                    <a:pt x="27" y="36"/>
                    <a:pt x="28" y="34"/>
                  </a:cubicBezTo>
                  <a:cubicBezTo>
                    <a:pt x="32" y="30"/>
                    <a:pt x="47" y="44"/>
                    <a:pt x="65" y="42"/>
                  </a:cubicBezTo>
                  <a:cubicBezTo>
                    <a:pt x="65" y="42"/>
                    <a:pt x="69" y="42"/>
                    <a:pt x="69" y="36"/>
                  </a:cubicBezTo>
                  <a:cubicBezTo>
                    <a:pt x="69" y="36"/>
                    <a:pt x="66" y="0"/>
                    <a:pt x="35" y="4"/>
                  </a:cubicBezTo>
                  <a:close/>
                </a:path>
              </a:pathLst>
            </a:custGeom>
            <a:solidFill>
              <a:srgbClr val="B64D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2" name="iṡľîḑé"/>
            <p:cNvSpPr/>
            <p:nvPr/>
          </p:nvSpPr>
          <p:spPr bwMode="auto">
            <a:xfrm>
              <a:off x="7242175" y="4413251"/>
              <a:ext cx="36513" cy="68263"/>
            </a:xfrm>
            <a:custGeom>
              <a:avLst/>
              <a:gdLst>
                <a:gd name="T0" fmla="*/ 0 w 23"/>
                <a:gd name="T1" fmla="*/ 22 h 43"/>
                <a:gd name="T2" fmla="*/ 23 w 23"/>
                <a:gd name="T3" fmla="*/ 43 h 43"/>
                <a:gd name="T4" fmla="*/ 19 w 23"/>
                <a:gd name="T5" fmla="*/ 0 h 43"/>
                <a:gd name="T6" fmla="*/ 0 w 23"/>
                <a:gd name="T7" fmla="*/ 2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3">
                  <a:moveTo>
                    <a:pt x="0" y="22"/>
                  </a:moveTo>
                  <a:lnTo>
                    <a:pt x="23" y="43"/>
                  </a:lnTo>
                  <a:lnTo>
                    <a:pt x="19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6EC7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3" name="ïS1ïḍe"/>
            <p:cNvSpPr/>
            <p:nvPr/>
          </p:nvSpPr>
          <p:spPr bwMode="auto">
            <a:xfrm>
              <a:off x="7219950" y="4448176"/>
              <a:ext cx="49213" cy="46038"/>
            </a:xfrm>
            <a:custGeom>
              <a:avLst/>
              <a:gdLst>
                <a:gd name="T0" fmla="*/ 14 w 31"/>
                <a:gd name="T1" fmla="*/ 0 h 29"/>
                <a:gd name="T2" fmla="*/ 31 w 31"/>
                <a:gd name="T3" fmla="*/ 15 h 29"/>
                <a:gd name="T4" fmla="*/ 25 w 31"/>
                <a:gd name="T5" fmla="*/ 27 h 29"/>
                <a:gd name="T6" fmla="*/ 10 w 31"/>
                <a:gd name="T7" fmla="*/ 29 h 29"/>
                <a:gd name="T8" fmla="*/ 0 w 31"/>
                <a:gd name="T9" fmla="*/ 19 h 29"/>
                <a:gd name="T10" fmla="*/ 14 w 31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28">
                  <a:moveTo>
                    <a:pt x="14" y="0"/>
                  </a:moveTo>
                  <a:lnTo>
                    <a:pt x="31" y="15"/>
                  </a:lnTo>
                  <a:lnTo>
                    <a:pt x="25" y="27"/>
                  </a:lnTo>
                  <a:lnTo>
                    <a:pt x="10" y="29"/>
                  </a:lnTo>
                  <a:lnTo>
                    <a:pt x="0" y="19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4" name="îSḻiḓe"/>
            <p:cNvSpPr/>
            <p:nvPr/>
          </p:nvSpPr>
          <p:spPr bwMode="auto">
            <a:xfrm>
              <a:off x="7229475" y="4491038"/>
              <a:ext cx="49213" cy="346075"/>
            </a:xfrm>
            <a:custGeom>
              <a:avLst/>
              <a:gdLst>
                <a:gd name="T0" fmla="*/ 19 w 31"/>
                <a:gd name="T1" fmla="*/ 0 h 218"/>
                <a:gd name="T2" fmla="*/ 31 w 31"/>
                <a:gd name="T3" fmla="*/ 189 h 218"/>
                <a:gd name="T4" fmla="*/ 17 w 31"/>
                <a:gd name="T5" fmla="*/ 218 h 218"/>
                <a:gd name="T6" fmla="*/ 0 w 31"/>
                <a:gd name="T7" fmla="*/ 191 h 218"/>
                <a:gd name="T8" fmla="*/ 4 w 31"/>
                <a:gd name="T9" fmla="*/ 2 h 218"/>
                <a:gd name="T10" fmla="*/ 19 w 31"/>
                <a:gd name="T11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218">
                  <a:moveTo>
                    <a:pt x="19" y="0"/>
                  </a:moveTo>
                  <a:lnTo>
                    <a:pt x="31" y="189"/>
                  </a:lnTo>
                  <a:lnTo>
                    <a:pt x="17" y="218"/>
                  </a:lnTo>
                  <a:lnTo>
                    <a:pt x="0" y="191"/>
                  </a:lnTo>
                  <a:lnTo>
                    <a:pt x="4" y="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5" name="íṣliḓé"/>
            <p:cNvSpPr/>
            <p:nvPr/>
          </p:nvSpPr>
          <p:spPr bwMode="auto">
            <a:xfrm>
              <a:off x="7199313" y="5321301"/>
              <a:ext cx="23813" cy="231775"/>
            </a:xfrm>
            <a:custGeom>
              <a:avLst/>
              <a:gdLst>
                <a:gd name="T0" fmla="*/ 11 w 15"/>
                <a:gd name="T1" fmla="*/ 5 h 146"/>
                <a:gd name="T2" fmla="*/ 0 w 15"/>
                <a:gd name="T3" fmla="*/ 146 h 146"/>
                <a:gd name="T4" fmla="*/ 15 w 15"/>
                <a:gd name="T5" fmla="*/ 129 h 146"/>
                <a:gd name="T6" fmla="*/ 15 w 15"/>
                <a:gd name="T7" fmla="*/ 0 h 146"/>
                <a:gd name="T8" fmla="*/ 11 w 15"/>
                <a:gd name="T9" fmla="*/ 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46">
                  <a:moveTo>
                    <a:pt x="11" y="5"/>
                  </a:moveTo>
                  <a:lnTo>
                    <a:pt x="0" y="146"/>
                  </a:lnTo>
                  <a:lnTo>
                    <a:pt x="15" y="129"/>
                  </a:lnTo>
                  <a:lnTo>
                    <a:pt x="15" y="0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3B41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6" name="ïṣ1îďé"/>
            <p:cNvSpPr/>
            <p:nvPr/>
          </p:nvSpPr>
          <p:spPr bwMode="auto">
            <a:xfrm>
              <a:off x="7048500" y="4594226"/>
              <a:ext cx="46038" cy="153988"/>
            </a:xfrm>
            <a:custGeom>
              <a:avLst/>
              <a:gdLst>
                <a:gd name="T0" fmla="*/ 29 w 29"/>
                <a:gd name="T1" fmla="*/ 0 h 97"/>
                <a:gd name="T2" fmla="*/ 2 w 29"/>
                <a:gd name="T3" fmla="*/ 97 h 97"/>
                <a:gd name="T4" fmla="*/ 0 w 29"/>
                <a:gd name="T5" fmla="*/ 56 h 97"/>
                <a:gd name="T6" fmla="*/ 29 w 29"/>
                <a:gd name="T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97">
                  <a:moveTo>
                    <a:pt x="29" y="0"/>
                  </a:moveTo>
                  <a:lnTo>
                    <a:pt x="2" y="97"/>
                  </a:lnTo>
                  <a:lnTo>
                    <a:pt x="0" y="56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C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7" name="îŝḷïḓé"/>
            <p:cNvSpPr/>
            <p:nvPr/>
          </p:nvSpPr>
          <p:spPr bwMode="auto">
            <a:xfrm>
              <a:off x="6932613" y="4408488"/>
              <a:ext cx="161925" cy="581025"/>
            </a:xfrm>
            <a:custGeom>
              <a:avLst/>
              <a:gdLst>
                <a:gd name="T0" fmla="*/ 22 w 49"/>
                <a:gd name="T1" fmla="*/ 24 h 176"/>
                <a:gd name="T2" fmla="*/ 0 w 49"/>
                <a:gd name="T3" fmla="*/ 107 h 176"/>
                <a:gd name="T4" fmla="*/ 0 w 49"/>
                <a:gd name="T5" fmla="*/ 176 h 176"/>
                <a:gd name="T6" fmla="*/ 26 w 49"/>
                <a:gd name="T7" fmla="*/ 170 h 176"/>
                <a:gd name="T8" fmla="*/ 49 w 49"/>
                <a:gd name="T9" fmla="*/ 56 h 176"/>
                <a:gd name="T10" fmla="*/ 22 w 49"/>
                <a:gd name="T11" fmla="*/ 24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176">
                  <a:moveTo>
                    <a:pt x="22" y="24"/>
                  </a:moveTo>
                  <a:cubicBezTo>
                    <a:pt x="22" y="24"/>
                    <a:pt x="3" y="76"/>
                    <a:pt x="0" y="107"/>
                  </a:cubicBezTo>
                  <a:cubicBezTo>
                    <a:pt x="0" y="107"/>
                    <a:pt x="0" y="154"/>
                    <a:pt x="0" y="176"/>
                  </a:cubicBezTo>
                  <a:cubicBezTo>
                    <a:pt x="0" y="176"/>
                    <a:pt x="15" y="176"/>
                    <a:pt x="26" y="170"/>
                  </a:cubicBezTo>
                  <a:cubicBezTo>
                    <a:pt x="26" y="170"/>
                    <a:pt x="23" y="99"/>
                    <a:pt x="49" y="56"/>
                  </a:cubicBezTo>
                  <a:cubicBezTo>
                    <a:pt x="49" y="56"/>
                    <a:pt x="42" y="0"/>
                    <a:pt x="22" y="24"/>
                  </a:cubicBez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8" name="ïsḻîḍé"/>
            <p:cNvSpPr/>
            <p:nvPr/>
          </p:nvSpPr>
          <p:spPr bwMode="auto">
            <a:xfrm>
              <a:off x="7204075" y="4279901"/>
              <a:ext cx="163513" cy="96838"/>
            </a:xfrm>
            <a:custGeom>
              <a:avLst/>
              <a:gdLst>
                <a:gd name="T0" fmla="*/ 4 w 50"/>
                <a:gd name="T1" fmla="*/ 3 h 29"/>
                <a:gd name="T2" fmla="*/ 35 w 50"/>
                <a:gd name="T3" fmla="*/ 0 h 29"/>
                <a:gd name="T4" fmla="*/ 37 w 50"/>
                <a:gd name="T5" fmla="*/ 0 h 29"/>
                <a:gd name="T6" fmla="*/ 50 w 50"/>
                <a:gd name="T7" fmla="*/ 7 h 29"/>
                <a:gd name="T8" fmla="*/ 13 w 50"/>
                <a:gd name="T9" fmla="*/ 29 h 29"/>
                <a:gd name="T10" fmla="*/ 0 w 50"/>
                <a:gd name="T11" fmla="*/ 22 h 29"/>
                <a:gd name="T12" fmla="*/ 0 w 50"/>
                <a:gd name="T13" fmla="*/ 19 h 29"/>
                <a:gd name="T14" fmla="*/ 2 w 50"/>
                <a:gd name="T15" fmla="*/ 4 h 29"/>
                <a:gd name="T16" fmla="*/ 4 w 50"/>
                <a:gd name="T17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28">
                  <a:moveTo>
                    <a:pt x="4" y="3"/>
                  </a:moveTo>
                  <a:cubicBezTo>
                    <a:pt x="23" y="6"/>
                    <a:pt x="32" y="3"/>
                    <a:pt x="35" y="0"/>
                  </a:cubicBezTo>
                  <a:cubicBezTo>
                    <a:pt x="36" y="0"/>
                    <a:pt x="37" y="0"/>
                    <a:pt x="37" y="0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1"/>
                    <a:pt x="0" y="20"/>
                    <a:pt x="0" y="19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3" y="3"/>
                    <a:pt x="4" y="3"/>
                  </a:cubicBezTo>
                  <a:close/>
                </a:path>
              </a:pathLst>
            </a:custGeom>
            <a:solidFill>
              <a:srgbClr val="EC6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9" name="iṧlíḋe"/>
            <p:cNvSpPr/>
            <p:nvPr/>
          </p:nvSpPr>
          <p:spPr bwMode="auto">
            <a:xfrm>
              <a:off x="7242175" y="4303713"/>
              <a:ext cx="125413" cy="76200"/>
            </a:xfrm>
            <a:custGeom>
              <a:avLst/>
              <a:gdLst>
                <a:gd name="T0" fmla="*/ 4 w 38"/>
                <a:gd name="T1" fmla="*/ 3 h 23"/>
                <a:gd name="T2" fmla="*/ 36 w 38"/>
                <a:gd name="T3" fmla="*/ 0 h 23"/>
                <a:gd name="T4" fmla="*/ 38 w 38"/>
                <a:gd name="T5" fmla="*/ 1 h 23"/>
                <a:gd name="T6" fmla="*/ 36 w 38"/>
                <a:gd name="T7" fmla="*/ 17 h 23"/>
                <a:gd name="T8" fmla="*/ 34 w 38"/>
                <a:gd name="T9" fmla="*/ 19 h 23"/>
                <a:gd name="T10" fmla="*/ 2 w 38"/>
                <a:gd name="T11" fmla="*/ 22 h 23"/>
                <a:gd name="T12" fmla="*/ 0 w 38"/>
                <a:gd name="T13" fmla="*/ 21 h 23"/>
                <a:gd name="T14" fmla="*/ 2 w 38"/>
                <a:gd name="T15" fmla="*/ 5 h 23"/>
                <a:gd name="T16" fmla="*/ 4 w 38"/>
                <a:gd name="T17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23">
                  <a:moveTo>
                    <a:pt x="4" y="3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7" y="0"/>
                    <a:pt x="38" y="1"/>
                    <a:pt x="38" y="1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6" y="18"/>
                    <a:pt x="35" y="18"/>
                    <a:pt x="34" y="19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1" y="23"/>
                    <a:pt x="0" y="22"/>
                    <a:pt x="0" y="21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3" y="3"/>
                    <a:pt x="4" y="3"/>
                  </a:cubicBezTo>
                  <a:close/>
                </a:path>
              </a:pathLst>
            </a:custGeom>
            <a:solidFill>
              <a:srgbClr val="494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0" name="íṩ1iḍe"/>
            <p:cNvSpPr/>
            <p:nvPr/>
          </p:nvSpPr>
          <p:spPr bwMode="auto">
            <a:xfrm>
              <a:off x="7121525" y="4224338"/>
              <a:ext cx="88900" cy="95250"/>
            </a:xfrm>
            <a:custGeom>
              <a:avLst/>
              <a:gdLst>
                <a:gd name="T0" fmla="*/ 27 w 27"/>
                <a:gd name="T1" fmla="*/ 23 h 29"/>
                <a:gd name="T2" fmla="*/ 3 w 27"/>
                <a:gd name="T3" fmla="*/ 0 h 29"/>
                <a:gd name="T4" fmla="*/ 1 w 27"/>
                <a:gd name="T5" fmla="*/ 7 h 29"/>
                <a:gd name="T6" fmla="*/ 26 w 27"/>
                <a:gd name="T7" fmla="*/ 29 h 29"/>
                <a:gd name="T8" fmla="*/ 27 w 27"/>
                <a:gd name="T9" fmla="*/ 2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8">
                  <a:moveTo>
                    <a:pt x="27" y="23"/>
                  </a:moveTo>
                  <a:cubicBezTo>
                    <a:pt x="27" y="23"/>
                    <a:pt x="10" y="13"/>
                    <a:pt x="3" y="0"/>
                  </a:cubicBezTo>
                  <a:cubicBezTo>
                    <a:pt x="3" y="0"/>
                    <a:pt x="0" y="2"/>
                    <a:pt x="1" y="7"/>
                  </a:cubicBezTo>
                  <a:cubicBezTo>
                    <a:pt x="1" y="7"/>
                    <a:pt x="11" y="22"/>
                    <a:pt x="26" y="29"/>
                  </a:cubicBezTo>
                  <a:lnTo>
                    <a:pt x="27" y="23"/>
                  </a:lnTo>
                  <a:close/>
                </a:path>
              </a:pathLst>
            </a:custGeom>
            <a:solidFill>
              <a:srgbClr val="734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56" name="îṧļïḓê"/>
            <p:cNvSpPr/>
            <p:nvPr/>
          </p:nvSpPr>
          <p:spPr bwMode="auto">
            <a:xfrm>
              <a:off x="4824413" y="2027238"/>
              <a:ext cx="141288" cy="174625"/>
            </a:xfrm>
            <a:custGeom>
              <a:avLst/>
              <a:gdLst>
                <a:gd name="T0" fmla="*/ 4 w 43"/>
                <a:gd name="T1" fmla="*/ 34 h 53"/>
                <a:gd name="T2" fmla="*/ 28 w 43"/>
                <a:gd name="T3" fmla="*/ 0 h 53"/>
                <a:gd name="T4" fmla="*/ 40 w 43"/>
                <a:gd name="T5" fmla="*/ 13 h 53"/>
                <a:gd name="T6" fmla="*/ 31 w 43"/>
                <a:gd name="T7" fmla="*/ 26 h 53"/>
                <a:gd name="T8" fmla="*/ 35 w 43"/>
                <a:gd name="T9" fmla="*/ 31 h 53"/>
                <a:gd name="T10" fmla="*/ 14 w 43"/>
                <a:gd name="T11" fmla="*/ 48 h 53"/>
                <a:gd name="T12" fmla="*/ 12 w 43"/>
                <a:gd name="T13" fmla="*/ 53 h 53"/>
                <a:gd name="T14" fmla="*/ 0 w 43"/>
                <a:gd name="T15" fmla="*/ 45 h 53"/>
                <a:gd name="T16" fmla="*/ 4 w 43"/>
                <a:gd name="T17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52">
                  <a:moveTo>
                    <a:pt x="4" y="34"/>
                  </a:moveTo>
                  <a:cubicBezTo>
                    <a:pt x="4" y="34"/>
                    <a:pt x="12" y="5"/>
                    <a:pt x="28" y="0"/>
                  </a:cubicBezTo>
                  <a:cubicBezTo>
                    <a:pt x="28" y="0"/>
                    <a:pt x="43" y="0"/>
                    <a:pt x="40" y="13"/>
                  </a:cubicBezTo>
                  <a:cubicBezTo>
                    <a:pt x="40" y="13"/>
                    <a:pt x="28" y="25"/>
                    <a:pt x="31" y="26"/>
                  </a:cubicBezTo>
                  <a:cubicBezTo>
                    <a:pt x="35" y="27"/>
                    <a:pt x="43" y="27"/>
                    <a:pt x="35" y="31"/>
                  </a:cubicBezTo>
                  <a:cubicBezTo>
                    <a:pt x="28" y="36"/>
                    <a:pt x="21" y="38"/>
                    <a:pt x="14" y="48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4" y="34"/>
                  </a:lnTo>
                  <a:close/>
                </a:path>
              </a:pathLst>
            </a:custGeom>
            <a:solidFill>
              <a:srgbClr val="F7CA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57" name="íṩ1ídé"/>
            <p:cNvSpPr/>
            <p:nvPr/>
          </p:nvSpPr>
          <p:spPr bwMode="auto">
            <a:xfrm>
              <a:off x="4421188" y="2106613"/>
              <a:ext cx="481013" cy="319088"/>
            </a:xfrm>
            <a:custGeom>
              <a:avLst/>
              <a:gdLst>
                <a:gd name="T0" fmla="*/ 22 w 146"/>
                <a:gd name="T1" fmla="*/ 62 h 97"/>
                <a:gd name="T2" fmla="*/ 126 w 146"/>
                <a:gd name="T3" fmla="*/ 3 h 97"/>
                <a:gd name="T4" fmla="*/ 146 w 146"/>
                <a:gd name="T5" fmla="*/ 16 h 97"/>
                <a:gd name="T6" fmla="*/ 27 w 146"/>
                <a:gd name="T7" fmla="*/ 95 h 97"/>
                <a:gd name="T8" fmla="*/ 22 w 146"/>
                <a:gd name="T9" fmla="*/ 6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97">
                  <a:moveTo>
                    <a:pt x="22" y="62"/>
                  </a:moveTo>
                  <a:cubicBezTo>
                    <a:pt x="22" y="62"/>
                    <a:pt x="89" y="62"/>
                    <a:pt x="126" y="3"/>
                  </a:cubicBezTo>
                  <a:cubicBezTo>
                    <a:pt x="126" y="3"/>
                    <a:pt x="140" y="0"/>
                    <a:pt x="146" y="16"/>
                  </a:cubicBezTo>
                  <a:cubicBezTo>
                    <a:pt x="146" y="16"/>
                    <a:pt x="106" y="97"/>
                    <a:pt x="27" y="95"/>
                  </a:cubicBezTo>
                  <a:cubicBezTo>
                    <a:pt x="27" y="95"/>
                    <a:pt x="0" y="76"/>
                    <a:pt x="22" y="62"/>
                  </a:cubicBezTo>
                  <a:close/>
                </a:path>
              </a:pathLst>
            </a:custGeom>
            <a:solidFill>
              <a:srgbClr val="FFB1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58" name="íŝliḍé"/>
            <p:cNvSpPr/>
            <p:nvPr/>
          </p:nvSpPr>
          <p:spPr bwMode="auto">
            <a:xfrm>
              <a:off x="4724400" y="2184401"/>
              <a:ext cx="69850" cy="76200"/>
            </a:xfrm>
            <a:custGeom>
              <a:avLst/>
              <a:gdLst>
                <a:gd name="T0" fmla="*/ 44 w 44"/>
                <a:gd name="T1" fmla="*/ 13 h 48"/>
                <a:gd name="T2" fmla="*/ 2 w 44"/>
                <a:gd name="T3" fmla="*/ 0 h 48"/>
                <a:gd name="T4" fmla="*/ 0 w 44"/>
                <a:gd name="T5" fmla="*/ 25 h 48"/>
                <a:gd name="T6" fmla="*/ 15 w 44"/>
                <a:gd name="T7" fmla="*/ 48 h 48"/>
                <a:gd name="T8" fmla="*/ 44 w 44"/>
                <a:gd name="T9" fmla="*/ 1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8">
                  <a:moveTo>
                    <a:pt x="44" y="13"/>
                  </a:moveTo>
                  <a:lnTo>
                    <a:pt x="2" y="0"/>
                  </a:lnTo>
                  <a:lnTo>
                    <a:pt x="0" y="25"/>
                  </a:lnTo>
                  <a:lnTo>
                    <a:pt x="15" y="48"/>
                  </a:lnTo>
                  <a:lnTo>
                    <a:pt x="44" y="13"/>
                  </a:lnTo>
                  <a:close/>
                </a:path>
              </a:pathLst>
            </a:custGeom>
            <a:solidFill>
              <a:srgbClr val="EC6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59" name="išlïďê"/>
            <p:cNvSpPr/>
            <p:nvPr/>
          </p:nvSpPr>
          <p:spPr bwMode="auto">
            <a:xfrm>
              <a:off x="4751388" y="2192338"/>
              <a:ext cx="42863" cy="15875"/>
            </a:xfrm>
            <a:custGeom>
              <a:avLst/>
              <a:gdLst>
                <a:gd name="T0" fmla="*/ 21 w 27"/>
                <a:gd name="T1" fmla="*/ 10 h 10"/>
                <a:gd name="T2" fmla="*/ 0 w 27"/>
                <a:gd name="T3" fmla="*/ 4 h 10"/>
                <a:gd name="T4" fmla="*/ 0 w 27"/>
                <a:gd name="T5" fmla="*/ 0 h 10"/>
                <a:gd name="T6" fmla="*/ 27 w 27"/>
                <a:gd name="T7" fmla="*/ 8 h 10"/>
                <a:gd name="T8" fmla="*/ 21 w 27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0">
                  <a:moveTo>
                    <a:pt x="21" y="10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7" y="8"/>
                  </a:lnTo>
                  <a:lnTo>
                    <a:pt x="21" y="10"/>
                  </a:lnTo>
                  <a:close/>
                </a:path>
              </a:pathLst>
            </a:custGeom>
            <a:solidFill>
              <a:srgbClr val="494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60" name="iṡľidé"/>
            <p:cNvSpPr/>
            <p:nvPr/>
          </p:nvSpPr>
          <p:spPr bwMode="auto">
            <a:xfrm>
              <a:off x="4905375" y="3078163"/>
              <a:ext cx="195263" cy="111125"/>
            </a:xfrm>
            <a:custGeom>
              <a:avLst/>
              <a:gdLst>
                <a:gd name="T0" fmla="*/ 26 w 59"/>
                <a:gd name="T1" fmla="*/ 4 h 34"/>
                <a:gd name="T2" fmla="*/ 43 w 59"/>
                <a:gd name="T3" fmla="*/ 1 h 34"/>
                <a:gd name="T4" fmla="*/ 47 w 59"/>
                <a:gd name="T5" fmla="*/ 20 h 34"/>
                <a:gd name="T6" fmla="*/ 13 w 59"/>
                <a:gd name="T7" fmla="*/ 33 h 34"/>
                <a:gd name="T8" fmla="*/ 1 w 59"/>
                <a:gd name="T9" fmla="*/ 28 h 34"/>
                <a:gd name="T10" fmla="*/ 2 w 59"/>
                <a:gd name="T11" fmla="*/ 2 h 34"/>
                <a:gd name="T12" fmla="*/ 26 w 59"/>
                <a:gd name="T13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34">
                  <a:moveTo>
                    <a:pt x="26" y="4"/>
                  </a:moveTo>
                  <a:cubicBezTo>
                    <a:pt x="26" y="4"/>
                    <a:pt x="37" y="1"/>
                    <a:pt x="43" y="1"/>
                  </a:cubicBezTo>
                  <a:cubicBezTo>
                    <a:pt x="50" y="0"/>
                    <a:pt x="59" y="12"/>
                    <a:pt x="47" y="20"/>
                  </a:cubicBezTo>
                  <a:cubicBezTo>
                    <a:pt x="35" y="27"/>
                    <a:pt x="19" y="34"/>
                    <a:pt x="13" y="33"/>
                  </a:cubicBezTo>
                  <a:cubicBezTo>
                    <a:pt x="7" y="31"/>
                    <a:pt x="1" y="29"/>
                    <a:pt x="1" y="28"/>
                  </a:cubicBezTo>
                  <a:cubicBezTo>
                    <a:pt x="0" y="27"/>
                    <a:pt x="2" y="2"/>
                    <a:pt x="2" y="2"/>
                  </a:cubicBezTo>
                  <a:lnTo>
                    <a:pt x="26" y="4"/>
                  </a:lnTo>
                  <a:close/>
                </a:path>
              </a:pathLst>
            </a:custGeom>
            <a:solidFill>
              <a:srgbClr val="C670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61" name="îṣľîḋe"/>
            <p:cNvSpPr/>
            <p:nvPr/>
          </p:nvSpPr>
          <p:spPr bwMode="auto">
            <a:xfrm>
              <a:off x="4486275" y="2682876"/>
              <a:ext cx="531813" cy="438150"/>
            </a:xfrm>
            <a:custGeom>
              <a:avLst/>
              <a:gdLst>
                <a:gd name="T0" fmla="*/ 80 w 161"/>
                <a:gd name="T1" fmla="*/ 11 h 133"/>
                <a:gd name="T2" fmla="*/ 143 w 161"/>
                <a:gd name="T3" fmla="*/ 1 h 133"/>
                <a:gd name="T4" fmla="*/ 158 w 161"/>
                <a:gd name="T5" fmla="*/ 14 h 133"/>
                <a:gd name="T6" fmla="*/ 158 w 161"/>
                <a:gd name="T7" fmla="*/ 124 h 133"/>
                <a:gd name="T8" fmla="*/ 139 w 161"/>
                <a:gd name="T9" fmla="*/ 132 h 133"/>
                <a:gd name="T10" fmla="*/ 125 w 161"/>
                <a:gd name="T11" fmla="*/ 124 h 133"/>
                <a:gd name="T12" fmla="*/ 122 w 161"/>
                <a:gd name="T13" fmla="*/ 55 h 133"/>
                <a:gd name="T14" fmla="*/ 111 w 161"/>
                <a:gd name="T15" fmla="*/ 58 h 133"/>
                <a:gd name="T16" fmla="*/ 44 w 161"/>
                <a:gd name="T17" fmla="*/ 70 h 133"/>
                <a:gd name="T18" fmla="*/ 0 w 161"/>
                <a:gd name="T19" fmla="*/ 25 h 133"/>
                <a:gd name="T20" fmla="*/ 80 w 161"/>
                <a:gd name="T21" fmla="*/ 1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1" h="133">
                  <a:moveTo>
                    <a:pt x="80" y="11"/>
                  </a:moveTo>
                  <a:cubicBezTo>
                    <a:pt x="80" y="11"/>
                    <a:pt x="121" y="3"/>
                    <a:pt x="143" y="1"/>
                  </a:cubicBezTo>
                  <a:cubicBezTo>
                    <a:pt x="151" y="0"/>
                    <a:pt x="158" y="6"/>
                    <a:pt x="158" y="14"/>
                  </a:cubicBezTo>
                  <a:cubicBezTo>
                    <a:pt x="159" y="34"/>
                    <a:pt x="161" y="94"/>
                    <a:pt x="158" y="124"/>
                  </a:cubicBezTo>
                  <a:cubicBezTo>
                    <a:pt x="139" y="132"/>
                    <a:pt x="139" y="132"/>
                    <a:pt x="139" y="132"/>
                  </a:cubicBezTo>
                  <a:cubicBezTo>
                    <a:pt x="132" y="133"/>
                    <a:pt x="125" y="132"/>
                    <a:pt x="125" y="124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0" y="53"/>
                    <a:pt x="115" y="55"/>
                    <a:pt x="111" y="58"/>
                  </a:cubicBezTo>
                  <a:cubicBezTo>
                    <a:pt x="96" y="64"/>
                    <a:pt x="59" y="76"/>
                    <a:pt x="44" y="70"/>
                  </a:cubicBezTo>
                  <a:cubicBezTo>
                    <a:pt x="44" y="70"/>
                    <a:pt x="0" y="55"/>
                    <a:pt x="0" y="25"/>
                  </a:cubicBezTo>
                  <a:lnTo>
                    <a:pt x="80" y="11"/>
                  </a:lnTo>
                  <a:close/>
                </a:path>
              </a:pathLst>
            </a:custGeom>
            <a:solidFill>
              <a:srgbClr val="556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62" name="işliḋê"/>
            <p:cNvSpPr/>
            <p:nvPr/>
          </p:nvSpPr>
          <p:spPr bwMode="auto">
            <a:xfrm>
              <a:off x="4440238" y="2303463"/>
              <a:ext cx="336550" cy="569913"/>
            </a:xfrm>
            <a:custGeom>
              <a:avLst/>
              <a:gdLst>
                <a:gd name="T0" fmla="*/ 10 w 102"/>
                <a:gd name="T1" fmla="*/ 8 h 173"/>
                <a:gd name="T2" fmla="*/ 27 w 102"/>
                <a:gd name="T3" fmla="*/ 2 h 173"/>
                <a:gd name="T4" fmla="*/ 38 w 102"/>
                <a:gd name="T5" fmla="*/ 5 h 173"/>
                <a:gd name="T6" fmla="*/ 72 w 102"/>
                <a:gd name="T7" fmla="*/ 21 h 173"/>
                <a:gd name="T8" fmla="*/ 95 w 102"/>
                <a:gd name="T9" fmla="*/ 33 h 173"/>
                <a:gd name="T10" fmla="*/ 97 w 102"/>
                <a:gd name="T11" fmla="*/ 109 h 173"/>
                <a:gd name="T12" fmla="*/ 102 w 102"/>
                <a:gd name="T13" fmla="*/ 140 h 173"/>
                <a:gd name="T14" fmla="*/ 86 w 102"/>
                <a:gd name="T15" fmla="*/ 158 h 173"/>
                <a:gd name="T16" fmla="*/ 11 w 102"/>
                <a:gd name="T17" fmla="*/ 142 h 173"/>
                <a:gd name="T18" fmla="*/ 0 w 102"/>
                <a:gd name="T19" fmla="*/ 40 h 173"/>
                <a:gd name="T20" fmla="*/ 10 w 102"/>
                <a:gd name="T21" fmla="*/ 8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" h="173">
                  <a:moveTo>
                    <a:pt x="10" y="8"/>
                  </a:moveTo>
                  <a:cubicBezTo>
                    <a:pt x="14" y="3"/>
                    <a:pt x="21" y="0"/>
                    <a:pt x="27" y="2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72" y="21"/>
                    <a:pt x="72" y="21"/>
                    <a:pt x="72" y="21"/>
                  </a:cubicBezTo>
                  <a:cubicBezTo>
                    <a:pt x="95" y="33"/>
                    <a:pt x="95" y="33"/>
                    <a:pt x="95" y="33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102" y="140"/>
                    <a:pt x="102" y="140"/>
                    <a:pt x="102" y="140"/>
                  </a:cubicBezTo>
                  <a:cubicBezTo>
                    <a:pt x="86" y="158"/>
                    <a:pt x="86" y="158"/>
                    <a:pt x="86" y="158"/>
                  </a:cubicBezTo>
                  <a:cubicBezTo>
                    <a:pt x="69" y="173"/>
                    <a:pt x="11" y="142"/>
                    <a:pt x="11" y="142"/>
                  </a:cubicBezTo>
                  <a:cubicBezTo>
                    <a:pt x="2" y="114"/>
                    <a:pt x="0" y="40"/>
                    <a:pt x="0" y="40"/>
                  </a:cubicBezTo>
                  <a:cubicBezTo>
                    <a:pt x="0" y="23"/>
                    <a:pt x="5" y="14"/>
                    <a:pt x="10" y="8"/>
                  </a:cubicBezTo>
                  <a:close/>
                </a:path>
              </a:pathLst>
            </a:custGeom>
            <a:solidFill>
              <a:srgbClr val="008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63" name="îšļîdé"/>
            <p:cNvSpPr/>
            <p:nvPr/>
          </p:nvSpPr>
          <p:spPr bwMode="auto">
            <a:xfrm>
              <a:off x="4522788" y="2095501"/>
              <a:ext cx="238125" cy="271463"/>
            </a:xfrm>
            <a:custGeom>
              <a:avLst/>
              <a:gdLst>
                <a:gd name="T0" fmla="*/ 24 w 72"/>
                <a:gd name="T1" fmla="*/ 3 h 82"/>
                <a:gd name="T2" fmla="*/ 45 w 72"/>
                <a:gd name="T3" fmla="*/ 2 h 82"/>
                <a:gd name="T4" fmla="*/ 68 w 72"/>
                <a:gd name="T5" fmla="*/ 31 h 82"/>
                <a:gd name="T6" fmla="*/ 65 w 72"/>
                <a:gd name="T7" fmla="*/ 74 h 82"/>
                <a:gd name="T8" fmla="*/ 43 w 72"/>
                <a:gd name="T9" fmla="*/ 78 h 82"/>
                <a:gd name="T10" fmla="*/ 16 w 72"/>
                <a:gd name="T11" fmla="*/ 67 h 82"/>
                <a:gd name="T12" fmla="*/ 0 w 72"/>
                <a:gd name="T13" fmla="*/ 31 h 82"/>
                <a:gd name="T14" fmla="*/ 24 w 72"/>
                <a:gd name="T15" fmla="*/ 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82">
                  <a:moveTo>
                    <a:pt x="24" y="3"/>
                  </a:moveTo>
                  <a:cubicBezTo>
                    <a:pt x="32" y="2"/>
                    <a:pt x="37" y="0"/>
                    <a:pt x="45" y="2"/>
                  </a:cubicBezTo>
                  <a:cubicBezTo>
                    <a:pt x="58" y="6"/>
                    <a:pt x="65" y="19"/>
                    <a:pt x="68" y="31"/>
                  </a:cubicBezTo>
                  <a:cubicBezTo>
                    <a:pt x="71" y="44"/>
                    <a:pt x="72" y="63"/>
                    <a:pt x="65" y="74"/>
                  </a:cubicBezTo>
                  <a:cubicBezTo>
                    <a:pt x="61" y="82"/>
                    <a:pt x="50" y="80"/>
                    <a:pt x="43" y="78"/>
                  </a:cubicBezTo>
                  <a:cubicBezTo>
                    <a:pt x="35" y="76"/>
                    <a:pt x="23" y="72"/>
                    <a:pt x="16" y="67"/>
                  </a:cubicBezTo>
                  <a:cubicBezTo>
                    <a:pt x="6" y="59"/>
                    <a:pt x="1" y="43"/>
                    <a:pt x="0" y="31"/>
                  </a:cubicBezTo>
                  <a:cubicBezTo>
                    <a:pt x="0" y="21"/>
                    <a:pt x="12" y="5"/>
                    <a:pt x="24" y="3"/>
                  </a:cubicBezTo>
                  <a:close/>
                </a:path>
              </a:pathLst>
            </a:custGeom>
            <a:solidFill>
              <a:srgbClr val="F7CA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64" name="ï$1íďé"/>
            <p:cNvSpPr/>
            <p:nvPr/>
          </p:nvSpPr>
          <p:spPr bwMode="auto">
            <a:xfrm>
              <a:off x="4565650" y="2306638"/>
              <a:ext cx="115888" cy="76200"/>
            </a:xfrm>
            <a:custGeom>
              <a:avLst/>
              <a:gdLst>
                <a:gd name="T0" fmla="*/ 30 w 35"/>
                <a:gd name="T1" fmla="*/ 14 h 23"/>
                <a:gd name="T2" fmla="*/ 3 w 35"/>
                <a:gd name="T3" fmla="*/ 3 h 23"/>
                <a:gd name="T4" fmla="*/ 0 w 35"/>
                <a:gd name="T5" fmla="*/ 0 h 23"/>
                <a:gd name="T6" fmla="*/ 0 w 35"/>
                <a:gd name="T7" fmla="*/ 0 h 23"/>
                <a:gd name="T8" fmla="*/ 0 w 35"/>
                <a:gd name="T9" fmla="*/ 12 h 23"/>
                <a:gd name="T10" fmla="*/ 13 w 35"/>
                <a:gd name="T11" fmla="*/ 19 h 23"/>
                <a:gd name="T12" fmla="*/ 34 w 35"/>
                <a:gd name="T13" fmla="*/ 20 h 23"/>
                <a:gd name="T14" fmla="*/ 35 w 35"/>
                <a:gd name="T15" fmla="*/ 15 h 23"/>
                <a:gd name="T16" fmla="*/ 30 w 35"/>
                <a:gd name="T17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23">
                  <a:moveTo>
                    <a:pt x="30" y="14"/>
                  </a:moveTo>
                  <a:cubicBezTo>
                    <a:pt x="22" y="12"/>
                    <a:pt x="10" y="8"/>
                    <a:pt x="3" y="3"/>
                  </a:cubicBezTo>
                  <a:cubicBezTo>
                    <a:pt x="2" y="2"/>
                    <a:pt x="1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16"/>
                    <a:pt x="8" y="18"/>
                    <a:pt x="13" y="19"/>
                  </a:cubicBezTo>
                  <a:cubicBezTo>
                    <a:pt x="19" y="20"/>
                    <a:pt x="24" y="23"/>
                    <a:pt x="34" y="20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3" y="15"/>
                    <a:pt x="32" y="15"/>
                    <a:pt x="30" y="14"/>
                  </a:cubicBezTo>
                  <a:close/>
                </a:path>
              </a:pathLst>
            </a:custGeom>
            <a:solidFill>
              <a:srgbClr val="F7B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65" name="ïşḷîḑè"/>
            <p:cNvSpPr/>
            <p:nvPr/>
          </p:nvSpPr>
          <p:spPr bwMode="auto">
            <a:xfrm>
              <a:off x="4552950" y="2312988"/>
              <a:ext cx="138113" cy="100013"/>
            </a:xfrm>
            <a:custGeom>
              <a:avLst/>
              <a:gdLst>
                <a:gd name="T0" fmla="*/ 3 w 42"/>
                <a:gd name="T1" fmla="*/ 0 h 30"/>
                <a:gd name="T2" fmla="*/ 0 w 42"/>
                <a:gd name="T3" fmla="*/ 8 h 30"/>
                <a:gd name="T4" fmla="*/ 42 w 42"/>
                <a:gd name="T5" fmla="*/ 20 h 30"/>
                <a:gd name="T6" fmla="*/ 38 w 42"/>
                <a:gd name="T7" fmla="*/ 16 h 30"/>
                <a:gd name="T8" fmla="*/ 3 w 42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0">
                  <a:moveTo>
                    <a:pt x="3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16" y="30"/>
                    <a:pt x="42" y="20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16"/>
                    <a:pt x="14" y="16"/>
                    <a:pt x="3" y="0"/>
                  </a:cubicBez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66" name="îṡľíḓè"/>
            <p:cNvSpPr/>
            <p:nvPr/>
          </p:nvSpPr>
          <p:spPr bwMode="auto">
            <a:xfrm>
              <a:off x="4968875" y="2649538"/>
              <a:ext cx="73025" cy="95250"/>
            </a:xfrm>
            <a:custGeom>
              <a:avLst/>
              <a:gdLst>
                <a:gd name="T0" fmla="*/ 0 w 22"/>
                <a:gd name="T1" fmla="*/ 2 h 29"/>
                <a:gd name="T2" fmla="*/ 8 w 22"/>
                <a:gd name="T3" fmla="*/ 1 h 29"/>
                <a:gd name="T4" fmla="*/ 15 w 22"/>
                <a:gd name="T5" fmla="*/ 6 h 29"/>
                <a:gd name="T6" fmla="*/ 22 w 22"/>
                <a:gd name="T7" fmla="*/ 18 h 29"/>
                <a:gd name="T8" fmla="*/ 17 w 22"/>
                <a:gd name="T9" fmla="*/ 29 h 29"/>
                <a:gd name="T10" fmla="*/ 12 w 22"/>
                <a:gd name="T11" fmla="*/ 27 h 29"/>
                <a:gd name="T12" fmla="*/ 6 w 22"/>
                <a:gd name="T13" fmla="*/ 17 h 29"/>
                <a:gd name="T14" fmla="*/ 0 w 22"/>
                <a:gd name="T15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8">
                  <a:moveTo>
                    <a:pt x="0" y="2"/>
                  </a:moveTo>
                  <a:cubicBezTo>
                    <a:pt x="0" y="2"/>
                    <a:pt x="5" y="0"/>
                    <a:pt x="8" y="1"/>
                  </a:cubicBezTo>
                  <a:cubicBezTo>
                    <a:pt x="11" y="1"/>
                    <a:pt x="13" y="5"/>
                    <a:pt x="15" y="6"/>
                  </a:cubicBezTo>
                  <a:cubicBezTo>
                    <a:pt x="18" y="7"/>
                    <a:pt x="22" y="12"/>
                    <a:pt x="22" y="18"/>
                  </a:cubicBezTo>
                  <a:cubicBezTo>
                    <a:pt x="22" y="23"/>
                    <a:pt x="20" y="29"/>
                    <a:pt x="17" y="29"/>
                  </a:cubicBezTo>
                  <a:cubicBezTo>
                    <a:pt x="14" y="29"/>
                    <a:pt x="13" y="29"/>
                    <a:pt x="12" y="27"/>
                  </a:cubicBezTo>
                  <a:cubicBezTo>
                    <a:pt x="11" y="25"/>
                    <a:pt x="6" y="17"/>
                    <a:pt x="6" y="17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7CA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67" name="íŝľidè"/>
            <p:cNvSpPr/>
            <p:nvPr/>
          </p:nvSpPr>
          <p:spPr bwMode="auto">
            <a:xfrm>
              <a:off x="4678363" y="2413001"/>
              <a:ext cx="317500" cy="341313"/>
            </a:xfrm>
            <a:custGeom>
              <a:avLst/>
              <a:gdLst>
                <a:gd name="T0" fmla="*/ 90 w 96"/>
                <a:gd name="T1" fmla="*/ 71 h 104"/>
                <a:gd name="T2" fmla="*/ 50 w 96"/>
                <a:gd name="T3" fmla="*/ 75 h 104"/>
                <a:gd name="T4" fmla="*/ 41 w 96"/>
                <a:gd name="T5" fmla="*/ 17 h 104"/>
                <a:gd name="T6" fmla="*/ 23 w 96"/>
                <a:gd name="T7" fmla="*/ 0 h 104"/>
                <a:gd name="T8" fmla="*/ 12 w 96"/>
                <a:gd name="T9" fmla="*/ 40 h 104"/>
                <a:gd name="T10" fmla="*/ 27 w 96"/>
                <a:gd name="T11" fmla="*/ 96 h 104"/>
                <a:gd name="T12" fmla="*/ 37 w 96"/>
                <a:gd name="T13" fmla="*/ 103 h 104"/>
                <a:gd name="T14" fmla="*/ 96 w 96"/>
                <a:gd name="T15" fmla="*/ 91 h 104"/>
                <a:gd name="T16" fmla="*/ 90 w 96"/>
                <a:gd name="T17" fmla="*/ 7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104">
                  <a:moveTo>
                    <a:pt x="90" y="71"/>
                  </a:moveTo>
                  <a:cubicBezTo>
                    <a:pt x="84" y="72"/>
                    <a:pt x="50" y="75"/>
                    <a:pt x="50" y="75"/>
                  </a:cubicBezTo>
                  <a:cubicBezTo>
                    <a:pt x="50" y="75"/>
                    <a:pt x="45" y="31"/>
                    <a:pt x="41" y="17"/>
                  </a:cubicBezTo>
                  <a:cubicBezTo>
                    <a:pt x="36" y="3"/>
                    <a:pt x="23" y="0"/>
                    <a:pt x="23" y="0"/>
                  </a:cubicBezTo>
                  <a:cubicBezTo>
                    <a:pt x="0" y="11"/>
                    <a:pt x="12" y="40"/>
                    <a:pt x="12" y="40"/>
                  </a:cubicBezTo>
                  <a:cubicBezTo>
                    <a:pt x="20" y="64"/>
                    <a:pt x="25" y="85"/>
                    <a:pt x="27" y="96"/>
                  </a:cubicBezTo>
                  <a:cubicBezTo>
                    <a:pt x="27" y="101"/>
                    <a:pt x="32" y="104"/>
                    <a:pt x="37" y="103"/>
                  </a:cubicBezTo>
                  <a:cubicBezTo>
                    <a:pt x="67" y="98"/>
                    <a:pt x="96" y="91"/>
                    <a:pt x="96" y="91"/>
                  </a:cubicBezTo>
                  <a:cubicBezTo>
                    <a:pt x="96" y="79"/>
                    <a:pt x="90" y="71"/>
                    <a:pt x="90" y="71"/>
                  </a:cubicBezTo>
                  <a:close/>
                </a:path>
              </a:pathLst>
            </a:custGeom>
            <a:solidFill>
              <a:srgbClr val="FFB1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68" name="íSḷíḋe"/>
            <p:cNvSpPr/>
            <p:nvPr/>
          </p:nvSpPr>
          <p:spPr bwMode="auto">
            <a:xfrm>
              <a:off x="4522788" y="2073276"/>
              <a:ext cx="265113" cy="276225"/>
            </a:xfrm>
            <a:custGeom>
              <a:avLst/>
              <a:gdLst>
                <a:gd name="T0" fmla="*/ 68 w 80"/>
                <a:gd name="T1" fmla="*/ 15 h 84"/>
                <a:gd name="T2" fmla="*/ 23 w 80"/>
                <a:gd name="T3" fmla="*/ 8 h 84"/>
                <a:gd name="T4" fmla="*/ 23 w 80"/>
                <a:gd name="T5" fmla="*/ 8 h 84"/>
                <a:gd name="T6" fmla="*/ 17 w 80"/>
                <a:gd name="T7" fmla="*/ 10 h 84"/>
                <a:gd name="T8" fmla="*/ 0 w 80"/>
                <a:gd name="T9" fmla="*/ 38 h 84"/>
                <a:gd name="T10" fmla="*/ 16 w 80"/>
                <a:gd name="T11" fmla="*/ 74 h 84"/>
                <a:gd name="T12" fmla="*/ 37 w 80"/>
                <a:gd name="T13" fmla="*/ 84 h 84"/>
                <a:gd name="T14" fmla="*/ 42 w 80"/>
                <a:gd name="T15" fmla="*/ 71 h 84"/>
                <a:gd name="T16" fmla="*/ 39 w 80"/>
                <a:gd name="T17" fmla="*/ 53 h 84"/>
                <a:gd name="T18" fmla="*/ 46 w 80"/>
                <a:gd name="T19" fmla="*/ 59 h 84"/>
                <a:gd name="T20" fmla="*/ 51 w 80"/>
                <a:gd name="T21" fmla="*/ 50 h 84"/>
                <a:gd name="T22" fmla="*/ 51 w 80"/>
                <a:gd name="T23" fmla="*/ 39 h 84"/>
                <a:gd name="T24" fmla="*/ 72 w 80"/>
                <a:gd name="T25" fmla="*/ 45 h 84"/>
                <a:gd name="T26" fmla="*/ 68 w 80"/>
                <a:gd name="T27" fmla="*/ 1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" h="84">
                  <a:moveTo>
                    <a:pt x="68" y="15"/>
                  </a:moveTo>
                  <a:cubicBezTo>
                    <a:pt x="49" y="0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1" y="9"/>
                    <a:pt x="19" y="9"/>
                    <a:pt x="17" y="10"/>
                  </a:cubicBezTo>
                  <a:cubicBezTo>
                    <a:pt x="9" y="15"/>
                    <a:pt x="0" y="28"/>
                    <a:pt x="0" y="38"/>
                  </a:cubicBezTo>
                  <a:cubicBezTo>
                    <a:pt x="1" y="50"/>
                    <a:pt x="6" y="66"/>
                    <a:pt x="16" y="74"/>
                  </a:cubicBezTo>
                  <a:cubicBezTo>
                    <a:pt x="21" y="78"/>
                    <a:pt x="29" y="81"/>
                    <a:pt x="37" y="84"/>
                  </a:cubicBezTo>
                  <a:cubicBezTo>
                    <a:pt x="39" y="83"/>
                    <a:pt x="42" y="71"/>
                    <a:pt x="42" y="71"/>
                  </a:cubicBezTo>
                  <a:cubicBezTo>
                    <a:pt x="38" y="69"/>
                    <a:pt x="35" y="55"/>
                    <a:pt x="39" y="53"/>
                  </a:cubicBezTo>
                  <a:cubicBezTo>
                    <a:pt x="43" y="50"/>
                    <a:pt x="46" y="59"/>
                    <a:pt x="46" y="59"/>
                  </a:cubicBezTo>
                  <a:cubicBezTo>
                    <a:pt x="49" y="58"/>
                    <a:pt x="53" y="55"/>
                    <a:pt x="51" y="50"/>
                  </a:cubicBezTo>
                  <a:cubicBezTo>
                    <a:pt x="49" y="45"/>
                    <a:pt x="51" y="39"/>
                    <a:pt x="51" y="39"/>
                  </a:cubicBezTo>
                  <a:cubicBezTo>
                    <a:pt x="69" y="39"/>
                    <a:pt x="72" y="45"/>
                    <a:pt x="72" y="45"/>
                  </a:cubicBezTo>
                  <a:cubicBezTo>
                    <a:pt x="80" y="28"/>
                    <a:pt x="68" y="15"/>
                    <a:pt x="68" y="15"/>
                  </a:cubicBezTo>
                  <a:close/>
                </a:path>
              </a:pathLst>
            </a:custGeom>
            <a:solidFill>
              <a:srgbClr val="B64D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69" name="íṣľïḋê"/>
            <p:cNvSpPr/>
            <p:nvPr/>
          </p:nvSpPr>
          <p:spPr bwMode="auto">
            <a:xfrm>
              <a:off x="4724400" y="2205038"/>
              <a:ext cx="69850" cy="92075"/>
            </a:xfrm>
            <a:custGeom>
              <a:avLst/>
              <a:gdLst>
                <a:gd name="T0" fmla="*/ 21 w 21"/>
                <a:gd name="T1" fmla="*/ 0 h 28"/>
                <a:gd name="T2" fmla="*/ 2 w 21"/>
                <a:gd name="T3" fmla="*/ 5 h 28"/>
                <a:gd name="T4" fmla="*/ 0 w 21"/>
                <a:gd name="T5" fmla="*/ 8 h 28"/>
                <a:gd name="T6" fmla="*/ 0 w 21"/>
                <a:gd name="T7" fmla="*/ 25 h 28"/>
                <a:gd name="T8" fmla="*/ 3 w 21"/>
                <a:gd name="T9" fmla="*/ 28 h 28"/>
                <a:gd name="T10" fmla="*/ 20 w 21"/>
                <a:gd name="T11" fmla="*/ 23 h 28"/>
                <a:gd name="T12" fmla="*/ 21 w 21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28">
                  <a:moveTo>
                    <a:pt x="21" y="0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7"/>
                    <a:pt x="0" y="8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7"/>
                    <a:pt x="2" y="28"/>
                    <a:pt x="3" y="28"/>
                  </a:cubicBezTo>
                  <a:cubicBezTo>
                    <a:pt x="20" y="23"/>
                    <a:pt x="20" y="23"/>
                    <a:pt x="20" y="23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rgbClr val="EC6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70" name="íṡḷïḓè"/>
            <p:cNvSpPr/>
            <p:nvPr/>
          </p:nvSpPr>
          <p:spPr bwMode="auto">
            <a:xfrm>
              <a:off x="4784725" y="2205038"/>
              <a:ext cx="9525" cy="79375"/>
            </a:xfrm>
            <a:custGeom>
              <a:avLst/>
              <a:gdLst>
                <a:gd name="T0" fmla="*/ 6 w 6"/>
                <a:gd name="T1" fmla="*/ 0 h 50"/>
                <a:gd name="T2" fmla="*/ 0 w 6"/>
                <a:gd name="T3" fmla="*/ 2 h 50"/>
                <a:gd name="T4" fmla="*/ 0 w 6"/>
                <a:gd name="T5" fmla="*/ 50 h 50"/>
                <a:gd name="T6" fmla="*/ 4 w 6"/>
                <a:gd name="T7" fmla="*/ 48 h 50"/>
                <a:gd name="T8" fmla="*/ 6 w 6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0">
                  <a:moveTo>
                    <a:pt x="6" y="0"/>
                  </a:moveTo>
                  <a:lnTo>
                    <a:pt x="0" y="2"/>
                  </a:lnTo>
                  <a:lnTo>
                    <a:pt x="0" y="50"/>
                  </a:lnTo>
                  <a:lnTo>
                    <a:pt x="4" y="4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494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71" name="iṡľïḑê"/>
            <p:cNvSpPr/>
            <p:nvPr/>
          </p:nvSpPr>
          <p:spPr bwMode="auto">
            <a:xfrm>
              <a:off x="4510088" y="2181226"/>
              <a:ext cx="223838" cy="100013"/>
            </a:xfrm>
            <a:custGeom>
              <a:avLst/>
              <a:gdLst>
                <a:gd name="T0" fmla="*/ 68 w 68"/>
                <a:gd name="T1" fmla="*/ 18 h 30"/>
                <a:gd name="T2" fmla="*/ 5 w 68"/>
                <a:gd name="T3" fmla="*/ 0 h 30"/>
                <a:gd name="T4" fmla="*/ 4 w 68"/>
                <a:gd name="T5" fmla="*/ 11 h 30"/>
                <a:gd name="T6" fmla="*/ 68 w 68"/>
                <a:gd name="T7" fmla="*/ 26 h 30"/>
                <a:gd name="T8" fmla="*/ 68 w 68"/>
                <a:gd name="T9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30">
                  <a:moveTo>
                    <a:pt x="68" y="18"/>
                  </a:moveTo>
                  <a:cubicBezTo>
                    <a:pt x="68" y="18"/>
                    <a:pt x="24" y="19"/>
                    <a:pt x="5" y="0"/>
                  </a:cubicBezTo>
                  <a:cubicBezTo>
                    <a:pt x="5" y="0"/>
                    <a:pt x="0" y="5"/>
                    <a:pt x="4" y="11"/>
                  </a:cubicBezTo>
                  <a:cubicBezTo>
                    <a:pt x="4" y="11"/>
                    <a:pt x="29" y="30"/>
                    <a:pt x="68" y="26"/>
                  </a:cubicBezTo>
                  <a:lnTo>
                    <a:pt x="68" y="18"/>
                  </a:lnTo>
                  <a:close/>
                </a:path>
              </a:pathLst>
            </a:custGeom>
            <a:solidFill>
              <a:srgbClr val="734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" name="íS1iḋè"/>
            <p:cNvSpPr/>
            <p:nvPr/>
          </p:nvSpPr>
          <p:spPr bwMode="auto">
            <a:xfrm>
              <a:off x="6189663" y="5281613"/>
              <a:ext cx="501650" cy="303213"/>
            </a:xfrm>
            <a:custGeom>
              <a:avLst/>
              <a:gdLst>
                <a:gd name="T0" fmla="*/ 148 w 152"/>
                <a:gd name="T1" fmla="*/ 0 h 92"/>
                <a:gd name="T2" fmla="*/ 137 w 152"/>
                <a:gd name="T3" fmla="*/ 7 h 92"/>
                <a:gd name="T4" fmla="*/ 132 w 152"/>
                <a:gd name="T5" fmla="*/ 12 h 92"/>
                <a:gd name="T6" fmla="*/ 17 w 152"/>
                <a:gd name="T7" fmla="*/ 9 h 92"/>
                <a:gd name="T8" fmla="*/ 14 w 152"/>
                <a:gd name="T9" fmla="*/ 6 h 92"/>
                <a:gd name="T10" fmla="*/ 0 w 152"/>
                <a:gd name="T11" fmla="*/ 3 h 92"/>
                <a:gd name="T12" fmla="*/ 0 w 152"/>
                <a:gd name="T13" fmla="*/ 48 h 92"/>
                <a:gd name="T14" fmla="*/ 1 w 152"/>
                <a:gd name="T15" fmla="*/ 50 h 92"/>
                <a:gd name="T16" fmla="*/ 3 w 152"/>
                <a:gd name="T17" fmla="*/ 51 h 92"/>
                <a:gd name="T18" fmla="*/ 72 w 152"/>
                <a:gd name="T19" fmla="*/ 91 h 92"/>
                <a:gd name="T20" fmla="*/ 75 w 152"/>
                <a:gd name="T21" fmla="*/ 91 h 92"/>
                <a:gd name="T22" fmla="*/ 142 w 152"/>
                <a:gd name="T23" fmla="*/ 53 h 92"/>
                <a:gd name="T24" fmla="*/ 150 w 152"/>
                <a:gd name="T25" fmla="*/ 48 h 92"/>
                <a:gd name="T26" fmla="*/ 152 w 152"/>
                <a:gd name="T27" fmla="*/ 45 h 92"/>
                <a:gd name="T28" fmla="*/ 152 w 152"/>
                <a:gd name="T29" fmla="*/ 45 h 92"/>
                <a:gd name="T30" fmla="*/ 152 w 152"/>
                <a:gd name="T31" fmla="*/ 0 h 92"/>
                <a:gd name="T32" fmla="*/ 148 w 152"/>
                <a:gd name="T3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2" h="92">
                  <a:moveTo>
                    <a:pt x="148" y="0"/>
                  </a:moveTo>
                  <a:cubicBezTo>
                    <a:pt x="137" y="7"/>
                    <a:pt x="137" y="7"/>
                    <a:pt x="137" y="7"/>
                  </a:cubicBezTo>
                  <a:cubicBezTo>
                    <a:pt x="132" y="12"/>
                    <a:pt x="132" y="12"/>
                    <a:pt x="132" y="12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9"/>
                    <a:pt x="1" y="50"/>
                    <a:pt x="1" y="50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3" y="92"/>
                    <a:pt x="74" y="92"/>
                    <a:pt x="75" y="91"/>
                  </a:cubicBezTo>
                  <a:cubicBezTo>
                    <a:pt x="142" y="53"/>
                    <a:pt x="142" y="53"/>
                    <a:pt x="142" y="53"/>
                  </a:cubicBezTo>
                  <a:cubicBezTo>
                    <a:pt x="150" y="48"/>
                    <a:pt x="150" y="48"/>
                    <a:pt x="150" y="48"/>
                  </a:cubicBezTo>
                  <a:cubicBezTo>
                    <a:pt x="151" y="47"/>
                    <a:pt x="152" y="46"/>
                    <a:pt x="152" y="45"/>
                  </a:cubicBezTo>
                  <a:cubicBezTo>
                    <a:pt x="152" y="45"/>
                    <a:pt x="152" y="45"/>
                    <a:pt x="152" y="45"/>
                  </a:cubicBezTo>
                  <a:cubicBezTo>
                    <a:pt x="152" y="0"/>
                    <a:pt x="152" y="0"/>
                    <a:pt x="152" y="0"/>
                  </a:cubicBezTo>
                  <a:lnTo>
                    <a:pt x="148" y="0"/>
                  </a:lnTo>
                  <a:close/>
                </a:path>
              </a:pathLst>
            </a:custGeom>
            <a:gradFill>
              <a:gsLst>
                <a:gs pos="0">
                  <a:srgbClr val="76BEF5"/>
                </a:gs>
                <a:gs pos="100000">
                  <a:srgbClr val="89DCFD"/>
                </a:gs>
                <a:gs pos="44000">
                  <a:srgbClr val="81CFFA"/>
                </a:gs>
              </a:gsLst>
              <a:lin ang="0" scaled="1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" name="iṣ1îďê"/>
            <p:cNvSpPr/>
            <p:nvPr/>
          </p:nvSpPr>
          <p:spPr bwMode="auto">
            <a:xfrm>
              <a:off x="6189663" y="5140326"/>
              <a:ext cx="501650" cy="293688"/>
            </a:xfrm>
            <a:custGeom>
              <a:avLst/>
              <a:gdLst>
                <a:gd name="T0" fmla="*/ 150 w 152"/>
                <a:gd name="T1" fmla="*/ 40 h 89"/>
                <a:gd name="T2" fmla="*/ 150 w 152"/>
                <a:gd name="T3" fmla="*/ 40 h 89"/>
                <a:gd name="T4" fmla="*/ 82 w 152"/>
                <a:gd name="T5" fmla="*/ 0 h 89"/>
                <a:gd name="T6" fmla="*/ 78 w 152"/>
                <a:gd name="T7" fmla="*/ 0 h 89"/>
                <a:gd name="T8" fmla="*/ 15 w 152"/>
                <a:gd name="T9" fmla="*/ 37 h 89"/>
                <a:gd name="T10" fmla="*/ 1 w 152"/>
                <a:gd name="T11" fmla="*/ 45 h 89"/>
                <a:gd name="T12" fmla="*/ 1 w 152"/>
                <a:gd name="T13" fmla="*/ 48 h 89"/>
                <a:gd name="T14" fmla="*/ 3 w 152"/>
                <a:gd name="T15" fmla="*/ 49 h 89"/>
                <a:gd name="T16" fmla="*/ 72 w 152"/>
                <a:gd name="T17" fmla="*/ 89 h 89"/>
                <a:gd name="T18" fmla="*/ 75 w 152"/>
                <a:gd name="T19" fmla="*/ 89 h 89"/>
                <a:gd name="T20" fmla="*/ 142 w 152"/>
                <a:gd name="T21" fmla="*/ 50 h 89"/>
                <a:gd name="T22" fmla="*/ 150 w 152"/>
                <a:gd name="T23" fmla="*/ 45 h 89"/>
                <a:gd name="T24" fmla="*/ 150 w 152"/>
                <a:gd name="T25" fmla="*/ 4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2" h="89">
                  <a:moveTo>
                    <a:pt x="150" y="40"/>
                  </a:moveTo>
                  <a:cubicBezTo>
                    <a:pt x="150" y="40"/>
                    <a:pt x="150" y="40"/>
                    <a:pt x="150" y="4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1" y="0"/>
                    <a:pt x="79" y="0"/>
                    <a:pt x="78" y="0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0" y="45"/>
                    <a:pt x="0" y="47"/>
                    <a:pt x="1" y="48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72" y="89"/>
                    <a:pt x="72" y="89"/>
                    <a:pt x="72" y="89"/>
                  </a:cubicBezTo>
                  <a:cubicBezTo>
                    <a:pt x="73" y="89"/>
                    <a:pt x="74" y="89"/>
                    <a:pt x="75" y="89"/>
                  </a:cubicBezTo>
                  <a:cubicBezTo>
                    <a:pt x="142" y="50"/>
                    <a:pt x="142" y="50"/>
                    <a:pt x="142" y="50"/>
                  </a:cubicBezTo>
                  <a:cubicBezTo>
                    <a:pt x="150" y="45"/>
                    <a:pt x="150" y="45"/>
                    <a:pt x="150" y="45"/>
                  </a:cubicBezTo>
                  <a:cubicBezTo>
                    <a:pt x="152" y="44"/>
                    <a:pt x="152" y="41"/>
                    <a:pt x="150" y="40"/>
                  </a:cubicBez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ïṩḷîḍê"/>
            <p:cNvSpPr/>
            <p:nvPr/>
          </p:nvSpPr>
          <p:spPr bwMode="auto">
            <a:xfrm>
              <a:off x="6503988" y="1901826"/>
              <a:ext cx="104775" cy="111125"/>
            </a:xfrm>
            <a:custGeom>
              <a:avLst/>
              <a:gdLst>
                <a:gd name="T0" fmla="*/ 13 w 32"/>
                <a:gd name="T1" fmla="*/ 34 h 34"/>
                <a:gd name="T2" fmla="*/ 23 w 32"/>
                <a:gd name="T3" fmla="*/ 26 h 34"/>
                <a:gd name="T4" fmla="*/ 32 w 32"/>
                <a:gd name="T5" fmla="*/ 11 h 34"/>
                <a:gd name="T6" fmla="*/ 26 w 32"/>
                <a:gd name="T7" fmla="*/ 1 h 34"/>
                <a:gd name="T8" fmla="*/ 20 w 32"/>
                <a:gd name="T9" fmla="*/ 11 h 34"/>
                <a:gd name="T10" fmla="*/ 13 w 32"/>
                <a:gd name="T11" fmla="*/ 17 h 34"/>
                <a:gd name="T12" fmla="*/ 14 w 32"/>
                <a:gd name="T13" fmla="*/ 14 h 34"/>
                <a:gd name="T14" fmla="*/ 16 w 32"/>
                <a:gd name="T15" fmla="*/ 8 h 34"/>
                <a:gd name="T16" fmla="*/ 16 w 32"/>
                <a:gd name="T17" fmla="*/ 7 h 34"/>
                <a:gd name="T18" fmla="*/ 16 w 32"/>
                <a:gd name="T19" fmla="*/ 7 h 34"/>
                <a:gd name="T20" fmla="*/ 9 w 32"/>
                <a:gd name="T21" fmla="*/ 12 h 34"/>
                <a:gd name="T22" fmla="*/ 0 w 32"/>
                <a:gd name="T23" fmla="*/ 26 h 34"/>
                <a:gd name="T24" fmla="*/ 13 w 32"/>
                <a:gd name="T2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4">
                  <a:moveTo>
                    <a:pt x="13" y="34"/>
                  </a:moveTo>
                  <a:cubicBezTo>
                    <a:pt x="13" y="34"/>
                    <a:pt x="20" y="28"/>
                    <a:pt x="23" y="26"/>
                  </a:cubicBezTo>
                  <a:cubicBezTo>
                    <a:pt x="29" y="22"/>
                    <a:pt x="32" y="15"/>
                    <a:pt x="32" y="11"/>
                  </a:cubicBezTo>
                  <a:cubicBezTo>
                    <a:pt x="31" y="8"/>
                    <a:pt x="28" y="2"/>
                    <a:pt x="26" y="1"/>
                  </a:cubicBezTo>
                  <a:cubicBezTo>
                    <a:pt x="23" y="0"/>
                    <a:pt x="21" y="8"/>
                    <a:pt x="20" y="11"/>
                  </a:cubicBezTo>
                  <a:cubicBezTo>
                    <a:pt x="16" y="17"/>
                    <a:pt x="13" y="17"/>
                    <a:pt x="13" y="17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2"/>
                    <a:pt x="15" y="10"/>
                    <a:pt x="16" y="8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3" y="6"/>
                    <a:pt x="10" y="9"/>
                    <a:pt x="9" y="12"/>
                  </a:cubicBezTo>
                  <a:cubicBezTo>
                    <a:pt x="8" y="14"/>
                    <a:pt x="0" y="26"/>
                    <a:pt x="0" y="26"/>
                  </a:cubicBezTo>
                  <a:lnTo>
                    <a:pt x="13" y="34"/>
                  </a:lnTo>
                  <a:close/>
                </a:path>
              </a:pathLst>
            </a:custGeom>
            <a:solidFill>
              <a:srgbClr val="F7CA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iṣ1îdè"/>
            <p:cNvSpPr/>
            <p:nvPr/>
          </p:nvSpPr>
          <p:spPr bwMode="auto">
            <a:xfrm>
              <a:off x="6140450" y="1970088"/>
              <a:ext cx="415925" cy="238125"/>
            </a:xfrm>
            <a:custGeom>
              <a:avLst/>
              <a:gdLst>
                <a:gd name="T0" fmla="*/ 20 w 126"/>
                <a:gd name="T1" fmla="*/ 32 h 72"/>
                <a:gd name="T2" fmla="*/ 111 w 126"/>
                <a:gd name="T3" fmla="*/ 0 h 72"/>
                <a:gd name="T4" fmla="*/ 126 w 126"/>
                <a:gd name="T5" fmla="*/ 13 h 72"/>
                <a:gd name="T6" fmla="*/ 19 w 126"/>
                <a:gd name="T7" fmla="*/ 60 h 72"/>
                <a:gd name="T8" fmla="*/ 20 w 126"/>
                <a:gd name="T9" fmla="*/ 3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72">
                  <a:moveTo>
                    <a:pt x="20" y="32"/>
                  </a:moveTo>
                  <a:cubicBezTo>
                    <a:pt x="20" y="32"/>
                    <a:pt x="73" y="42"/>
                    <a:pt x="111" y="0"/>
                  </a:cubicBezTo>
                  <a:cubicBezTo>
                    <a:pt x="111" y="0"/>
                    <a:pt x="123" y="0"/>
                    <a:pt x="126" y="13"/>
                  </a:cubicBezTo>
                  <a:cubicBezTo>
                    <a:pt x="126" y="13"/>
                    <a:pt x="82" y="72"/>
                    <a:pt x="19" y="60"/>
                  </a:cubicBezTo>
                  <a:cubicBezTo>
                    <a:pt x="19" y="60"/>
                    <a:pt x="0" y="40"/>
                    <a:pt x="20" y="32"/>
                  </a:cubicBezTo>
                  <a:close/>
                </a:path>
              </a:pathLst>
            </a:custGeom>
            <a:solidFill>
              <a:srgbClr val="E593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1" name="ïṩḻidê"/>
            <p:cNvSpPr/>
            <p:nvPr/>
          </p:nvSpPr>
          <p:spPr bwMode="auto">
            <a:xfrm>
              <a:off x="6748463" y="1941513"/>
              <a:ext cx="117475" cy="122238"/>
            </a:xfrm>
            <a:custGeom>
              <a:avLst/>
              <a:gdLst>
                <a:gd name="T0" fmla="*/ 15 w 36"/>
                <a:gd name="T1" fmla="*/ 37 h 37"/>
                <a:gd name="T2" fmla="*/ 26 w 36"/>
                <a:gd name="T3" fmla="*/ 28 h 37"/>
                <a:gd name="T4" fmla="*/ 35 w 36"/>
                <a:gd name="T5" fmla="*/ 12 h 37"/>
                <a:gd name="T6" fmla="*/ 29 w 36"/>
                <a:gd name="T7" fmla="*/ 1 h 37"/>
                <a:gd name="T8" fmla="*/ 22 w 36"/>
                <a:gd name="T9" fmla="*/ 11 h 37"/>
                <a:gd name="T10" fmla="*/ 14 w 36"/>
                <a:gd name="T11" fmla="*/ 18 h 37"/>
                <a:gd name="T12" fmla="*/ 15 w 36"/>
                <a:gd name="T13" fmla="*/ 15 h 37"/>
                <a:gd name="T14" fmla="*/ 18 w 36"/>
                <a:gd name="T15" fmla="*/ 8 h 37"/>
                <a:gd name="T16" fmla="*/ 18 w 36"/>
                <a:gd name="T17" fmla="*/ 8 h 37"/>
                <a:gd name="T18" fmla="*/ 18 w 36"/>
                <a:gd name="T19" fmla="*/ 7 h 37"/>
                <a:gd name="T20" fmla="*/ 11 w 36"/>
                <a:gd name="T21" fmla="*/ 13 h 37"/>
                <a:gd name="T22" fmla="*/ 0 w 36"/>
                <a:gd name="T23" fmla="*/ 28 h 37"/>
                <a:gd name="T24" fmla="*/ 15 w 36"/>
                <a:gd name="T2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37">
                  <a:moveTo>
                    <a:pt x="15" y="37"/>
                  </a:moveTo>
                  <a:cubicBezTo>
                    <a:pt x="15" y="37"/>
                    <a:pt x="23" y="30"/>
                    <a:pt x="26" y="28"/>
                  </a:cubicBezTo>
                  <a:cubicBezTo>
                    <a:pt x="32" y="24"/>
                    <a:pt x="36" y="16"/>
                    <a:pt x="35" y="12"/>
                  </a:cubicBezTo>
                  <a:cubicBezTo>
                    <a:pt x="35" y="9"/>
                    <a:pt x="32" y="2"/>
                    <a:pt x="29" y="1"/>
                  </a:cubicBezTo>
                  <a:cubicBezTo>
                    <a:pt x="26" y="0"/>
                    <a:pt x="24" y="8"/>
                    <a:pt x="22" y="11"/>
                  </a:cubicBezTo>
                  <a:cubicBezTo>
                    <a:pt x="18" y="18"/>
                    <a:pt x="14" y="18"/>
                    <a:pt x="14" y="18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6" y="13"/>
                    <a:pt x="17" y="11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5" y="7"/>
                    <a:pt x="11" y="10"/>
                    <a:pt x="11" y="13"/>
                  </a:cubicBezTo>
                  <a:cubicBezTo>
                    <a:pt x="10" y="15"/>
                    <a:pt x="0" y="28"/>
                    <a:pt x="0" y="28"/>
                  </a:cubicBezTo>
                  <a:lnTo>
                    <a:pt x="15" y="37"/>
                  </a:lnTo>
                  <a:close/>
                </a:path>
              </a:pathLst>
            </a:custGeom>
            <a:solidFill>
              <a:srgbClr val="F7CA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2" name="iṥľïďe"/>
            <p:cNvSpPr/>
            <p:nvPr/>
          </p:nvSpPr>
          <p:spPr bwMode="auto">
            <a:xfrm>
              <a:off x="6394450" y="1892301"/>
              <a:ext cx="63500" cy="68263"/>
            </a:xfrm>
            <a:custGeom>
              <a:avLst/>
              <a:gdLst>
                <a:gd name="T0" fmla="*/ 40 w 40"/>
                <a:gd name="T1" fmla="*/ 12 h 43"/>
                <a:gd name="T2" fmla="*/ 2 w 40"/>
                <a:gd name="T3" fmla="*/ 0 h 43"/>
                <a:gd name="T4" fmla="*/ 0 w 40"/>
                <a:gd name="T5" fmla="*/ 20 h 43"/>
                <a:gd name="T6" fmla="*/ 15 w 40"/>
                <a:gd name="T7" fmla="*/ 43 h 43"/>
                <a:gd name="T8" fmla="*/ 40 w 40"/>
                <a:gd name="T9" fmla="*/ 1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3">
                  <a:moveTo>
                    <a:pt x="40" y="12"/>
                  </a:moveTo>
                  <a:lnTo>
                    <a:pt x="2" y="0"/>
                  </a:lnTo>
                  <a:lnTo>
                    <a:pt x="0" y="20"/>
                  </a:lnTo>
                  <a:lnTo>
                    <a:pt x="15" y="43"/>
                  </a:lnTo>
                  <a:lnTo>
                    <a:pt x="40" y="12"/>
                  </a:lnTo>
                  <a:close/>
                </a:path>
              </a:pathLst>
            </a:custGeom>
            <a:solidFill>
              <a:srgbClr val="EC6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3" name="isľiḓé"/>
            <p:cNvSpPr/>
            <p:nvPr/>
          </p:nvSpPr>
          <p:spPr bwMode="auto">
            <a:xfrm>
              <a:off x="6418263" y="1898651"/>
              <a:ext cx="39688" cy="12700"/>
            </a:xfrm>
            <a:custGeom>
              <a:avLst/>
              <a:gdLst>
                <a:gd name="T0" fmla="*/ 20 w 25"/>
                <a:gd name="T1" fmla="*/ 8 h 8"/>
                <a:gd name="T2" fmla="*/ 0 w 25"/>
                <a:gd name="T3" fmla="*/ 2 h 8"/>
                <a:gd name="T4" fmla="*/ 0 w 25"/>
                <a:gd name="T5" fmla="*/ 0 h 8"/>
                <a:gd name="T6" fmla="*/ 25 w 25"/>
                <a:gd name="T7" fmla="*/ 8 h 8"/>
                <a:gd name="T8" fmla="*/ 20 w 25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8">
                  <a:moveTo>
                    <a:pt x="20" y="8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5" y="8"/>
                  </a:lnTo>
                  <a:lnTo>
                    <a:pt x="20" y="8"/>
                  </a:lnTo>
                  <a:close/>
                </a:path>
              </a:pathLst>
            </a:custGeom>
            <a:solidFill>
              <a:srgbClr val="494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4" name="îšľïdè"/>
            <p:cNvSpPr/>
            <p:nvPr/>
          </p:nvSpPr>
          <p:spPr bwMode="auto">
            <a:xfrm>
              <a:off x="6164263" y="3157538"/>
              <a:ext cx="204788" cy="114300"/>
            </a:xfrm>
            <a:custGeom>
              <a:avLst/>
              <a:gdLst>
                <a:gd name="T0" fmla="*/ 24 w 62"/>
                <a:gd name="T1" fmla="*/ 5 h 35"/>
                <a:gd name="T2" fmla="*/ 33 w 62"/>
                <a:gd name="T3" fmla="*/ 5 h 35"/>
                <a:gd name="T4" fmla="*/ 46 w 62"/>
                <a:gd name="T5" fmla="*/ 1 h 35"/>
                <a:gd name="T6" fmla="*/ 54 w 62"/>
                <a:gd name="T7" fmla="*/ 1 h 35"/>
                <a:gd name="T8" fmla="*/ 60 w 62"/>
                <a:gd name="T9" fmla="*/ 4 h 35"/>
                <a:gd name="T10" fmla="*/ 56 w 62"/>
                <a:gd name="T11" fmla="*/ 17 h 35"/>
                <a:gd name="T12" fmla="*/ 19 w 62"/>
                <a:gd name="T13" fmla="*/ 34 h 35"/>
                <a:gd name="T14" fmla="*/ 1 w 62"/>
                <a:gd name="T15" fmla="*/ 32 h 35"/>
                <a:gd name="T16" fmla="*/ 2 w 62"/>
                <a:gd name="T17" fmla="*/ 7 h 35"/>
                <a:gd name="T18" fmla="*/ 24 w 62"/>
                <a:gd name="T19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35">
                  <a:moveTo>
                    <a:pt x="24" y="5"/>
                  </a:moveTo>
                  <a:cubicBezTo>
                    <a:pt x="24" y="5"/>
                    <a:pt x="27" y="9"/>
                    <a:pt x="33" y="5"/>
                  </a:cubicBezTo>
                  <a:cubicBezTo>
                    <a:pt x="37" y="3"/>
                    <a:pt x="42" y="1"/>
                    <a:pt x="46" y="1"/>
                  </a:cubicBezTo>
                  <a:cubicBezTo>
                    <a:pt x="49" y="0"/>
                    <a:pt x="51" y="0"/>
                    <a:pt x="54" y="1"/>
                  </a:cubicBezTo>
                  <a:cubicBezTo>
                    <a:pt x="55" y="1"/>
                    <a:pt x="59" y="2"/>
                    <a:pt x="60" y="4"/>
                  </a:cubicBezTo>
                  <a:cubicBezTo>
                    <a:pt x="62" y="9"/>
                    <a:pt x="59" y="14"/>
                    <a:pt x="56" y="17"/>
                  </a:cubicBezTo>
                  <a:cubicBezTo>
                    <a:pt x="45" y="26"/>
                    <a:pt x="33" y="33"/>
                    <a:pt x="19" y="34"/>
                  </a:cubicBezTo>
                  <a:cubicBezTo>
                    <a:pt x="13" y="34"/>
                    <a:pt x="6" y="35"/>
                    <a:pt x="1" y="32"/>
                  </a:cubicBezTo>
                  <a:cubicBezTo>
                    <a:pt x="1" y="32"/>
                    <a:pt x="0" y="9"/>
                    <a:pt x="2" y="7"/>
                  </a:cubicBezTo>
                  <a:lnTo>
                    <a:pt x="24" y="5"/>
                  </a:lnTo>
                  <a:close/>
                </a:path>
              </a:pathLst>
            </a:custGeom>
            <a:solidFill>
              <a:srgbClr val="B64D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5" name="îṥ1îḓê"/>
            <p:cNvSpPr/>
            <p:nvPr/>
          </p:nvSpPr>
          <p:spPr bwMode="auto">
            <a:xfrm>
              <a:off x="6156325" y="2484438"/>
              <a:ext cx="146050" cy="725488"/>
            </a:xfrm>
            <a:custGeom>
              <a:avLst/>
              <a:gdLst>
                <a:gd name="T0" fmla="*/ 13 w 44"/>
                <a:gd name="T1" fmla="*/ 0 h 220"/>
                <a:gd name="T2" fmla="*/ 7 w 44"/>
                <a:gd name="T3" fmla="*/ 50 h 220"/>
                <a:gd name="T4" fmla="*/ 0 w 44"/>
                <a:gd name="T5" fmla="*/ 208 h 220"/>
                <a:gd name="T6" fmla="*/ 37 w 44"/>
                <a:gd name="T7" fmla="*/ 215 h 220"/>
                <a:gd name="T8" fmla="*/ 44 w 44"/>
                <a:gd name="T9" fmla="*/ 1 h 220"/>
                <a:gd name="T10" fmla="*/ 13 w 44"/>
                <a:gd name="T11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220">
                  <a:moveTo>
                    <a:pt x="13" y="0"/>
                  </a:moveTo>
                  <a:cubicBezTo>
                    <a:pt x="13" y="0"/>
                    <a:pt x="6" y="28"/>
                    <a:pt x="7" y="50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13" y="220"/>
                    <a:pt x="37" y="215"/>
                  </a:cubicBezTo>
                  <a:cubicBezTo>
                    <a:pt x="44" y="1"/>
                    <a:pt x="44" y="1"/>
                    <a:pt x="44" y="1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rgbClr val="494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6" name="îš1îḍê"/>
            <p:cNvSpPr/>
            <p:nvPr/>
          </p:nvSpPr>
          <p:spPr bwMode="auto">
            <a:xfrm>
              <a:off x="6329363" y="3203576"/>
              <a:ext cx="203200" cy="111125"/>
            </a:xfrm>
            <a:custGeom>
              <a:avLst/>
              <a:gdLst>
                <a:gd name="T0" fmla="*/ 24 w 62"/>
                <a:gd name="T1" fmla="*/ 5 h 34"/>
                <a:gd name="T2" fmla="*/ 34 w 62"/>
                <a:gd name="T3" fmla="*/ 5 h 34"/>
                <a:gd name="T4" fmla="*/ 46 w 62"/>
                <a:gd name="T5" fmla="*/ 0 h 34"/>
                <a:gd name="T6" fmla="*/ 54 w 62"/>
                <a:gd name="T7" fmla="*/ 1 h 34"/>
                <a:gd name="T8" fmla="*/ 60 w 62"/>
                <a:gd name="T9" fmla="*/ 4 h 34"/>
                <a:gd name="T10" fmla="*/ 56 w 62"/>
                <a:gd name="T11" fmla="*/ 17 h 34"/>
                <a:gd name="T12" fmla="*/ 19 w 62"/>
                <a:gd name="T13" fmla="*/ 34 h 34"/>
                <a:gd name="T14" fmla="*/ 1 w 62"/>
                <a:gd name="T15" fmla="*/ 32 h 34"/>
                <a:gd name="T16" fmla="*/ 2 w 62"/>
                <a:gd name="T17" fmla="*/ 6 h 34"/>
                <a:gd name="T18" fmla="*/ 24 w 62"/>
                <a:gd name="T19" fmla="*/ 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34">
                  <a:moveTo>
                    <a:pt x="24" y="5"/>
                  </a:moveTo>
                  <a:cubicBezTo>
                    <a:pt x="24" y="5"/>
                    <a:pt x="28" y="9"/>
                    <a:pt x="34" y="5"/>
                  </a:cubicBezTo>
                  <a:cubicBezTo>
                    <a:pt x="37" y="3"/>
                    <a:pt x="42" y="1"/>
                    <a:pt x="46" y="0"/>
                  </a:cubicBezTo>
                  <a:cubicBezTo>
                    <a:pt x="49" y="0"/>
                    <a:pt x="51" y="0"/>
                    <a:pt x="54" y="1"/>
                  </a:cubicBezTo>
                  <a:cubicBezTo>
                    <a:pt x="56" y="1"/>
                    <a:pt x="59" y="2"/>
                    <a:pt x="60" y="4"/>
                  </a:cubicBezTo>
                  <a:cubicBezTo>
                    <a:pt x="62" y="9"/>
                    <a:pt x="60" y="14"/>
                    <a:pt x="56" y="17"/>
                  </a:cubicBezTo>
                  <a:cubicBezTo>
                    <a:pt x="45" y="26"/>
                    <a:pt x="33" y="32"/>
                    <a:pt x="19" y="34"/>
                  </a:cubicBezTo>
                  <a:cubicBezTo>
                    <a:pt x="13" y="34"/>
                    <a:pt x="6" y="34"/>
                    <a:pt x="1" y="32"/>
                  </a:cubicBezTo>
                  <a:cubicBezTo>
                    <a:pt x="1" y="32"/>
                    <a:pt x="0" y="9"/>
                    <a:pt x="2" y="6"/>
                  </a:cubicBezTo>
                  <a:lnTo>
                    <a:pt x="24" y="5"/>
                  </a:lnTo>
                  <a:close/>
                </a:path>
              </a:pathLst>
            </a:custGeom>
            <a:solidFill>
              <a:srgbClr val="B64D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7" name="íSļíḑè"/>
            <p:cNvSpPr/>
            <p:nvPr/>
          </p:nvSpPr>
          <p:spPr bwMode="auto">
            <a:xfrm>
              <a:off x="6269038" y="2474913"/>
              <a:ext cx="177800" cy="781050"/>
            </a:xfrm>
            <a:custGeom>
              <a:avLst/>
              <a:gdLst>
                <a:gd name="T0" fmla="*/ 5 w 54"/>
                <a:gd name="T1" fmla="*/ 0 h 237"/>
                <a:gd name="T2" fmla="*/ 6 w 54"/>
                <a:gd name="T3" fmla="*/ 48 h 237"/>
                <a:gd name="T4" fmla="*/ 17 w 54"/>
                <a:gd name="T5" fmla="*/ 229 h 237"/>
                <a:gd name="T6" fmla="*/ 54 w 54"/>
                <a:gd name="T7" fmla="*/ 229 h 237"/>
                <a:gd name="T8" fmla="*/ 45 w 54"/>
                <a:gd name="T9" fmla="*/ 16 h 237"/>
                <a:gd name="T10" fmla="*/ 5 w 54"/>
                <a:gd name="T11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236">
                  <a:moveTo>
                    <a:pt x="5" y="0"/>
                  </a:moveTo>
                  <a:cubicBezTo>
                    <a:pt x="5" y="0"/>
                    <a:pt x="0" y="22"/>
                    <a:pt x="6" y="48"/>
                  </a:cubicBezTo>
                  <a:cubicBezTo>
                    <a:pt x="17" y="229"/>
                    <a:pt x="17" y="229"/>
                    <a:pt x="17" y="229"/>
                  </a:cubicBezTo>
                  <a:cubicBezTo>
                    <a:pt x="17" y="229"/>
                    <a:pt x="34" y="237"/>
                    <a:pt x="54" y="229"/>
                  </a:cubicBezTo>
                  <a:cubicBezTo>
                    <a:pt x="45" y="16"/>
                    <a:pt x="45" y="16"/>
                    <a:pt x="45" y="16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494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8" name="íşļîḓè"/>
            <p:cNvSpPr/>
            <p:nvPr/>
          </p:nvSpPr>
          <p:spPr bwMode="auto">
            <a:xfrm>
              <a:off x="6167438" y="2063751"/>
              <a:ext cx="273050" cy="484188"/>
            </a:xfrm>
            <a:custGeom>
              <a:avLst/>
              <a:gdLst>
                <a:gd name="T0" fmla="*/ 80 w 83"/>
                <a:gd name="T1" fmla="*/ 131 h 147"/>
                <a:gd name="T2" fmla="*/ 81 w 83"/>
                <a:gd name="T3" fmla="*/ 77 h 147"/>
                <a:gd name="T4" fmla="*/ 83 w 83"/>
                <a:gd name="T5" fmla="*/ 32 h 147"/>
                <a:gd name="T6" fmla="*/ 83 w 83"/>
                <a:gd name="T7" fmla="*/ 23 h 147"/>
                <a:gd name="T8" fmla="*/ 56 w 83"/>
                <a:gd name="T9" fmla="*/ 8 h 147"/>
                <a:gd name="T10" fmla="*/ 25 w 83"/>
                <a:gd name="T11" fmla="*/ 0 h 147"/>
                <a:gd name="T12" fmla="*/ 13 w 83"/>
                <a:gd name="T13" fmla="*/ 3 h 147"/>
                <a:gd name="T14" fmla="*/ 3 w 83"/>
                <a:gd name="T15" fmla="*/ 12 h 147"/>
                <a:gd name="T16" fmla="*/ 2 w 83"/>
                <a:gd name="T17" fmla="*/ 47 h 147"/>
                <a:gd name="T18" fmla="*/ 7 w 83"/>
                <a:gd name="T19" fmla="*/ 83 h 147"/>
                <a:gd name="T20" fmla="*/ 8 w 83"/>
                <a:gd name="T21" fmla="*/ 123 h 147"/>
                <a:gd name="T22" fmla="*/ 10 w 83"/>
                <a:gd name="T23" fmla="*/ 128 h 147"/>
                <a:gd name="T24" fmla="*/ 76 w 83"/>
                <a:gd name="T25" fmla="*/ 141 h 147"/>
                <a:gd name="T26" fmla="*/ 80 w 83"/>
                <a:gd name="T27" fmla="*/ 13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3" h="147">
                  <a:moveTo>
                    <a:pt x="80" y="131"/>
                  </a:moveTo>
                  <a:cubicBezTo>
                    <a:pt x="80" y="113"/>
                    <a:pt x="81" y="95"/>
                    <a:pt x="81" y="77"/>
                  </a:cubicBezTo>
                  <a:cubicBezTo>
                    <a:pt x="81" y="62"/>
                    <a:pt x="83" y="47"/>
                    <a:pt x="83" y="32"/>
                  </a:cubicBezTo>
                  <a:cubicBezTo>
                    <a:pt x="83" y="29"/>
                    <a:pt x="83" y="26"/>
                    <a:pt x="83" y="23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8" y="3"/>
                    <a:pt x="4" y="7"/>
                    <a:pt x="3" y="12"/>
                  </a:cubicBezTo>
                  <a:cubicBezTo>
                    <a:pt x="1" y="21"/>
                    <a:pt x="0" y="35"/>
                    <a:pt x="2" y="47"/>
                  </a:cubicBezTo>
                  <a:cubicBezTo>
                    <a:pt x="4" y="55"/>
                    <a:pt x="5" y="69"/>
                    <a:pt x="7" y="83"/>
                  </a:cubicBezTo>
                  <a:cubicBezTo>
                    <a:pt x="7" y="84"/>
                    <a:pt x="9" y="112"/>
                    <a:pt x="8" y="123"/>
                  </a:cubicBezTo>
                  <a:cubicBezTo>
                    <a:pt x="8" y="123"/>
                    <a:pt x="8" y="125"/>
                    <a:pt x="10" y="128"/>
                  </a:cubicBezTo>
                  <a:cubicBezTo>
                    <a:pt x="31" y="147"/>
                    <a:pt x="76" y="141"/>
                    <a:pt x="76" y="141"/>
                  </a:cubicBezTo>
                  <a:cubicBezTo>
                    <a:pt x="81" y="140"/>
                    <a:pt x="80" y="135"/>
                    <a:pt x="80" y="131"/>
                  </a:cubicBezTo>
                  <a:close/>
                </a:path>
              </a:pathLst>
            </a:custGeom>
            <a:solidFill>
              <a:srgbClr val="FFB1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9" name="îSḻíďe"/>
            <p:cNvSpPr/>
            <p:nvPr/>
          </p:nvSpPr>
          <p:spPr bwMode="auto">
            <a:xfrm>
              <a:off x="6210300" y="1835151"/>
              <a:ext cx="220663" cy="244475"/>
            </a:xfrm>
            <a:custGeom>
              <a:avLst/>
              <a:gdLst>
                <a:gd name="T0" fmla="*/ 16 w 67"/>
                <a:gd name="T1" fmla="*/ 1 h 74"/>
                <a:gd name="T2" fmla="*/ 41 w 67"/>
                <a:gd name="T3" fmla="*/ 2 h 74"/>
                <a:gd name="T4" fmla="*/ 63 w 67"/>
                <a:gd name="T5" fmla="*/ 25 h 74"/>
                <a:gd name="T6" fmla="*/ 61 w 67"/>
                <a:gd name="T7" fmla="*/ 67 h 74"/>
                <a:gd name="T8" fmla="*/ 40 w 67"/>
                <a:gd name="T9" fmla="*/ 71 h 74"/>
                <a:gd name="T10" fmla="*/ 15 w 67"/>
                <a:gd name="T11" fmla="*/ 61 h 74"/>
                <a:gd name="T12" fmla="*/ 0 w 67"/>
                <a:gd name="T13" fmla="*/ 27 h 74"/>
                <a:gd name="T14" fmla="*/ 16 w 67"/>
                <a:gd name="T15" fmla="*/ 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74">
                  <a:moveTo>
                    <a:pt x="16" y="1"/>
                  </a:moveTo>
                  <a:cubicBezTo>
                    <a:pt x="24" y="0"/>
                    <a:pt x="34" y="0"/>
                    <a:pt x="41" y="2"/>
                  </a:cubicBezTo>
                  <a:cubicBezTo>
                    <a:pt x="54" y="6"/>
                    <a:pt x="60" y="14"/>
                    <a:pt x="63" y="25"/>
                  </a:cubicBezTo>
                  <a:cubicBezTo>
                    <a:pt x="66" y="37"/>
                    <a:pt x="67" y="57"/>
                    <a:pt x="61" y="67"/>
                  </a:cubicBezTo>
                  <a:cubicBezTo>
                    <a:pt x="56" y="74"/>
                    <a:pt x="47" y="73"/>
                    <a:pt x="40" y="71"/>
                  </a:cubicBezTo>
                  <a:cubicBezTo>
                    <a:pt x="32" y="69"/>
                    <a:pt x="22" y="66"/>
                    <a:pt x="15" y="61"/>
                  </a:cubicBezTo>
                  <a:cubicBezTo>
                    <a:pt x="6" y="54"/>
                    <a:pt x="1" y="38"/>
                    <a:pt x="0" y="27"/>
                  </a:cubicBezTo>
                  <a:cubicBezTo>
                    <a:pt x="0" y="18"/>
                    <a:pt x="5" y="3"/>
                    <a:pt x="16" y="1"/>
                  </a:cubicBezTo>
                  <a:close/>
                </a:path>
              </a:pathLst>
            </a:custGeom>
            <a:solidFill>
              <a:srgbClr val="F7CA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0" name="ïšľîḍé"/>
            <p:cNvSpPr/>
            <p:nvPr/>
          </p:nvSpPr>
          <p:spPr bwMode="auto">
            <a:xfrm>
              <a:off x="6249988" y="2027238"/>
              <a:ext cx="104775" cy="68263"/>
            </a:xfrm>
            <a:custGeom>
              <a:avLst/>
              <a:gdLst>
                <a:gd name="T0" fmla="*/ 0 w 32"/>
                <a:gd name="T1" fmla="*/ 0 h 21"/>
                <a:gd name="T2" fmla="*/ 3 w 32"/>
                <a:gd name="T3" fmla="*/ 3 h 21"/>
                <a:gd name="T4" fmla="*/ 28 w 32"/>
                <a:gd name="T5" fmla="*/ 13 h 21"/>
                <a:gd name="T6" fmla="*/ 32 w 32"/>
                <a:gd name="T7" fmla="*/ 14 h 21"/>
                <a:gd name="T8" fmla="*/ 31 w 32"/>
                <a:gd name="T9" fmla="*/ 19 h 21"/>
                <a:gd name="T10" fmla="*/ 9 w 32"/>
                <a:gd name="T11" fmla="*/ 19 h 21"/>
                <a:gd name="T12" fmla="*/ 0 w 32"/>
                <a:gd name="T13" fmla="*/ 11 h 21"/>
                <a:gd name="T14" fmla="*/ 0 w 32"/>
                <a:gd name="T1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21">
                  <a:moveTo>
                    <a:pt x="0" y="0"/>
                  </a:moveTo>
                  <a:cubicBezTo>
                    <a:pt x="1" y="1"/>
                    <a:pt x="2" y="2"/>
                    <a:pt x="3" y="3"/>
                  </a:cubicBezTo>
                  <a:cubicBezTo>
                    <a:pt x="10" y="8"/>
                    <a:pt x="20" y="11"/>
                    <a:pt x="28" y="13"/>
                  </a:cubicBezTo>
                  <a:cubicBezTo>
                    <a:pt x="30" y="14"/>
                    <a:pt x="31" y="14"/>
                    <a:pt x="32" y="14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23" y="21"/>
                    <a:pt x="15" y="20"/>
                    <a:pt x="9" y="19"/>
                  </a:cubicBezTo>
                  <a:cubicBezTo>
                    <a:pt x="4" y="17"/>
                    <a:pt x="0" y="15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7B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1" name="ïṩḷîḋe"/>
            <p:cNvSpPr/>
            <p:nvPr/>
          </p:nvSpPr>
          <p:spPr bwMode="auto">
            <a:xfrm>
              <a:off x="6351588" y="1981201"/>
              <a:ext cx="69850" cy="111125"/>
            </a:xfrm>
            <a:custGeom>
              <a:avLst/>
              <a:gdLst>
                <a:gd name="T0" fmla="*/ 4 w 21"/>
                <a:gd name="T1" fmla="*/ 0 h 34"/>
                <a:gd name="T2" fmla="*/ 12 w 21"/>
                <a:gd name="T3" fmla="*/ 17 h 34"/>
                <a:gd name="T4" fmla="*/ 20 w 21"/>
                <a:gd name="T5" fmla="*/ 18 h 34"/>
                <a:gd name="T6" fmla="*/ 20 w 21"/>
                <a:gd name="T7" fmla="*/ 25 h 34"/>
                <a:gd name="T8" fmla="*/ 13 w 21"/>
                <a:gd name="T9" fmla="*/ 34 h 34"/>
                <a:gd name="T10" fmla="*/ 1 w 21"/>
                <a:gd name="T11" fmla="*/ 26 h 34"/>
                <a:gd name="T12" fmla="*/ 0 w 21"/>
                <a:gd name="T13" fmla="*/ 3 h 34"/>
                <a:gd name="T14" fmla="*/ 1 w 21"/>
                <a:gd name="T15" fmla="*/ 1 h 34"/>
                <a:gd name="T16" fmla="*/ 4 w 21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34">
                  <a:moveTo>
                    <a:pt x="4" y="0"/>
                  </a:moveTo>
                  <a:cubicBezTo>
                    <a:pt x="4" y="0"/>
                    <a:pt x="7" y="15"/>
                    <a:pt x="12" y="17"/>
                  </a:cubicBezTo>
                  <a:cubicBezTo>
                    <a:pt x="17" y="20"/>
                    <a:pt x="20" y="18"/>
                    <a:pt x="20" y="18"/>
                  </a:cubicBezTo>
                  <a:cubicBezTo>
                    <a:pt x="20" y="18"/>
                    <a:pt x="21" y="22"/>
                    <a:pt x="20" y="25"/>
                  </a:cubicBezTo>
                  <a:cubicBezTo>
                    <a:pt x="19" y="28"/>
                    <a:pt x="15" y="34"/>
                    <a:pt x="13" y="34"/>
                  </a:cubicBezTo>
                  <a:cubicBezTo>
                    <a:pt x="10" y="34"/>
                    <a:pt x="1" y="31"/>
                    <a:pt x="1" y="26"/>
                  </a:cubicBezTo>
                  <a:cubicBezTo>
                    <a:pt x="2" y="21"/>
                    <a:pt x="0" y="3"/>
                    <a:pt x="0" y="3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B64D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2" name="iśḷîḑé"/>
            <p:cNvSpPr/>
            <p:nvPr/>
          </p:nvSpPr>
          <p:spPr bwMode="auto">
            <a:xfrm>
              <a:off x="6210300" y="1822451"/>
              <a:ext cx="239713" cy="238125"/>
            </a:xfrm>
            <a:custGeom>
              <a:avLst/>
              <a:gdLst>
                <a:gd name="T0" fmla="*/ 69 w 73"/>
                <a:gd name="T1" fmla="*/ 5 h 72"/>
                <a:gd name="T2" fmla="*/ 45 w 73"/>
                <a:gd name="T3" fmla="*/ 4 h 72"/>
                <a:gd name="T4" fmla="*/ 10 w 73"/>
                <a:gd name="T5" fmla="*/ 8 h 72"/>
                <a:gd name="T6" fmla="*/ 10 w 73"/>
                <a:gd name="T7" fmla="*/ 8 h 72"/>
                <a:gd name="T8" fmla="*/ 0 w 73"/>
                <a:gd name="T9" fmla="*/ 31 h 72"/>
                <a:gd name="T10" fmla="*/ 6 w 73"/>
                <a:gd name="T11" fmla="*/ 53 h 72"/>
                <a:gd name="T12" fmla="*/ 27 w 73"/>
                <a:gd name="T13" fmla="*/ 71 h 72"/>
                <a:gd name="T14" fmla="*/ 39 w 73"/>
                <a:gd name="T15" fmla="*/ 62 h 72"/>
                <a:gd name="T16" fmla="*/ 36 w 73"/>
                <a:gd name="T17" fmla="*/ 45 h 72"/>
                <a:gd name="T18" fmla="*/ 43 w 73"/>
                <a:gd name="T19" fmla="*/ 51 h 72"/>
                <a:gd name="T20" fmla="*/ 47 w 73"/>
                <a:gd name="T21" fmla="*/ 42 h 72"/>
                <a:gd name="T22" fmla="*/ 47 w 73"/>
                <a:gd name="T23" fmla="*/ 33 h 72"/>
                <a:gd name="T24" fmla="*/ 63 w 73"/>
                <a:gd name="T25" fmla="*/ 27 h 72"/>
                <a:gd name="T26" fmla="*/ 69 w 73"/>
                <a:gd name="T27" fmla="*/ 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72">
                  <a:moveTo>
                    <a:pt x="69" y="5"/>
                  </a:moveTo>
                  <a:cubicBezTo>
                    <a:pt x="69" y="5"/>
                    <a:pt x="59" y="10"/>
                    <a:pt x="45" y="4"/>
                  </a:cubicBezTo>
                  <a:cubicBezTo>
                    <a:pt x="37" y="0"/>
                    <a:pt x="16" y="1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3" y="13"/>
                    <a:pt x="0" y="24"/>
                    <a:pt x="0" y="31"/>
                  </a:cubicBezTo>
                  <a:cubicBezTo>
                    <a:pt x="1" y="38"/>
                    <a:pt x="3" y="46"/>
                    <a:pt x="6" y="53"/>
                  </a:cubicBezTo>
                  <a:cubicBezTo>
                    <a:pt x="14" y="72"/>
                    <a:pt x="27" y="71"/>
                    <a:pt x="27" y="71"/>
                  </a:cubicBezTo>
                  <a:cubicBezTo>
                    <a:pt x="29" y="70"/>
                    <a:pt x="39" y="62"/>
                    <a:pt x="39" y="62"/>
                  </a:cubicBezTo>
                  <a:cubicBezTo>
                    <a:pt x="35" y="60"/>
                    <a:pt x="32" y="47"/>
                    <a:pt x="36" y="45"/>
                  </a:cubicBezTo>
                  <a:cubicBezTo>
                    <a:pt x="40" y="43"/>
                    <a:pt x="43" y="51"/>
                    <a:pt x="43" y="51"/>
                  </a:cubicBezTo>
                  <a:cubicBezTo>
                    <a:pt x="46" y="50"/>
                    <a:pt x="49" y="47"/>
                    <a:pt x="47" y="42"/>
                  </a:cubicBezTo>
                  <a:cubicBezTo>
                    <a:pt x="45" y="38"/>
                    <a:pt x="47" y="33"/>
                    <a:pt x="47" y="33"/>
                  </a:cubicBezTo>
                  <a:cubicBezTo>
                    <a:pt x="54" y="33"/>
                    <a:pt x="61" y="29"/>
                    <a:pt x="63" y="27"/>
                  </a:cubicBezTo>
                  <a:cubicBezTo>
                    <a:pt x="63" y="27"/>
                    <a:pt x="73" y="21"/>
                    <a:pt x="69" y="5"/>
                  </a:cubicBezTo>
                  <a:close/>
                </a:path>
              </a:pathLst>
            </a:custGeom>
            <a:solidFill>
              <a:srgbClr val="B64D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3" name="iṩliḑe"/>
            <p:cNvSpPr/>
            <p:nvPr/>
          </p:nvSpPr>
          <p:spPr bwMode="auto">
            <a:xfrm>
              <a:off x="6238875" y="2043113"/>
              <a:ext cx="125413" cy="82550"/>
            </a:xfrm>
            <a:custGeom>
              <a:avLst/>
              <a:gdLst>
                <a:gd name="T0" fmla="*/ 3 w 38"/>
                <a:gd name="T1" fmla="*/ 0 h 25"/>
                <a:gd name="T2" fmla="*/ 0 w 38"/>
                <a:gd name="T3" fmla="*/ 7 h 25"/>
                <a:gd name="T4" fmla="*/ 38 w 38"/>
                <a:gd name="T5" fmla="*/ 16 h 25"/>
                <a:gd name="T6" fmla="*/ 35 w 38"/>
                <a:gd name="T7" fmla="*/ 11 h 25"/>
                <a:gd name="T8" fmla="*/ 3 w 38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5">
                  <a:moveTo>
                    <a:pt x="3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14" y="25"/>
                    <a:pt x="38" y="16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5" y="11"/>
                    <a:pt x="13" y="15"/>
                    <a:pt x="3" y="0"/>
                  </a:cubicBez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4" name="ïSḷîdé"/>
            <p:cNvSpPr/>
            <p:nvPr/>
          </p:nvSpPr>
          <p:spPr bwMode="auto">
            <a:xfrm>
              <a:off x="6394450" y="1911351"/>
              <a:ext cx="63500" cy="82550"/>
            </a:xfrm>
            <a:custGeom>
              <a:avLst/>
              <a:gdLst>
                <a:gd name="T0" fmla="*/ 19 w 19"/>
                <a:gd name="T1" fmla="*/ 0 h 25"/>
                <a:gd name="T2" fmla="*/ 2 w 19"/>
                <a:gd name="T3" fmla="*/ 4 h 25"/>
                <a:gd name="T4" fmla="*/ 0 w 19"/>
                <a:gd name="T5" fmla="*/ 7 h 25"/>
                <a:gd name="T6" fmla="*/ 1 w 19"/>
                <a:gd name="T7" fmla="*/ 23 h 25"/>
                <a:gd name="T8" fmla="*/ 3 w 19"/>
                <a:gd name="T9" fmla="*/ 25 h 25"/>
                <a:gd name="T10" fmla="*/ 19 w 19"/>
                <a:gd name="T11" fmla="*/ 21 h 25"/>
                <a:gd name="T12" fmla="*/ 19 w 19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5">
                  <a:moveTo>
                    <a:pt x="19" y="0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5"/>
                    <a:pt x="0" y="7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4"/>
                    <a:pt x="2" y="25"/>
                    <a:pt x="3" y="25"/>
                  </a:cubicBezTo>
                  <a:cubicBezTo>
                    <a:pt x="19" y="21"/>
                    <a:pt x="19" y="21"/>
                    <a:pt x="19" y="21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EC6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5" name="ïś1ïḓé"/>
            <p:cNvSpPr/>
            <p:nvPr/>
          </p:nvSpPr>
          <p:spPr bwMode="auto">
            <a:xfrm>
              <a:off x="6450013" y="1911351"/>
              <a:ext cx="7938" cy="69850"/>
            </a:xfrm>
            <a:prstGeom prst="rect">
              <a:avLst/>
            </a:prstGeom>
            <a:solidFill>
              <a:srgbClr val="494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6" name="íṧļiḑe"/>
            <p:cNvSpPr/>
            <p:nvPr/>
          </p:nvSpPr>
          <p:spPr bwMode="auto">
            <a:xfrm>
              <a:off x="6351588" y="2012951"/>
              <a:ext cx="455613" cy="263525"/>
            </a:xfrm>
            <a:custGeom>
              <a:avLst/>
              <a:gdLst>
                <a:gd name="T0" fmla="*/ 22 w 138"/>
                <a:gd name="T1" fmla="*/ 36 h 80"/>
                <a:gd name="T2" fmla="*/ 122 w 138"/>
                <a:gd name="T3" fmla="*/ 1 h 80"/>
                <a:gd name="T4" fmla="*/ 138 w 138"/>
                <a:gd name="T5" fmla="*/ 15 h 80"/>
                <a:gd name="T6" fmla="*/ 20 w 138"/>
                <a:gd name="T7" fmla="*/ 67 h 80"/>
                <a:gd name="T8" fmla="*/ 22 w 138"/>
                <a:gd name="T9" fmla="*/ 3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80">
                  <a:moveTo>
                    <a:pt x="22" y="36"/>
                  </a:moveTo>
                  <a:cubicBezTo>
                    <a:pt x="22" y="36"/>
                    <a:pt x="80" y="47"/>
                    <a:pt x="122" y="1"/>
                  </a:cubicBezTo>
                  <a:cubicBezTo>
                    <a:pt x="122" y="1"/>
                    <a:pt x="135" y="0"/>
                    <a:pt x="138" y="15"/>
                  </a:cubicBezTo>
                  <a:cubicBezTo>
                    <a:pt x="138" y="15"/>
                    <a:pt x="90" y="80"/>
                    <a:pt x="20" y="67"/>
                  </a:cubicBezTo>
                  <a:cubicBezTo>
                    <a:pt x="20" y="67"/>
                    <a:pt x="0" y="45"/>
                    <a:pt x="22" y="36"/>
                  </a:cubicBezTo>
                  <a:close/>
                </a:path>
              </a:pathLst>
            </a:custGeom>
            <a:solidFill>
              <a:srgbClr val="FFB1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7" name="îŝḷíḍè"/>
            <p:cNvSpPr/>
            <p:nvPr/>
          </p:nvSpPr>
          <p:spPr bwMode="auto">
            <a:xfrm>
              <a:off x="6196013" y="1901826"/>
              <a:ext cx="198438" cy="82550"/>
            </a:xfrm>
            <a:custGeom>
              <a:avLst/>
              <a:gdLst>
                <a:gd name="T0" fmla="*/ 60 w 60"/>
                <a:gd name="T1" fmla="*/ 14 h 25"/>
                <a:gd name="T2" fmla="*/ 5 w 60"/>
                <a:gd name="T3" fmla="*/ 0 h 25"/>
                <a:gd name="T4" fmla="*/ 5 w 60"/>
                <a:gd name="T5" fmla="*/ 10 h 25"/>
                <a:gd name="T6" fmla="*/ 60 w 60"/>
                <a:gd name="T7" fmla="*/ 21 h 25"/>
                <a:gd name="T8" fmla="*/ 60 w 60"/>
                <a:gd name="T9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5">
                  <a:moveTo>
                    <a:pt x="60" y="14"/>
                  </a:moveTo>
                  <a:cubicBezTo>
                    <a:pt x="60" y="14"/>
                    <a:pt x="23" y="18"/>
                    <a:pt x="5" y="0"/>
                  </a:cubicBezTo>
                  <a:cubicBezTo>
                    <a:pt x="5" y="0"/>
                    <a:pt x="0" y="5"/>
                    <a:pt x="5" y="10"/>
                  </a:cubicBezTo>
                  <a:cubicBezTo>
                    <a:pt x="5" y="10"/>
                    <a:pt x="25" y="25"/>
                    <a:pt x="60" y="21"/>
                  </a:cubicBezTo>
                  <a:lnTo>
                    <a:pt x="60" y="14"/>
                  </a:lnTo>
                  <a:close/>
                </a:path>
              </a:pathLst>
            </a:custGeom>
            <a:solidFill>
              <a:srgbClr val="734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77" name="îšľiḋè"/>
            <p:cNvSpPr/>
            <p:nvPr/>
          </p:nvSpPr>
          <p:spPr bwMode="auto">
            <a:xfrm>
              <a:off x="3467100" y="3328988"/>
              <a:ext cx="1412875" cy="503237"/>
            </a:xfrm>
            <a:custGeom>
              <a:avLst/>
              <a:gdLst>
                <a:gd name="T0" fmla="*/ 422 w 426"/>
                <a:gd name="T1" fmla="*/ 8 h 152"/>
                <a:gd name="T2" fmla="*/ 397 w 426"/>
                <a:gd name="T3" fmla="*/ 22 h 152"/>
                <a:gd name="T4" fmla="*/ 211 w 426"/>
                <a:gd name="T5" fmla="*/ 130 h 152"/>
                <a:gd name="T6" fmla="*/ 202 w 426"/>
                <a:gd name="T7" fmla="*/ 130 h 152"/>
                <a:gd name="T8" fmla="*/ 9 w 426"/>
                <a:gd name="T9" fmla="*/ 19 h 152"/>
                <a:gd name="T10" fmla="*/ 3 w 426"/>
                <a:gd name="T11" fmla="*/ 15 h 152"/>
                <a:gd name="T12" fmla="*/ 0 w 426"/>
                <a:gd name="T13" fmla="*/ 10 h 152"/>
                <a:gd name="T14" fmla="*/ 0 w 426"/>
                <a:gd name="T15" fmla="*/ 31 h 152"/>
                <a:gd name="T16" fmla="*/ 3 w 426"/>
                <a:gd name="T17" fmla="*/ 36 h 152"/>
                <a:gd name="T18" fmla="*/ 9 w 426"/>
                <a:gd name="T19" fmla="*/ 39 h 152"/>
                <a:gd name="T20" fmla="*/ 202 w 426"/>
                <a:gd name="T21" fmla="*/ 151 h 152"/>
                <a:gd name="T22" fmla="*/ 211 w 426"/>
                <a:gd name="T23" fmla="*/ 151 h 152"/>
                <a:gd name="T24" fmla="*/ 397 w 426"/>
                <a:gd name="T25" fmla="*/ 43 h 152"/>
                <a:gd name="T26" fmla="*/ 422 w 426"/>
                <a:gd name="T27" fmla="*/ 29 h 152"/>
                <a:gd name="T28" fmla="*/ 426 w 426"/>
                <a:gd name="T29" fmla="*/ 21 h 152"/>
                <a:gd name="T30" fmla="*/ 426 w 426"/>
                <a:gd name="T31" fmla="*/ 21 h 152"/>
                <a:gd name="T32" fmla="*/ 426 w 426"/>
                <a:gd name="T33" fmla="*/ 0 h 152"/>
                <a:gd name="T34" fmla="*/ 426 w 426"/>
                <a:gd name="T35" fmla="*/ 0 h 152"/>
                <a:gd name="T36" fmla="*/ 422 w 426"/>
                <a:gd name="T37" fmla="*/ 8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6" h="152">
                  <a:moveTo>
                    <a:pt x="422" y="8"/>
                  </a:moveTo>
                  <a:cubicBezTo>
                    <a:pt x="397" y="22"/>
                    <a:pt x="397" y="22"/>
                    <a:pt x="397" y="22"/>
                  </a:cubicBezTo>
                  <a:cubicBezTo>
                    <a:pt x="211" y="130"/>
                    <a:pt x="211" y="130"/>
                    <a:pt x="211" y="130"/>
                  </a:cubicBezTo>
                  <a:cubicBezTo>
                    <a:pt x="208" y="132"/>
                    <a:pt x="204" y="132"/>
                    <a:pt x="202" y="130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1" y="14"/>
                    <a:pt x="0" y="12"/>
                    <a:pt x="0" y="1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1" y="35"/>
                    <a:pt x="3" y="36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202" y="151"/>
                    <a:pt x="202" y="151"/>
                    <a:pt x="202" y="151"/>
                  </a:cubicBezTo>
                  <a:cubicBezTo>
                    <a:pt x="204" y="152"/>
                    <a:pt x="208" y="152"/>
                    <a:pt x="211" y="151"/>
                  </a:cubicBezTo>
                  <a:cubicBezTo>
                    <a:pt x="397" y="43"/>
                    <a:pt x="397" y="43"/>
                    <a:pt x="397" y="43"/>
                  </a:cubicBezTo>
                  <a:cubicBezTo>
                    <a:pt x="422" y="29"/>
                    <a:pt x="422" y="29"/>
                    <a:pt x="422" y="29"/>
                  </a:cubicBezTo>
                  <a:cubicBezTo>
                    <a:pt x="425" y="27"/>
                    <a:pt x="426" y="24"/>
                    <a:pt x="426" y="21"/>
                  </a:cubicBezTo>
                  <a:cubicBezTo>
                    <a:pt x="426" y="21"/>
                    <a:pt x="426" y="21"/>
                    <a:pt x="426" y="21"/>
                  </a:cubicBezTo>
                  <a:cubicBezTo>
                    <a:pt x="426" y="0"/>
                    <a:pt x="426" y="0"/>
                    <a:pt x="426" y="0"/>
                  </a:cubicBezTo>
                  <a:cubicBezTo>
                    <a:pt x="426" y="0"/>
                    <a:pt x="426" y="0"/>
                    <a:pt x="426" y="0"/>
                  </a:cubicBezTo>
                  <a:cubicBezTo>
                    <a:pt x="426" y="3"/>
                    <a:pt x="425" y="7"/>
                    <a:pt x="422" y="8"/>
                  </a:cubicBezTo>
                  <a:close/>
                </a:path>
              </a:pathLst>
            </a:custGeom>
            <a:solidFill>
              <a:srgbClr val="FF7B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80" name="ïşlíḓè"/>
            <p:cNvSpPr/>
            <p:nvPr/>
          </p:nvSpPr>
          <p:spPr bwMode="auto">
            <a:xfrm>
              <a:off x="3467100" y="4154488"/>
              <a:ext cx="1412875" cy="503237"/>
            </a:xfrm>
            <a:custGeom>
              <a:avLst/>
              <a:gdLst>
                <a:gd name="T0" fmla="*/ 422 w 426"/>
                <a:gd name="T1" fmla="*/ 8 h 152"/>
                <a:gd name="T2" fmla="*/ 397 w 426"/>
                <a:gd name="T3" fmla="*/ 22 h 152"/>
                <a:gd name="T4" fmla="*/ 211 w 426"/>
                <a:gd name="T5" fmla="*/ 130 h 152"/>
                <a:gd name="T6" fmla="*/ 202 w 426"/>
                <a:gd name="T7" fmla="*/ 130 h 152"/>
                <a:gd name="T8" fmla="*/ 9 w 426"/>
                <a:gd name="T9" fmla="*/ 18 h 152"/>
                <a:gd name="T10" fmla="*/ 3 w 426"/>
                <a:gd name="T11" fmla="*/ 15 h 152"/>
                <a:gd name="T12" fmla="*/ 0 w 426"/>
                <a:gd name="T13" fmla="*/ 10 h 152"/>
                <a:gd name="T14" fmla="*/ 0 w 426"/>
                <a:gd name="T15" fmla="*/ 31 h 152"/>
                <a:gd name="T16" fmla="*/ 3 w 426"/>
                <a:gd name="T17" fmla="*/ 35 h 152"/>
                <a:gd name="T18" fmla="*/ 9 w 426"/>
                <a:gd name="T19" fmla="*/ 39 h 152"/>
                <a:gd name="T20" fmla="*/ 202 w 426"/>
                <a:gd name="T21" fmla="*/ 151 h 152"/>
                <a:gd name="T22" fmla="*/ 211 w 426"/>
                <a:gd name="T23" fmla="*/ 151 h 152"/>
                <a:gd name="T24" fmla="*/ 397 w 426"/>
                <a:gd name="T25" fmla="*/ 43 h 152"/>
                <a:gd name="T26" fmla="*/ 422 w 426"/>
                <a:gd name="T27" fmla="*/ 29 h 152"/>
                <a:gd name="T28" fmla="*/ 426 w 426"/>
                <a:gd name="T29" fmla="*/ 21 h 152"/>
                <a:gd name="T30" fmla="*/ 426 w 426"/>
                <a:gd name="T31" fmla="*/ 21 h 152"/>
                <a:gd name="T32" fmla="*/ 426 w 426"/>
                <a:gd name="T33" fmla="*/ 0 h 152"/>
                <a:gd name="T34" fmla="*/ 426 w 426"/>
                <a:gd name="T35" fmla="*/ 0 h 152"/>
                <a:gd name="T36" fmla="*/ 422 w 426"/>
                <a:gd name="T37" fmla="*/ 8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6" h="152">
                  <a:moveTo>
                    <a:pt x="422" y="8"/>
                  </a:moveTo>
                  <a:cubicBezTo>
                    <a:pt x="397" y="22"/>
                    <a:pt x="397" y="22"/>
                    <a:pt x="397" y="22"/>
                  </a:cubicBezTo>
                  <a:cubicBezTo>
                    <a:pt x="211" y="130"/>
                    <a:pt x="211" y="130"/>
                    <a:pt x="211" y="130"/>
                  </a:cubicBezTo>
                  <a:cubicBezTo>
                    <a:pt x="208" y="132"/>
                    <a:pt x="204" y="132"/>
                    <a:pt x="202" y="130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1" y="14"/>
                    <a:pt x="0" y="12"/>
                    <a:pt x="0" y="1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1" y="34"/>
                    <a:pt x="3" y="35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202" y="151"/>
                    <a:pt x="202" y="151"/>
                    <a:pt x="202" y="151"/>
                  </a:cubicBezTo>
                  <a:cubicBezTo>
                    <a:pt x="204" y="152"/>
                    <a:pt x="208" y="152"/>
                    <a:pt x="211" y="151"/>
                  </a:cubicBezTo>
                  <a:cubicBezTo>
                    <a:pt x="397" y="43"/>
                    <a:pt x="397" y="43"/>
                    <a:pt x="397" y="43"/>
                  </a:cubicBezTo>
                  <a:cubicBezTo>
                    <a:pt x="422" y="29"/>
                    <a:pt x="422" y="29"/>
                    <a:pt x="422" y="29"/>
                  </a:cubicBezTo>
                  <a:cubicBezTo>
                    <a:pt x="425" y="27"/>
                    <a:pt x="426" y="24"/>
                    <a:pt x="426" y="21"/>
                  </a:cubicBezTo>
                  <a:cubicBezTo>
                    <a:pt x="426" y="21"/>
                    <a:pt x="426" y="21"/>
                    <a:pt x="426" y="21"/>
                  </a:cubicBezTo>
                  <a:cubicBezTo>
                    <a:pt x="426" y="0"/>
                    <a:pt x="426" y="0"/>
                    <a:pt x="426" y="0"/>
                  </a:cubicBezTo>
                  <a:cubicBezTo>
                    <a:pt x="426" y="0"/>
                    <a:pt x="426" y="0"/>
                    <a:pt x="426" y="0"/>
                  </a:cubicBezTo>
                  <a:cubicBezTo>
                    <a:pt x="426" y="3"/>
                    <a:pt x="425" y="6"/>
                    <a:pt x="422" y="8"/>
                  </a:cubicBezTo>
                  <a:close/>
                </a:path>
              </a:pathLst>
            </a:custGeom>
            <a:solidFill>
              <a:srgbClr val="FF7B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8" name="îSľiḑê"/>
            <p:cNvSpPr/>
            <p:nvPr/>
          </p:nvSpPr>
          <p:spPr bwMode="auto">
            <a:xfrm>
              <a:off x="4408488" y="4238626"/>
              <a:ext cx="2132013" cy="1541463"/>
            </a:xfrm>
            <a:custGeom>
              <a:avLst/>
              <a:gdLst>
                <a:gd name="T0" fmla="*/ 628 w 646"/>
                <a:gd name="T1" fmla="*/ 2 h 468"/>
                <a:gd name="T2" fmla="*/ 581 w 646"/>
                <a:gd name="T3" fmla="*/ 32 h 468"/>
                <a:gd name="T4" fmla="*/ 560 w 646"/>
                <a:gd name="T5" fmla="*/ 52 h 468"/>
                <a:gd name="T6" fmla="*/ 73 w 646"/>
                <a:gd name="T7" fmla="*/ 41 h 468"/>
                <a:gd name="T8" fmla="*/ 59 w 646"/>
                <a:gd name="T9" fmla="*/ 28 h 468"/>
                <a:gd name="T10" fmla="*/ 0 w 646"/>
                <a:gd name="T11" fmla="*/ 16 h 468"/>
                <a:gd name="T12" fmla="*/ 0 w 646"/>
                <a:gd name="T13" fmla="*/ 284 h 468"/>
                <a:gd name="T14" fmla="*/ 3 w 646"/>
                <a:gd name="T15" fmla="*/ 291 h 468"/>
                <a:gd name="T16" fmla="*/ 13 w 646"/>
                <a:gd name="T17" fmla="*/ 297 h 468"/>
                <a:gd name="T18" fmla="*/ 305 w 646"/>
                <a:gd name="T19" fmla="*/ 466 h 468"/>
                <a:gd name="T20" fmla="*/ 319 w 646"/>
                <a:gd name="T21" fmla="*/ 466 h 468"/>
                <a:gd name="T22" fmla="*/ 602 w 646"/>
                <a:gd name="T23" fmla="*/ 303 h 468"/>
                <a:gd name="T24" fmla="*/ 639 w 646"/>
                <a:gd name="T25" fmla="*/ 281 h 468"/>
                <a:gd name="T26" fmla="*/ 646 w 646"/>
                <a:gd name="T27" fmla="*/ 269 h 468"/>
                <a:gd name="T28" fmla="*/ 646 w 646"/>
                <a:gd name="T29" fmla="*/ 269 h 468"/>
                <a:gd name="T30" fmla="*/ 646 w 646"/>
                <a:gd name="T31" fmla="*/ 0 h 468"/>
                <a:gd name="T32" fmla="*/ 628 w 646"/>
                <a:gd name="T33" fmla="*/ 2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6" h="468">
                  <a:moveTo>
                    <a:pt x="628" y="2"/>
                  </a:moveTo>
                  <a:cubicBezTo>
                    <a:pt x="581" y="32"/>
                    <a:pt x="581" y="32"/>
                    <a:pt x="581" y="32"/>
                  </a:cubicBezTo>
                  <a:cubicBezTo>
                    <a:pt x="560" y="52"/>
                    <a:pt x="560" y="52"/>
                    <a:pt x="560" y="52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59" y="28"/>
                    <a:pt x="59" y="28"/>
                    <a:pt x="59" y="2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0" y="287"/>
                    <a:pt x="1" y="290"/>
                    <a:pt x="3" y="291"/>
                  </a:cubicBezTo>
                  <a:cubicBezTo>
                    <a:pt x="13" y="297"/>
                    <a:pt x="13" y="297"/>
                    <a:pt x="13" y="297"/>
                  </a:cubicBezTo>
                  <a:cubicBezTo>
                    <a:pt x="305" y="466"/>
                    <a:pt x="305" y="466"/>
                    <a:pt x="305" y="466"/>
                  </a:cubicBezTo>
                  <a:cubicBezTo>
                    <a:pt x="310" y="468"/>
                    <a:pt x="315" y="468"/>
                    <a:pt x="319" y="466"/>
                  </a:cubicBezTo>
                  <a:cubicBezTo>
                    <a:pt x="602" y="303"/>
                    <a:pt x="602" y="303"/>
                    <a:pt x="602" y="303"/>
                  </a:cubicBezTo>
                  <a:cubicBezTo>
                    <a:pt x="639" y="281"/>
                    <a:pt x="639" y="281"/>
                    <a:pt x="639" y="281"/>
                  </a:cubicBezTo>
                  <a:cubicBezTo>
                    <a:pt x="644" y="279"/>
                    <a:pt x="646" y="274"/>
                    <a:pt x="646" y="269"/>
                  </a:cubicBezTo>
                  <a:cubicBezTo>
                    <a:pt x="646" y="269"/>
                    <a:pt x="646" y="269"/>
                    <a:pt x="646" y="269"/>
                  </a:cubicBezTo>
                  <a:cubicBezTo>
                    <a:pt x="646" y="0"/>
                    <a:pt x="646" y="0"/>
                    <a:pt x="646" y="0"/>
                  </a:cubicBezTo>
                  <a:lnTo>
                    <a:pt x="628" y="2"/>
                  </a:lnTo>
                  <a:close/>
                </a:path>
              </a:pathLst>
            </a:custGeom>
            <a:gradFill>
              <a:gsLst>
                <a:gs pos="0">
                  <a:srgbClr val="76BEF5"/>
                </a:gs>
                <a:gs pos="100000">
                  <a:srgbClr val="89DCFD"/>
                </a:gs>
                <a:gs pos="44000">
                  <a:srgbClr val="81CFFA"/>
                </a:gs>
              </a:gsLst>
              <a:lin ang="0" scaled="1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9" name="i$ļiḍê"/>
            <p:cNvSpPr/>
            <p:nvPr/>
          </p:nvSpPr>
          <p:spPr bwMode="auto">
            <a:xfrm>
              <a:off x="4400550" y="3635376"/>
              <a:ext cx="2146300" cy="1262063"/>
            </a:xfrm>
            <a:custGeom>
              <a:avLst/>
              <a:gdLst>
                <a:gd name="T0" fmla="*/ 641 w 650"/>
                <a:gd name="T1" fmla="*/ 172 h 383"/>
                <a:gd name="T2" fmla="*/ 641 w 650"/>
                <a:gd name="T3" fmla="*/ 171 h 383"/>
                <a:gd name="T4" fmla="*/ 348 w 650"/>
                <a:gd name="T5" fmla="*/ 2 h 383"/>
                <a:gd name="T6" fmla="*/ 334 w 650"/>
                <a:gd name="T7" fmla="*/ 2 h 383"/>
                <a:gd name="T8" fmla="*/ 66 w 650"/>
                <a:gd name="T9" fmla="*/ 158 h 383"/>
                <a:gd name="T10" fmla="*/ 5 w 650"/>
                <a:gd name="T11" fmla="*/ 192 h 383"/>
                <a:gd name="T12" fmla="*/ 5 w 650"/>
                <a:gd name="T13" fmla="*/ 206 h 383"/>
                <a:gd name="T14" fmla="*/ 15 w 650"/>
                <a:gd name="T15" fmla="*/ 211 h 383"/>
                <a:gd name="T16" fmla="*/ 307 w 650"/>
                <a:gd name="T17" fmla="*/ 380 h 383"/>
                <a:gd name="T18" fmla="*/ 321 w 650"/>
                <a:gd name="T19" fmla="*/ 380 h 383"/>
                <a:gd name="T20" fmla="*/ 604 w 650"/>
                <a:gd name="T21" fmla="*/ 217 h 383"/>
                <a:gd name="T22" fmla="*/ 641 w 650"/>
                <a:gd name="T23" fmla="*/ 196 h 383"/>
                <a:gd name="T24" fmla="*/ 641 w 650"/>
                <a:gd name="T25" fmla="*/ 172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0" h="383">
                  <a:moveTo>
                    <a:pt x="641" y="172"/>
                  </a:moveTo>
                  <a:cubicBezTo>
                    <a:pt x="641" y="171"/>
                    <a:pt x="641" y="171"/>
                    <a:pt x="641" y="171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4" y="0"/>
                    <a:pt x="339" y="0"/>
                    <a:pt x="334" y="2"/>
                  </a:cubicBezTo>
                  <a:cubicBezTo>
                    <a:pt x="66" y="158"/>
                    <a:pt x="66" y="158"/>
                    <a:pt x="66" y="158"/>
                  </a:cubicBezTo>
                  <a:cubicBezTo>
                    <a:pt x="5" y="192"/>
                    <a:pt x="5" y="192"/>
                    <a:pt x="5" y="192"/>
                  </a:cubicBezTo>
                  <a:cubicBezTo>
                    <a:pt x="0" y="195"/>
                    <a:pt x="0" y="203"/>
                    <a:pt x="5" y="206"/>
                  </a:cubicBezTo>
                  <a:cubicBezTo>
                    <a:pt x="15" y="211"/>
                    <a:pt x="15" y="211"/>
                    <a:pt x="15" y="211"/>
                  </a:cubicBezTo>
                  <a:cubicBezTo>
                    <a:pt x="307" y="380"/>
                    <a:pt x="307" y="380"/>
                    <a:pt x="307" y="380"/>
                  </a:cubicBezTo>
                  <a:cubicBezTo>
                    <a:pt x="312" y="383"/>
                    <a:pt x="317" y="383"/>
                    <a:pt x="321" y="380"/>
                  </a:cubicBezTo>
                  <a:cubicBezTo>
                    <a:pt x="604" y="217"/>
                    <a:pt x="604" y="217"/>
                    <a:pt x="604" y="217"/>
                  </a:cubicBezTo>
                  <a:cubicBezTo>
                    <a:pt x="641" y="196"/>
                    <a:pt x="641" y="196"/>
                    <a:pt x="641" y="196"/>
                  </a:cubicBezTo>
                  <a:cubicBezTo>
                    <a:pt x="650" y="190"/>
                    <a:pt x="650" y="177"/>
                    <a:pt x="641" y="172"/>
                  </a:cubicBez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0" name="iSḻiḍê"/>
            <p:cNvSpPr/>
            <p:nvPr/>
          </p:nvSpPr>
          <p:spPr bwMode="auto">
            <a:xfrm>
              <a:off x="4408488" y="4637088"/>
              <a:ext cx="2132013" cy="727075"/>
            </a:xfrm>
            <a:custGeom>
              <a:avLst/>
              <a:gdLst>
                <a:gd name="T0" fmla="*/ 639 w 646"/>
                <a:gd name="T1" fmla="*/ 12 h 221"/>
                <a:gd name="T2" fmla="*/ 602 w 646"/>
                <a:gd name="T3" fmla="*/ 33 h 221"/>
                <a:gd name="T4" fmla="*/ 319 w 646"/>
                <a:gd name="T5" fmla="*/ 197 h 221"/>
                <a:gd name="T6" fmla="*/ 305 w 646"/>
                <a:gd name="T7" fmla="*/ 197 h 221"/>
                <a:gd name="T8" fmla="*/ 13 w 646"/>
                <a:gd name="T9" fmla="*/ 28 h 221"/>
                <a:gd name="T10" fmla="*/ 3 w 646"/>
                <a:gd name="T11" fmla="*/ 22 h 221"/>
                <a:gd name="T12" fmla="*/ 0 w 646"/>
                <a:gd name="T13" fmla="*/ 15 h 221"/>
                <a:gd name="T14" fmla="*/ 0 w 646"/>
                <a:gd name="T15" fmla="*/ 37 h 221"/>
                <a:gd name="T16" fmla="*/ 3 w 646"/>
                <a:gd name="T17" fmla="*/ 44 h 221"/>
                <a:gd name="T18" fmla="*/ 13 w 646"/>
                <a:gd name="T19" fmla="*/ 49 h 221"/>
                <a:gd name="T20" fmla="*/ 305 w 646"/>
                <a:gd name="T21" fmla="*/ 218 h 221"/>
                <a:gd name="T22" fmla="*/ 319 w 646"/>
                <a:gd name="T23" fmla="*/ 218 h 221"/>
                <a:gd name="T24" fmla="*/ 602 w 646"/>
                <a:gd name="T25" fmla="*/ 55 h 221"/>
                <a:gd name="T26" fmla="*/ 639 w 646"/>
                <a:gd name="T27" fmla="*/ 34 h 221"/>
                <a:gd name="T28" fmla="*/ 646 w 646"/>
                <a:gd name="T29" fmla="*/ 21 h 221"/>
                <a:gd name="T30" fmla="*/ 646 w 646"/>
                <a:gd name="T31" fmla="*/ 21 h 221"/>
                <a:gd name="T32" fmla="*/ 646 w 646"/>
                <a:gd name="T33" fmla="*/ 0 h 221"/>
                <a:gd name="T34" fmla="*/ 646 w 646"/>
                <a:gd name="T35" fmla="*/ 0 h 221"/>
                <a:gd name="T36" fmla="*/ 639 w 646"/>
                <a:gd name="T37" fmla="*/ 12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6" h="221">
                  <a:moveTo>
                    <a:pt x="639" y="12"/>
                  </a:moveTo>
                  <a:cubicBezTo>
                    <a:pt x="602" y="33"/>
                    <a:pt x="602" y="33"/>
                    <a:pt x="602" y="33"/>
                  </a:cubicBezTo>
                  <a:cubicBezTo>
                    <a:pt x="319" y="197"/>
                    <a:pt x="319" y="197"/>
                    <a:pt x="319" y="197"/>
                  </a:cubicBezTo>
                  <a:cubicBezTo>
                    <a:pt x="315" y="199"/>
                    <a:pt x="310" y="199"/>
                    <a:pt x="305" y="197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1" y="21"/>
                    <a:pt x="0" y="18"/>
                    <a:pt x="0" y="15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40"/>
                    <a:pt x="1" y="42"/>
                    <a:pt x="3" y="44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305" y="218"/>
                    <a:pt x="305" y="218"/>
                    <a:pt x="305" y="218"/>
                  </a:cubicBezTo>
                  <a:cubicBezTo>
                    <a:pt x="310" y="221"/>
                    <a:pt x="315" y="221"/>
                    <a:pt x="319" y="218"/>
                  </a:cubicBezTo>
                  <a:cubicBezTo>
                    <a:pt x="602" y="55"/>
                    <a:pt x="602" y="55"/>
                    <a:pt x="602" y="55"/>
                  </a:cubicBezTo>
                  <a:cubicBezTo>
                    <a:pt x="639" y="34"/>
                    <a:pt x="639" y="34"/>
                    <a:pt x="639" y="34"/>
                  </a:cubicBezTo>
                  <a:cubicBezTo>
                    <a:pt x="644" y="31"/>
                    <a:pt x="646" y="26"/>
                    <a:pt x="646" y="21"/>
                  </a:cubicBezTo>
                  <a:cubicBezTo>
                    <a:pt x="646" y="21"/>
                    <a:pt x="646" y="21"/>
                    <a:pt x="646" y="21"/>
                  </a:cubicBezTo>
                  <a:cubicBezTo>
                    <a:pt x="646" y="0"/>
                    <a:pt x="646" y="0"/>
                    <a:pt x="646" y="0"/>
                  </a:cubicBezTo>
                  <a:cubicBezTo>
                    <a:pt x="646" y="0"/>
                    <a:pt x="646" y="0"/>
                    <a:pt x="646" y="0"/>
                  </a:cubicBezTo>
                  <a:cubicBezTo>
                    <a:pt x="646" y="5"/>
                    <a:pt x="644" y="9"/>
                    <a:pt x="639" y="12"/>
                  </a:cubicBez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72" name="íṩļíḋe"/>
            <p:cNvSpPr/>
            <p:nvPr/>
          </p:nvSpPr>
          <p:spPr bwMode="auto">
            <a:xfrm>
              <a:off x="6021388" y="3902076"/>
              <a:ext cx="115888" cy="134938"/>
            </a:xfrm>
            <a:custGeom>
              <a:avLst/>
              <a:gdLst>
                <a:gd name="T0" fmla="*/ 27 w 35"/>
                <a:gd name="T1" fmla="*/ 10 h 41"/>
                <a:gd name="T2" fmla="*/ 14 w 35"/>
                <a:gd name="T3" fmla="*/ 8 h 41"/>
                <a:gd name="T4" fmla="*/ 0 w 35"/>
                <a:gd name="T5" fmla="*/ 25 h 41"/>
                <a:gd name="T6" fmla="*/ 13 w 35"/>
                <a:gd name="T7" fmla="*/ 41 h 41"/>
                <a:gd name="T8" fmla="*/ 27 w 35"/>
                <a:gd name="T9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41">
                  <a:moveTo>
                    <a:pt x="27" y="10"/>
                  </a:moveTo>
                  <a:cubicBezTo>
                    <a:pt x="21" y="0"/>
                    <a:pt x="14" y="8"/>
                    <a:pt x="14" y="8"/>
                  </a:cubicBezTo>
                  <a:cubicBezTo>
                    <a:pt x="5" y="5"/>
                    <a:pt x="0" y="25"/>
                    <a:pt x="0" y="25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35" y="35"/>
                    <a:pt x="33" y="19"/>
                    <a:pt x="27" y="10"/>
                  </a:cubicBezTo>
                  <a:close/>
                </a:path>
              </a:pathLst>
            </a:custGeom>
            <a:solidFill>
              <a:srgbClr val="F7CA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73" name="íṧḻîdê"/>
            <p:cNvSpPr/>
            <p:nvPr/>
          </p:nvSpPr>
          <p:spPr bwMode="auto">
            <a:xfrm>
              <a:off x="5745163" y="4340226"/>
              <a:ext cx="92075" cy="125413"/>
            </a:xfrm>
            <a:custGeom>
              <a:avLst/>
              <a:gdLst>
                <a:gd name="T0" fmla="*/ 27 w 28"/>
                <a:gd name="T1" fmla="*/ 16 h 38"/>
                <a:gd name="T2" fmla="*/ 19 w 28"/>
                <a:gd name="T3" fmla="*/ 7 h 38"/>
                <a:gd name="T4" fmla="*/ 0 w 28"/>
                <a:gd name="T5" fmla="*/ 11 h 38"/>
                <a:gd name="T6" fmla="*/ 0 w 28"/>
                <a:gd name="T7" fmla="*/ 29 h 38"/>
                <a:gd name="T8" fmla="*/ 27 w 28"/>
                <a:gd name="T9" fmla="*/ 1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8">
                  <a:moveTo>
                    <a:pt x="27" y="16"/>
                  </a:moveTo>
                  <a:cubicBezTo>
                    <a:pt x="28" y="6"/>
                    <a:pt x="19" y="7"/>
                    <a:pt x="19" y="7"/>
                  </a:cubicBezTo>
                  <a:cubicBezTo>
                    <a:pt x="15" y="0"/>
                    <a:pt x="0" y="11"/>
                    <a:pt x="0" y="11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8" y="38"/>
                    <a:pt x="26" y="26"/>
                    <a:pt x="27" y="16"/>
                  </a:cubicBezTo>
                  <a:close/>
                </a:path>
              </a:pathLst>
            </a:custGeom>
            <a:solidFill>
              <a:srgbClr val="F7CA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1" name="íšḻíḍé"/>
            <p:cNvSpPr/>
            <p:nvPr/>
          </p:nvSpPr>
          <p:spPr bwMode="auto">
            <a:xfrm>
              <a:off x="5654675" y="3967163"/>
              <a:ext cx="412750" cy="260350"/>
            </a:xfrm>
            <a:custGeom>
              <a:avLst/>
              <a:gdLst>
                <a:gd name="T0" fmla="*/ 1 w 125"/>
                <a:gd name="T1" fmla="*/ 37 h 79"/>
                <a:gd name="T2" fmla="*/ 111 w 125"/>
                <a:gd name="T3" fmla="*/ 0 h 79"/>
                <a:gd name="T4" fmla="*/ 125 w 125"/>
                <a:gd name="T5" fmla="*/ 21 h 79"/>
                <a:gd name="T6" fmla="*/ 0 w 125"/>
                <a:gd name="T7" fmla="*/ 72 h 79"/>
                <a:gd name="T8" fmla="*/ 1 w 125"/>
                <a:gd name="T9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79">
                  <a:moveTo>
                    <a:pt x="1" y="37"/>
                  </a:moveTo>
                  <a:cubicBezTo>
                    <a:pt x="1" y="37"/>
                    <a:pt x="65" y="48"/>
                    <a:pt x="111" y="0"/>
                  </a:cubicBezTo>
                  <a:cubicBezTo>
                    <a:pt x="125" y="21"/>
                    <a:pt x="125" y="21"/>
                    <a:pt x="125" y="21"/>
                  </a:cubicBezTo>
                  <a:cubicBezTo>
                    <a:pt x="125" y="21"/>
                    <a:pt x="84" y="79"/>
                    <a:pt x="0" y="72"/>
                  </a:cubicBezTo>
                  <a:lnTo>
                    <a:pt x="1" y="37"/>
                  </a:lnTo>
                  <a:close/>
                </a:path>
              </a:pathLst>
            </a:custGeom>
            <a:solidFill>
              <a:srgbClr val="EC6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2" name="îṥ1ïḋè"/>
            <p:cNvSpPr/>
            <p:nvPr/>
          </p:nvSpPr>
          <p:spPr bwMode="auto">
            <a:xfrm>
              <a:off x="5849938" y="5035551"/>
              <a:ext cx="195263" cy="177800"/>
            </a:xfrm>
            <a:custGeom>
              <a:avLst/>
              <a:gdLst>
                <a:gd name="T0" fmla="*/ 30 w 59"/>
                <a:gd name="T1" fmla="*/ 4 h 54"/>
                <a:gd name="T2" fmla="*/ 39 w 59"/>
                <a:gd name="T3" fmla="*/ 21 h 54"/>
                <a:gd name="T4" fmla="*/ 56 w 59"/>
                <a:gd name="T5" fmla="*/ 41 h 54"/>
                <a:gd name="T6" fmla="*/ 33 w 59"/>
                <a:gd name="T7" fmla="*/ 46 h 54"/>
                <a:gd name="T8" fmla="*/ 6 w 59"/>
                <a:gd name="T9" fmla="*/ 36 h 54"/>
                <a:gd name="T10" fmla="*/ 3 w 59"/>
                <a:gd name="T11" fmla="*/ 11 h 54"/>
                <a:gd name="T12" fmla="*/ 30 w 59"/>
                <a:gd name="T13" fmla="*/ 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54">
                  <a:moveTo>
                    <a:pt x="30" y="4"/>
                  </a:moveTo>
                  <a:cubicBezTo>
                    <a:pt x="30" y="4"/>
                    <a:pt x="31" y="19"/>
                    <a:pt x="39" y="21"/>
                  </a:cubicBezTo>
                  <a:cubicBezTo>
                    <a:pt x="46" y="24"/>
                    <a:pt x="59" y="28"/>
                    <a:pt x="56" y="41"/>
                  </a:cubicBezTo>
                  <a:cubicBezTo>
                    <a:pt x="52" y="54"/>
                    <a:pt x="36" y="48"/>
                    <a:pt x="33" y="46"/>
                  </a:cubicBezTo>
                  <a:cubicBezTo>
                    <a:pt x="30" y="45"/>
                    <a:pt x="13" y="38"/>
                    <a:pt x="6" y="36"/>
                  </a:cubicBezTo>
                  <a:cubicBezTo>
                    <a:pt x="0" y="34"/>
                    <a:pt x="1" y="21"/>
                    <a:pt x="3" y="11"/>
                  </a:cubicBezTo>
                  <a:cubicBezTo>
                    <a:pt x="5" y="0"/>
                    <a:pt x="30" y="4"/>
                    <a:pt x="30" y="4"/>
                  </a:cubicBezTo>
                  <a:close/>
                </a:path>
              </a:pathLst>
            </a:custGeom>
            <a:solidFill>
              <a:srgbClr val="C670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3" name="ïṡļîḋè"/>
            <p:cNvSpPr/>
            <p:nvPr/>
          </p:nvSpPr>
          <p:spPr bwMode="auto">
            <a:xfrm>
              <a:off x="5688013" y="5103813"/>
              <a:ext cx="211138" cy="168275"/>
            </a:xfrm>
            <a:custGeom>
              <a:avLst/>
              <a:gdLst>
                <a:gd name="T0" fmla="*/ 32 w 64"/>
                <a:gd name="T1" fmla="*/ 3 h 51"/>
                <a:gd name="T2" fmla="*/ 40 w 64"/>
                <a:gd name="T3" fmla="*/ 20 h 51"/>
                <a:gd name="T4" fmla="*/ 57 w 64"/>
                <a:gd name="T5" fmla="*/ 40 h 51"/>
                <a:gd name="T6" fmla="*/ 35 w 64"/>
                <a:gd name="T7" fmla="*/ 46 h 51"/>
                <a:gd name="T8" fmla="*/ 6 w 64"/>
                <a:gd name="T9" fmla="*/ 35 h 51"/>
                <a:gd name="T10" fmla="*/ 3 w 64"/>
                <a:gd name="T11" fmla="*/ 11 h 51"/>
                <a:gd name="T12" fmla="*/ 32 w 64"/>
                <a:gd name="T13" fmla="*/ 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51">
                  <a:moveTo>
                    <a:pt x="32" y="3"/>
                  </a:moveTo>
                  <a:cubicBezTo>
                    <a:pt x="32" y="3"/>
                    <a:pt x="32" y="18"/>
                    <a:pt x="40" y="20"/>
                  </a:cubicBezTo>
                  <a:cubicBezTo>
                    <a:pt x="47" y="22"/>
                    <a:pt x="64" y="29"/>
                    <a:pt x="57" y="40"/>
                  </a:cubicBezTo>
                  <a:cubicBezTo>
                    <a:pt x="50" y="51"/>
                    <a:pt x="38" y="47"/>
                    <a:pt x="35" y="46"/>
                  </a:cubicBezTo>
                  <a:cubicBezTo>
                    <a:pt x="32" y="44"/>
                    <a:pt x="12" y="37"/>
                    <a:pt x="6" y="35"/>
                  </a:cubicBezTo>
                  <a:cubicBezTo>
                    <a:pt x="0" y="32"/>
                    <a:pt x="0" y="21"/>
                    <a:pt x="3" y="11"/>
                  </a:cubicBezTo>
                  <a:cubicBezTo>
                    <a:pt x="5" y="0"/>
                    <a:pt x="32" y="3"/>
                    <a:pt x="32" y="3"/>
                  </a:cubicBezTo>
                  <a:close/>
                </a:path>
              </a:pathLst>
            </a:custGeom>
            <a:solidFill>
              <a:srgbClr val="C670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4" name="íṣļídè"/>
            <p:cNvSpPr/>
            <p:nvPr/>
          </p:nvSpPr>
          <p:spPr bwMode="auto">
            <a:xfrm>
              <a:off x="5510213" y="4518026"/>
              <a:ext cx="465138" cy="588963"/>
            </a:xfrm>
            <a:custGeom>
              <a:avLst/>
              <a:gdLst>
                <a:gd name="T0" fmla="*/ 46 w 141"/>
                <a:gd name="T1" fmla="*/ 0 h 179"/>
                <a:gd name="T2" fmla="*/ 128 w 141"/>
                <a:gd name="T3" fmla="*/ 60 h 179"/>
                <a:gd name="T4" fmla="*/ 139 w 141"/>
                <a:gd name="T5" fmla="*/ 163 h 179"/>
                <a:gd name="T6" fmla="*/ 100 w 141"/>
                <a:gd name="T7" fmla="*/ 173 h 179"/>
                <a:gd name="T8" fmla="*/ 90 w 141"/>
                <a:gd name="T9" fmla="*/ 75 h 179"/>
                <a:gd name="T10" fmla="*/ 8 w 141"/>
                <a:gd name="T11" fmla="*/ 31 h 179"/>
                <a:gd name="T12" fmla="*/ 0 w 141"/>
                <a:gd name="T13" fmla="*/ 3 h 179"/>
                <a:gd name="T14" fmla="*/ 46 w 141"/>
                <a:gd name="T15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1" h="179">
                  <a:moveTo>
                    <a:pt x="46" y="0"/>
                  </a:moveTo>
                  <a:cubicBezTo>
                    <a:pt x="46" y="0"/>
                    <a:pt x="97" y="29"/>
                    <a:pt x="128" y="60"/>
                  </a:cubicBezTo>
                  <a:cubicBezTo>
                    <a:pt x="128" y="60"/>
                    <a:pt x="141" y="119"/>
                    <a:pt x="139" y="163"/>
                  </a:cubicBezTo>
                  <a:cubicBezTo>
                    <a:pt x="139" y="163"/>
                    <a:pt x="128" y="179"/>
                    <a:pt x="100" y="173"/>
                  </a:cubicBezTo>
                  <a:cubicBezTo>
                    <a:pt x="90" y="75"/>
                    <a:pt x="90" y="75"/>
                    <a:pt x="90" y="75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494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5" name="ïśḷíḓê"/>
            <p:cNvSpPr/>
            <p:nvPr/>
          </p:nvSpPr>
          <p:spPr bwMode="auto">
            <a:xfrm>
              <a:off x="5391150" y="4560888"/>
              <a:ext cx="428625" cy="622300"/>
            </a:xfrm>
            <a:custGeom>
              <a:avLst/>
              <a:gdLst>
                <a:gd name="T0" fmla="*/ 36 w 130"/>
                <a:gd name="T1" fmla="*/ 0 h 189"/>
                <a:gd name="T2" fmla="*/ 119 w 130"/>
                <a:gd name="T3" fmla="*/ 65 h 189"/>
                <a:gd name="T4" fmla="*/ 128 w 130"/>
                <a:gd name="T5" fmla="*/ 173 h 189"/>
                <a:gd name="T6" fmla="*/ 87 w 130"/>
                <a:gd name="T7" fmla="*/ 179 h 189"/>
                <a:gd name="T8" fmla="*/ 75 w 130"/>
                <a:gd name="T9" fmla="*/ 83 h 189"/>
                <a:gd name="T10" fmla="*/ 9 w 130"/>
                <a:gd name="T11" fmla="*/ 49 h 189"/>
                <a:gd name="T12" fmla="*/ 6 w 130"/>
                <a:gd name="T13" fmla="*/ 5 h 189"/>
                <a:gd name="T14" fmla="*/ 36 w 130"/>
                <a:gd name="T15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189">
                  <a:moveTo>
                    <a:pt x="36" y="0"/>
                  </a:moveTo>
                  <a:cubicBezTo>
                    <a:pt x="36" y="0"/>
                    <a:pt x="111" y="53"/>
                    <a:pt x="119" y="65"/>
                  </a:cubicBezTo>
                  <a:cubicBezTo>
                    <a:pt x="119" y="65"/>
                    <a:pt x="130" y="140"/>
                    <a:pt x="128" y="173"/>
                  </a:cubicBezTo>
                  <a:cubicBezTo>
                    <a:pt x="128" y="173"/>
                    <a:pt x="106" y="189"/>
                    <a:pt x="87" y="179"/>
                  </a:cubicBezTo>
                  <a:cubicBezTo>
                    <a:pt x="87" y="179"/>
                    <a:pt x="76" y="92"/>
                    <a:pt x="75" y="83"/>
                  </a:cubicBezTo>
                  <a:cubicBezTo>
                    <a:pt x="75" y="83"/>
                    <a:pt x="18" y="59"/>
                    <a:pt x="9" y="49"/>
                  </a:cubicBezTo>
                  <a:cubicBezTo>
                    <a:pt x="0" y="39"/>
                    <a:pt x="1" y="13"/>
                    <a:pt x="6" y="5"/>
                  </a:cubicBezTo>
                  <a:lnTo>
                    <a:pt x="36" y="0"/>
                  </a:lnTo>
                  <a:close/>
                </a:path>
              </a:pathLst>
            </a:custGeom>
            <a:solidFill>
              <a:srgbClr val="494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6" name="ïṩ1îďè"/>
            <p:cNvSpPr/>
            <p:nvPr/>
          </p:nvSpPr>
          <p:spPr bwMode="auto">
            <a:xfrm>
              <a:off x="5451475" y="4059238"/>
              <a:ext cx="131763" cy="109538"/>
            </a:xfrm>
            <a:custGeom>
              <a:avLst/>
              <a:gdLst>
                <a:gd name="T0" fmla="*/ 2 w 40"/>
                <a:gd name="T1" fmla="*/ 0 h 33"/>
                <a:gd name="T2" fmla="*/ 0 w 40"/>
                <a:gd name="T3" fmla="*/ 18 h 33"/>
                <a:gd name="T4" fmla="*/ 19 w 40"/>
                <a:gd name="T5" fmla="*/ 31 h 33"/>
                <a:gd name="T6" fmla="*/ 40 w 40"/>
                <a:gd name="T7" fmla="*/ 21 h 33"/>
                <a:gd name="T8" fmla="*/ 40 w 40"/>
                <a:gd name="T9" fmla="*/ 7 h 33"/>
                <a:gd name="T10" fmla="*/ 2 w 40"/>
                <a:gd name="T1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33">
                  <a:moveTo>
                    <a:pt x="2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3" y="30"/>
                    <a:pt x="19" y="31"/>
                  </a:cubicBezTo>
                  <a:cubicBezTo>
                    <a:pt x="34" y="33"/>
                    <a:pt x="40" y="21"/>
                    <a:pt x="40" y="21"/>
                  </a:cubicBezTo>
                  <a:cubicBezTo>
                    <a:pt x="40" y="7"/>
                    <a:pt x="40" y="7"/>
                    <a:pt x="40" y="7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F7B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7" name="ïŝļíḑê"/>
            <p:cNvSpPr/>
            <p:nvPr/>
          </p:nvSpPr>
          <p:spPr bwMode="auto">
            <a:xfrm>
              <a:off x="5345113" y="4089401"/>
              <a:ext cx="333375" cy="517525"/>
            </a:xfrm>
            <a:custGeom>
              <a:avLst/>
              <a:gdLst>
                <a:gd name="T0" fmla="*/ 32 w 101"/>
                <a:gd name="T1" fmla="*/ 9 h 157"/>
                <a:gd name="T2" fmla="*/ 0 w 101"/>
                <a:gd name="T3" fmla="*/ 33 h 157"/>
                <a:gd name="T4" fmla="*/ 20 w 101"/>
                <a:gd name="T5" fmla="*/ 148 h 157"/>
                <a:gd name="T6" fmla="*/ 98 w 101"/>
                <a:gd name="T7" fmla="*/ 130 h 157"/>
                <a:gd name="T8" fmla="*/ 95 w 101"/>
                <a:gd name="T9" fmla="*/ 0 h 157"/>
                <a:gd name="T10" fmla="*/ 72 w 101"/>
                <a:gd name="T11" fmla="*/ 4 h 157"/>
                <a:gd name="T12" fmla="*/ 32 w 101"/>
                <a:gd name="T13" fmla="*/ 9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157">
                  <a:moveTo>
                    <a:pt x="32" y="9"/>
                  </a:moveTo>
                  <a:cubicBezTo>
                    <a:pt x="32" y="9"/>
                    <a:pt x="12" y="20"/>
                    <a:pt x="0" y="33"/>
                  </a:cubicBezTo>
                  <a:cubicBezTo>
                    <a:pt x="0" y="33"/>
                    <a:pt x="16" y="71"/>
                    <a:pt x="20" y="148"/>
                  </a:cubicBezTo>
                  <a:cubicBezTo>
                    <a:pt x="20" y="148"/>
                    <a:pt x="61" y="157"/>
                    <a:pt x="98" y="130"/>
                  </a:cubicBezTo>
                  <a:cubicBezTo>
                    <a:pt x="98" y="130"/>
                    <a:pt x="101" y="43"/>
                    <a:pt x="95" y="0"/>
                  </a:cubicBezTo>
                  <a:cubicBezTo>
                    <a:pt x="95" y="0"/>
                    <a:pt x="81" y="3"/>
                    <a:pt x="72" y="4"/>
                  </a:cubicBezTo>
                  <a:lnTo>
                    <a:pt x="32" y="9"/>
                  </a:lnTo>
                  <a:close/>
                </a:path>
              </a:pathLst>
            </a:custGeom>
            <a:solidFill>
              <a:srgbClr val="506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8" name="îṥ1íḑê"/>
            <p:cNvSpPr/>
            <p:nvPr/>
          </p:nvSpPr>
          <p:spPr bwMode="auto">
            <a:xfrm>
              <a:off x="5424488" y="3829051"/>
              <a:ext cx="217488" cy="296863"/>
            </a:xfrm>
            <a:custGeom>
              <a:avLst/>
              <a:gdLst>
                <a:gd name="T0" fmla="*/ 6 w 66"/>
                <a:gd name="T1" fmla="*/ 64 h 90"/>
                <a:gd name="T2" fmla="*/ 36 w 66"/>
                <a:gd name="T3" fmla="*/ 90 h 90"/>
                <a:gd name="T4" fmla="*/ 62 w 66"/>
                <a:gd name="T5" fmla="*/ 35 h 90"/>
                <a:gd name="T6" fmla="*/ 19 w 66"/>
                <a:gd name="T7" fmla="*/ 13 h 90"/>
                <a:gd name="T8" fmla="*/ 6 w 66"/>
                <a:gd name="T9" fmla="*/ 6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90">
                  <a:moveTo>
                    <a:pt x="6" y="64"/>
                  </a:moveTo>
                  <a:cubicBezTo>
                    <a:pt x="6" y="64"/>
                    <a:pt x="12" y="90"/>
                    <a:pt x="36" y="90"/>
                  </a:cubicBezTo>
                  <a:cubicBezTo>
                    <a:pt x="64" y="90"/>
                    <a:pt x="66" y="53"/>
                    <a:pt x="62" y="35"/>
                  </a:cubicBezTo>
                  <a:cubicBezTo>
                    <a:pt x="58" y="19"/>
                    <a:pt x="38" y="0"/>
                    <a:pt x="19" y="13"/>
                  </a:cubicBezTo>
                  <a:cubicBezTo>
                    <a:pt x="4" y="22"/>
                    <a:pt x="0" y="40"/>
                    <a:pt x="6" y="64"/>
                  </a:cubicBezTo>
                  <a:close/>
                </a:path>
              </a:pathLst>
            </a:custGeom>
            <a:solidFill>
              <a:srgbClr val="F7CA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9" name="îŝļîdè"/>
            <p:cNvSpPr/>
            <p:nvPr/>
          </p:nvSpPr>
          <p:spPr bwMode="auto">
            <a:xfrm>
              <a:off x="5403850" y="3822701"/>
              <a:ext cx="238125" cy="266700"/>
            </a:xfrm>
            <a:custGeom>
              <a:avLst/>
              <a:gdLst>
                <a:gd name="T0" fmla="*/ 34 w 72"/>
                <a:gd name="T1" fmla="*/ 7 h 81"/>
                <a:gd name="T2" fmla="*/ 4 w 72"/>
                <a:gd name="T3" fmla="*/ 39 h 81"/>
                <a:gd name="T4" fmla="*/ 19 w 72"/>
                <a:gd name="T5" fmla="*/ 81 h 81"/>
                <a:gd name="T6" fmla="*/ 20 w 72"/>
                <a:gd name="T7" fmla="*/ 69 h 81"/>
                <a:gd name="T8" fmla="*/ 16 w 72"/>
                <a:gd name="T9" fmla="*/ 57 h 81"/>
                <a:gd name="T10" fmla="*/ 22 w 72"/>
                <a:gd name="T11" fmla="*/ 49 h 81"/>
                <a:gd name="T12" fmla="*/ 24 w 72"/>
                <a:gd name="T13" fmla="*/ 50 h 81"/>
                <a:gd name="T14" fmla="*/ 28 w 72"/>
                <a:gd name="T15" fmla="*/ 49 h 81"/>
                <a:gd name="T16" fmla="*/ 29 w 72"/>
                <a:gd name="T17" fmla="*/ 40 h 81"/>
                <a:gd name="T18" fmla="*/ 69 w 72"/>
                <a:gd name="T19" fmla="*/ 40 h 81"/>
                <a:gd name="T20" fmla="*/ 72 w 72"/>
                <a:gd name="T21" fmla="*/ 29 h 81"/>
                <a:gd name="T22" fmla="*/ 34 w 72"/>
                <a:gd name="T23" fmla="*/ 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" h="81">
                  <a:moveTo>
                    <a:pt x="34" y="7"/>
                  </a:moveTo>
                  <a:cubicBezTo>
                    <a:pt x="34" y="7"/>
                    <a:pt x="9" y="8"/>
                    <a:pt x="4" y="39"/>
                  </a:cubicBezTo>
                  <a:cubicBezTo>
                    <a:pt x="4" y="39"/>
                    <a:pt x="0" y="65"/>
                    <a:pt x="19" y="81"/>
                  </a:cubicBezTo>
                  <a:cubicBezTo>
                    <a:pt x="19" y="81"/>
                    <a:pt x="19" y="71"/>
                    <a:pt x="20" y="69"/>
                  </a:cubicBezTo>
                  <a:cubicBezTo>
                    <a:pt x="21" y="67"/>
                    <a:pt x="16" y="61"/>
                    <a:pt x="16" y="57"/>
                  </a:cubicBezTo>
                  <a:cubicBezTo>
                    <a:pt x="17" y="53"/>
                    <a:pt x="17" y="45"/>
                    <a:pt x="22" y="49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5" y="52"/>
                    <a:pt x="28" y="51"/>
                    <a:pt x="28" y="49"/>
                  </a:cubicBezTo>
                  <a:cubicBezTo>
                    <a:pt x="27" y="45"/>
                    <a:pt x="27" y="42"/>
                    <a:pt x="29" y="40"/>
                  </a:cubicBezTo>
                  <a:cubicBezTo>
                    <a:pt x="32" y="35"/>
                    <a:pt x="50" y="44"/>
                    <a:pt x="69" y="40"/>
                  </a:cubicBezTo>
                  <a:cubicBezTo>
                    <a:pt x="69" y="40"/>
                    <a:pt x="72" y="36"/>
                    <a:pt x="72" y="29"/>
                  </a:cubicBezTo>
                  <a:cubicBezTo>
                    <a:pt x="72" y="29"/>
                    <a:pt x="66" y="0"/>
                    <a:pt x="34" y="7"/>
                  </a:cubicBezTo>
                  <a:close/>
                </a:path>
              </a:pathLst>
            </a:custGeom>
            <a:solidFill>
              <a:srgbClr val="C670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0" name="íṧḷîḑe"/>
            <p:cNvSpPr/>
            <p:nvPr/>
          </p:nvSpPr>
          <p:spPr bwMode="auto">
            <a:xfrm>
              <a:off x="5467350" y="4105276"/>
              <a:ext cx="115888" cy="66675"/>
            </a:xfrm>
            <a:custGeom>
              <a:avLst/>
              <a:gdLst>
                <a:gd name="T0" fmla="*/ 4 w 73"/>
                <a:gd name="T1" fmla="*/ 0 h 42"/>
                <a:gd name="T2" fmla="*/ 37 w 73"/>
                <a:gd name="T3" fmla="*/ 7 h 42"/>
                <a:gd name="T4" fmla="*/ 73 w 73"/>
                <a:gd name="T5" fmla="*/ 19 h 42"/>
                <a:gd name="T6" fmla="*/ 71 w 73"/>
                <a:gd name="T7" fmla="*/ 34 h 42"/>
                <a:gd name="T8" fmla="*/ 54 w 73"/>
                <a:gd name="T9" fmla="*/ 42 h 42"/>
                <a:gd name="T10" fmla="*/ 21 w 73"/>
                <a:gd name="T11" fmla="*/ 25 h 42"/>
                <a:gd name="T12" fmla="*/ 0 w 73"/>
                <a:gd name="T13" fmla="*/ 7 h 42"/>
                <a:gd name="T14" fmla="*/ 4 w 73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" h="42">
                  <a:moveTo>
                    <a:pt x="4" y="0"/>
                  </a:moveTo>
                  <a:lnTo>
                    <a:pt x="37" y="7"/>
                  </a:lnTo>
                  <a:lnTo>
                    <a:pt x="73" y="19"/>
                  </a:lnTo>
                  <a:lnTo>
                    <a:pt x="71" y="34"/>
                  </a:lnTo>
                  <a:lnTo>
                    <a:pt x="54" y="42"/>
                  </a:lnTo>
                  <a:lnTo>
                    <a:pt x="21" y="25"/>
                  </a:lnTo>
                  <a:lnTo>
                    <a:pt x="0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7B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1" name="îśḻíḓê"/>
            <p:cNvSpPr/>
            <p:nvPr/>
          </p:nvSpPr>
          <p:spPr bwMode="auto">
            <a:xfrm>
              <a:off x="5440363" y="4098926"/>
              <a:ext cx="112713" cy="106363"/>
            </a:xfrm>
            <a:custGeom>
              <a:avLst/>
              <a:gdLst>
                <a:gd name="T0" fmla="*/ 9 w 71"/>
                <a:gd name="T1" fmla="*/ 0 h 67"/>
                <a:gd name="T2" fmla="*/ 0 w 71"/>
                <a:gd name="T3" fmla="*/ 15 h 67"/>
                <a:gd name="T4" fmla="*/ 54 w 71"/>
                <a:gd name="T5" fmla="*/ 67 h 67"/>
                <a:gd name="T6" fmla="*/ 71 w 71"/>
                <a:gd name="T7" fmla="*/ 46 h 67"/>
                <a:gd name="T8" fmla="*/ 9 w 71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67">
                  <a:moveTo>
                    <a:pt x="9" y="0"/>
                  </a:moveTo>
                  <a:lnTo>
                    <a:pt x="0" y="15"/>
                  </a:lnTo>
                  <a:lnTo>
                    <a:pt x="54" y="67"/>
                  </a:lnTo>
                  <a:lnTo>
                    <a:pt x="71" y="4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2" name="i$ļiḓè"/>
            <p:cNvSpPr/>
            <p:nvPr/>
          </p:nvSpPr>
          <p:spPr bwMode="auto">
            <a:xfrm>
              <a:off x="5553075" y="4105276"/>
              <a:ext cx="46038" cy="93663"/>
            </a:xfrm>
            <a:custGeom>
              <a:avLst/>
              <a:gdLst>
                <a:gd name="T0" fmla="*/ 0 w 29"/>
                <a:gd name="T1" fmla="*/ 42 h 59"/>
                <a:gd name="T2" fmla="*/ 19 w 29"/>
                <a:gd name="T3" fmla="*/ 59 h 59"/>
                <a:gd name="T4" fmla="*/ 29 w 29"/>
                <a:gd name="T5" fmla="*/ 0 h 59"/>
                <a:gd name="T6" fmla="*/ 0 w 29"/>
                <a:gd name="T7" fmla="*/ 4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9">
                  <a:moveTo>
                    <a:pt x="0" y="42"/>
                  </a:moveTo>
                  <a:lnTo>
                    <a:pt x="19" y="59"/>
                  </a:lnTo>
                  <a:lnTo>
                    <a:pt x="29" y="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3" name="îs1îḓé"/>
            <p:cNvSpPr/>
            <p:nvPr/>
          </p:nvSpPr>
          <p:spPr bwMode="auto">
            <a:xfrm>
              <a:off x="5473700" y="3981451"/>
              <a:ext cx="155575" cy="171450"/>
            </a:xfrm>
            <a:custGeom>
              <a:avLst/>
              <a:gdLst>
                <a:gd name="T0" fmla="*/ 7 w 47"/>
                <a:gd name="T1" fmla="*/ 1 h 52"/>
                <a:gd name="T2" fmla="*/ 11 w 47"/>
                <a:gd name="T3" fmla="*/ 33 h 52"/>
                <a:gd name="T4" fmla="*/ 41 w 47"/>
                <a:gd name="T5" fmla="*/ 34 h 52"/>
                <a:gd name="T6" fmla="*/ 42 w 47"/>
                <a:gd name="T7" fmla="*/ 47 h 52"/>
                <a:gd name="T8" fmla="*/ 7 w 47"/>
                <a:gd name="T9" fmla="*/ 45 h 52"/>
                <a:gd name="T10" fmla="*/ 3 w 47"/>
                <a:gd name="T11" fmla="*/ 2 h 52"/>
                <a:gd name="T12" fmla="*/ 5 w 47"/>
                <a:gd name="T13" fmla="*/ 0 h 52"/>
                <a:gd name="T14" fmla="*/ 7 w 47"/>
                <a:gd name="T15" fmla="*/ 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52">
                  <a:moveTo>
                    <a:pt x="7" y="1"/>
                  </a:moveTo>
                  <a:cubicBezTo>
                    <a:pt x="7" y="1"/>
                    <a:pt x="3" y="27"/>
                    <a:pt x="11" y="33"/>
                  </a:cubicBezTo>
                  <a:cubicBezTo>
                    <a:pt x="11" y="33"/>
                    <a:pt x="25" y="41"/>
                    <a:pt x="41" y="34"/>
                  </a:cubicBezTo>
                  <a:cubicBezTo>
                    <a:pt x="41" y="34"/>
                    <a:pt x="47" y="42"/>
                    <a:pt x="42" y="47"/>
                  </a:cubicBezTo>
                  <a:cubicBezTo>
                    <a:pt x="36" y="52"/>
                    <a:pt x="12" y="51"/>
                    <a:pt x="7" y="45"/>
                  </a:cubicBezTo>
                  <a:cubicBezTo>
                    <a:pt x="1" y="39"/>
                    <a:pt x="0" y="13"/>
                    <a:pt x="3" y="2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7" y="1"/>
                  </a:lnTo>
                  <a:close/>
                </a:path>
              </a:pathLst>
            </a:custGeom>
            <a:solidFill>
              <a:srgbClr val="C670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4" name="iṥḷiḓê"/>
            <p:cNvSpPr/>
            <p:nvPr/>
          </p:nvSpPr>
          <p:spPr bwMode="auto">
            <a:xfrm>
              <a:off x="5500688" y="3960813"/>
              <a:ext cx="187325" cy="112713"/>
            </a:xfrm>
            <a:custGeom>
              <a:avLst/>
              <a:gdLst>
                <a:gd name="T0" fmla="*/ 4 w 57"/>
                <a:gd name="T1" fmla="*/ 4 h 34"/>
                <a:gd name="T2" fmla="*/ 40 w 57"/>
                <a:gd name="T3" fmla="*/ 1 h 34"/>
                <a:gd name="T4" fmla="*/ 42 w 57"/>
                <a:gd name="T5" fmla="*/ 1 h 34"/>
                <a:gd name="T6" fmla="*/ 57 w 57"/>
                <a:gd name="T7" fmla="*/ 9 h 34"/>
                <a:gd name="T8" fmla="*/ 14 w 57"/>
                <a:gd name="T9" fmla="*/ 34 h 34"/>
                <a:gd name="T10" fmla="*/ 0 w 57"/>
                <a:gd name="T11" fmla="*/ 25 h 34"/>
                <a:gd name="T12" fmla="*/ 0 w 57"/>
                <a:gd name="T13" fmla="*/ 23 h 34"/>
                <a:gd name="T14" fmla="*/ 2 w 57"/>
                <a:gd name="T15" fmla="*/ 5 h 34"/>
                <a:gd name="T16" fmla="*/ 4 w 57"/>
                <a:gd name="T17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34">
                  <a:moveTo>
                    <a:pt x="4" y="4"/>
                  </a:moveTo>
                  <a:cubicBezTo>
                    <a:pt x="26" y="7"/>
                    <a:pt x="36" y="4"/>
                    <a:pt x="40" y="1"/>
                  </a:cubicBezTo>
                  <a:cubicBezTo>
                    <a:pt x="40" y="0"/>
                    <a:pt x="42" y="0"/>
                    <a:pt x="42" y="1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4"/>
                    <a:pt x="0" y="23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4"/>
                    <a:pt x="3" y="4"/>
                    <a:pt x="4" y="4"/>
                  </a:cubicBezTo>
                  <a:close/>
                </a:path>
              </a:pathLst>
            </a:custGeom>
            <a:solidFill>
              <a:srgbClr val="EC6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5" name="iṡľîḍe"/>
            <p:cNvSpPr/>
            <p:nvPr/>
          </p:nvSpPr>
          <p:spPr bwMode="auto">
            <a:xfrm>
              <a:off x="5546725" y="3987801"/>
              <a:ext cx="141288" cy="85725"/>
            </a:xfrm>
            <a:custGeom>
              <a:avLst/>
              <a:gdLst>
                <a:gd name="T0" fmla="*/ 4 w 43"/>
                <a:gd name="T1" fmla="*/ 4 h 26"/>
                <a:gd name="T2" fmla="*/ 41 w 43"/>
                <a:gd name="T3" fmla="*/ 1 h 26"/>
                <a:gd name="T4" fmla="*/ 43 w 43"/>
                <a:gd name="T5" fmla="*/ 2 h 26"/>
                <a:gd name="T6" fmla="*/ 41 w 43"/>
                <a:gd name="T7" fmla="*/ 20 h 26"/>
                <a:gd name="T8" fmla="*/ 38 w 43"/>
                <a:gd name="T9" fmla="*/ 22 h 26"/>
                <a:gd name="T10" fmla="*/ 1 w 43"/>
                <a:gd name="T11" fmla="*/ 26 h 26"/>
                <a:gd name="T12" fmla="*/ 0 w 43"/>
                <a:gd name="T13" fmla="*/ 25 h 26"/>
                <a:gd name="T14" fmla="*/ 2 w 43"/>
                <a:gd name="T15" fmla="*/ 6 h 26"/>
                <a:gd name="T16" fmla="*/ 4 w 43"/>
                <a:gd name="T17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26">
                  <a:moveTo>
                    <a:pt x="4" y="4"/>
                  </a:moveTo>
                  <a:cubicBezTo>
                    <a:pt x="41" y="1"/>
                    <a:pt x="41" y="1"/>
                    <a:pt x="41" y="1"/>
                  </a:cubicBezTo>
                  <a:cubicBezTo>
                    <a:pt x="42" y="0"/>
                    <a:pt x="43" y="1"/>
                    <a:pt x="43" y="2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0" y="21"/>
                    <a:pt x="39" y="22"/>
                    <a:pt x="38" y="22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0" y="26"/>
                    <a:pt x="0" y="25"/>
                    <a:pt x="0" y="2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4" y="4"/>
                  </a:cubicBezTo>
                  <a:close/>
                </a:path>
              </a:pathLst>
            </a:custGeom>
            <a:solidFill>
              <a:srgbClr val="494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6" name="îślíḓè"/>
            <p:cNvSpPr/>
            <p:nvPr/>
          </p:nvSpPr>
          <p:spPr bwMode="auto">
            <a:xfrm>
              <a:off x="5243513" y="4198938"/>
              <a:ext cx="517525" cy="282575"/>
            </a:xfrm>
            <a:custGeom>
              <a:avLst/>
              <a:gdLst>
                <a:gd name="T0" fmla="*/ 31 w 157"/>
                <a:gd name="T1" fmla="*/ 0 h 86"/>
                <a:gd name="T2" fmla="*/ 55 w 157"/>
                <a:gd name="T3" fmla="*/ 21 h 86"/>
                <a:gd name="T4" fmla="*/ 155 w 157"/>
                <a:gd name="T5" fmla="*/ 50 h 86"/>
                <a:gd name="T6" fmla="*/ 154 w 157"/>
                <a:gd name="T7" fmla="*/ 74 h 86"/>
                <a:gd name="T8" fmla="*/ 50 w 157"/>
                <a:gd name="T9" fmla="*/ 60 h 86"/>
                <a:gd name="T10" fmla="*/ 31 w 157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7" h="86">
                  <a:moveTo>
                    <a:pt x="31" y="0"/>
                  </a:moveTo>
                  <a:cubicBezTo>
                    <a:pt x="31" y="0"/>
                    <a:pt x="46" y="1"/>
                    <a:pt x="55" y="21"/>
                  </a:cubicBezTo>
                  <a:cubicBezTo>
                    <a:pt x="64" y="41"/>
                    <a:pt x="112" y="58"/>
                    <a:pt x="155" y="50"/>
                  </a:cubicBezTo>
                  <a:cubicBezTo>
                    <a:pt x="155" y="50"/>
                    <a:pt x="157" y="63"/>
                    <a:pt x="154" y="74"/>
                  </a:cubicBezTo>
                  <a:cubicBezTo>
                    <a:pt x="154" y="74"/>
                    <a:pt x="84" y="86"/>
                    <a:pt x="50" y="60"/>
                  </a:cubicBezTo>
                  <a:cubicBezTo>
                    <a:pt x="50" y="60"/>
                    <a:pt x="0" y="24"/>
                    <a:pt x="31" y="0"/>
                  </a:cubicBezTo>
                  <a:close/>
                </a:path>
              </a:pathLst>
            </a:custGeom>
            <a:solidFill>
              <a:srgbClr val="EC6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7" name="iśḷídè"/>
            <p:cNvSpPr/>
            <p:nvPr/>
          </p:nvSpPr>
          <p:spPr bwMode="auto">
            <a:xfrm>
              <a:off x="5418138" y="3914776"/>
              <a:ext cx="88900" cy="95250"/>
            </a:xfrm>
            <a:custGeom>
              <a:avLst/>
              <a:gdLst>
                <a:gd name="T0" fmla="*/ 27 w 27"/>
                <a:gd name="T1" fmla="*/ 21 h 29"/>
                <a:gd name="T2" fmla="*/ 3 w 27"/>
                <a:gd name="T3" fmla="*/ 0 h 29"/>
                <a:gd name="T4" fmla="*/ 1 w 27"/>
                <a:gd name="T5" fmla="*/ 7 h 29"/>
                <a:gd name="T6" fmla="*/ 26 w 27"/>
                <a:gd name="T7" fmla="*/ 29 h 29"/>
                <a:gd name="T8" fmla="*/ 27 w 27"/>
                <a:gd name="T9" fmla="*/ 2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8">
                  <a:moveTo>
                    <a:pt x="27" y="21"/>
                  </a:moveTo>
                  <a:cubicBezTo>
                    <a:pt x="27" y="21"/>
                    <a:pt x="11" y="14"/>
                    <a:pt x="3" y="0"/>
                  </a:cubicBezTo>
                  <a:cubicBezTo>
                    <a:pt x="3" y="0"/>
                    <a:pt x="0" y="2"/>
                    <a:pt x="1" y="7"/>
                  </a:cubicBezTo>
                  <a:cubicBezTo>
                    <a:pt x="1" y="7"/>
                    <a:pt x="9" y="21"/>
                    <a:pt x="26" y="29"/>
                  </a:cubicBezTo>
                  <a:lnTo>
                    <a:pt x="27" y="21"/>
                  </a:lnTo>
                  <a:close/>
                </a:path>
              </a:pathLst>
            </a:custGeom>
            <a:solidFill>
              <a:srgbClr val="734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258" name="任意多边形: 形状 34">
            <a:extLst>
              <a:ext uri="{FF2B5EF4-FFF2-40B4-BE49-F238E27FC236}">
                <a16:creationId xmlns:a16="http://schemas.microsoft.com/office/drawing/2014/main" id="{C077667B-8A66-4098-82AF-B7FC48815378}"/>
              </a:ext>
            </a:extLst>
          </p:cNvPr>
          <p:cNvSpPr/>
          <p:nvPr/>
        </p:nvSpPr>
        <p:spPr>
          <a:xfrm>
            <a:off x="314325" y="540544"/>
            <a:ext cx="692944" cy="346472"/>
          </a:xfrm>
          <a:custGeom>
            <a:avLst/>
            <a:gdLst>
              <a:gd name="txL" fmla="*/ 0 w 923740"/>
              <a:gd name="txT" fmla="*/ 0 h 461870"/>
              <a:gd name="txR" fmla="*/ 923740 w 923740"/>
              <a:gd name="txB" fmla="*/ 461870 h 461870"/>
            </a:gdLst>
            <a:ahLst/>
            <a:cxnLst>
              <a:cxn ang="0">
                <a:pos x="0" y="0"/>
              </a:cxn>
              <a:cxn ang="0">
                <a:pos x="33227" y="0"/>
              </a:cxn>
              <a:cxn ang="0">
                <a:pos x="33227" y="428643"/>
              </a:cxn>
              <a:cxn ang="0">
                <a:pos x="890513" y="428643"/>
              </a:cxn>
              <a:cxn ang="0">
                <a:pos x="890513" y="0"/>
              </a:cxn>
              <a:cxn ang="0">
                <a:pos x="923740" y="0"/>
              </a:cxn>
              <a:cxn ang="0">
                <a:pos x="923740" y="461870"/>
              </a:cxn>
              <a:cxn ang="0">
                <a:pos x="0" y="461870"/>
              </a:cxn>
              <a:cxn ang="0">
                <a:pos x="0" y="0"/>
              </a:cxn>
            </a:cxnLst>
            <a:rect l="txL" t="txT" r="txR" b="txB"/>
            <a:pathLst>
              <a:path w="923740" h="461870">
                <a:moveTo>
                  <a:pt x="0" y="0"/>
                </a:moveTo>
                <a:lnTo>
                  <a:pt x="33227" y="0"/>
                </a:lnTo>
                <a:lnTo>
                  <a:pt x="33227" y="428643"/>
                </a:lnTo>
                <a:lnTo>
                  <a:pt x="890513" y="428643"/>
                </a:lnTo>
                <a:lnTo>
                  <a:pt x="890513" y="0"/>
                </a:lnTo>
                <a:lnTo>
                  <a:pt x="923740" y="0"/>
                </a:lnTo>
                <a:lnTo>
                  <a:pt x="923740" y="461870"/>
                </a:lnTo>
                <a:lnTo>
                  <a:pt x="0" y="461870"/>
                </a:lnTo>
                <a:lnTo>
                  <a:pt x="0" y="0"/>
                </a:lnTo>
                <a:close/>
              </a:path>
            </a:pathLst>
          </a:custGeom>
          <a:solidFill>
            <a:srgbClr val="FF9966"/>
          </a:solidFill>
          <a:ln w="12700">
            <a:noFill/>
          </a:ln>
        </p:spPr>
        <p:txBody>
          <a:bodyPr anchor="ctr"/>
          <a:lstStyle/>
          <a:p>
            <a:pPr algn="ctr"/>
            <a:endParaRPr sz="1200">
              <a:ea typeface="宋体" panose="02010600030101010101" pitchFamily="2" charset="-122"/>
            </a:endParaRPr>
          </a:p>
        </p:txBody>
      </p:sp>
      <p:sp>
        <p:nvSpPr>
          <p:cNvPr id="259" name="任意多边形: 形状 35">
            <a:extLst>
              <a:ext uri="{FF2B5EF4-FFF2-40B4-BE49-F238E27FC236}">
                <a16:creationId xmlns:a16="http://schemas.microsoft.com/office/drawing/2014/main" id="{A455EC33-6C06-4AED-B54E-D07373AF4DC5}"/>
              </a:ext>
            </a:extLst>
          </p:cNvPr>
          <p:cNvSpPr/>
          <p:nvPr/>
        </p:nvSpPr>
        <p:spPr>
          <a:xfrm>
            <a:off x="314325" y="194072"/>
            <a:ext cx="692944" cy="346472"/>
          </a:xfrm>
          <a:custGeom>
            <a:avLst/>
            <a:gdLst>
              <a:gd name="txL" fmla="*/ 0 w 923740"/>
              <a:gd name="txT" fmla="*/ 0 h 461870"/>
              <a:gd name="txR" fmla="*/ 923740 w 923740"/>
              <a:gd name="txB" fmla="*/ 461870 h 461870"/>
            </a:gdLst>
            <a:ahLst/>
            <a:cxnLst>
              <a:cxn ang="0">
                <a:pos x="0" y="0"/>
              </a:cxn>
              <a:cxn ang="0">
                <a:pos x="923740" y="0"/>
              </a:cxn>
              <a:cxn ang="0">
                <a:pos x="923740" y="461870"/>
              </a:cxn>
              <a:cxn ang="0">
                <a:pos x="890513" y="461870"/>
              </a:cxn>
              <a:cxn ang="0">
                <a:pos x="890513" y="33227"/>
              </a:cxn>
              <a:cxn ang="0">
                <a:pos x="33227" y="33227"/>
              </a:cxn>
              <a:cxn ang="0">
                <a:pos x="33227" y="461870"/>
              </a:cxn>
              <a:cxn ang="0">
                <a:pos x="0" y="461870"/>
              </a:cxn>
              <a:cxn ang="0">
                <a:pos x="0" y="0"/>
              </a:cxn>
            </a:cxnLst>
            <a:rect l="txL" t="txT" r="txR" b="txB"/>
            <a:pathLst>
              <a:path w="923740" h="461870">
                <a:moveTo>
                  <a:pt x="0" y="0"/>
                </a:moveTo>
                <a:lnTo>
                  <a:pt x="923740" y="0"/>
                </a:lnTo>
                <a:lnTo>
                  <a:pt x="923740" y="461870"/>
                </a:lnTo>
                <a:lnTo>
                  <a:pt x="890513" y="461870"/>
                </a:lnTo>
                <a:lnTo>
                  <a:pt x="890513" y="33227"/>
                </a:lnTo>
                <a:lnTo>
                  <a:pt x="33227" y="33227"/>
                </a:lnTo>
                <a:lnTo>
                  <a:pt x="33227" y="461870"/>
                </a:lnTo>
                <a:lnTo>
                  <a:pt x="0" y="461870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 w="12700">
            <a:noFill/>
          </a:ln>
        </p:spPr>
        <p:txBody>
          <a:bodyPr anchor="ctr"/>
          <a:lstStyle/>
          <a:p>
            <a:pPr algn="ctr"/>
            <a:endParaRPr sz="1200">
              <a:ea typeface="宋体" panose="02010600030101010101" pitchFamily="2" charset="-122"/>
            </a:endParaRPr>
          </a:p>
        </p:txBody>
      </p:sp>
      <p:sp>
        <p:nvSpPr>
          <p:cNvPr id="260" name="文本框 37">
            <a:extLst>
              <a:ext uri="{FF2B5EF4-FFF2-40B4-BE49-F238E27FC236}">
                <a16:creationId xmlns:a16="http://schemas.microsoft.com/office/drawing/2014/main" id="{C1E62C6E-4B4C-4787-8EB2-891E00D52F7B}"/>
              </a:ext>
            </a:extLst>
          </p:cNvPr>
          <p:cNvSpPr/>
          <p:nvPr/>
        </p:nvSpPr>
        <p:spPr>
          <a:xfrm>
            <a:off x="1104900" y="278606"/>
            <a:ext cx="1415772" cy="47025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>
              <a:lnSpc>
                <a:spcPct val="110000"/>
              </a:lnSpc>
              <a:buClr>
                <a:srgbClr val="800000"/>
              </a:buClr>
              <a:buSzPct val="80000"/>
              <a:buFont typeface="Wingdings" panose="05000000000000000000" pitchFamily="2" charset="2"/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常见问题</a:t>
            </a:r>
          </a:p>
        </p:txBody>
      </p:sp>
      <p:pic>
        <p:nvPicPr>
          <p:cNvPr id="261" name="图片 260">
            <a:extLst>
              <a:ext uri="{FF2B5EF4-FFF2-40B4-BE49-F238E27FC236}">
                <a16:creationId xmlns:a16="http://schemas.microsoft.com/office/drawing/2014/main" id="{C5BB4659-F953-4723-8D33-EE7610ED75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4780" y="115729"/>
            <a:ext cx="2729865" cy="424815"/>
          </a:xfrm>
          <a:prstGeom prst="rect">
            <a:avLst/>
          </a:prstGeom>
        </p:spPr>
      </p:pic>
    </p:spTree>
  </p:cSld>
  <p:clrMapOvr>
    <a:masterClrMapping/>
  </p:clrMapOvr>
  <p:transition spd="slow" advClick="0" advTm="1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文本框 3080"/>
          <p:cNvSpPr txBox="1">
            <a:spLocks noChangeArrowheads="1"/>
          </p:cNvSpPr>
          <p:nvPr/>
        </p:nvSpPr>
        <p:spPr bwMode="auto">
          <a:xfrm>
            <a:off x="3442182" y="1384690"/>
            <a:ext cx="5470525" cy="2035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023" tIns="32511" rIns="65023" bIns="32511">
            <a:spAutoFit/>
          </a:bodyPr>
          <a:lstStyle/>
          <a:p>
            <a:pPr fontAlgn="auto">
              <a:lnSpc>
                <a:spcPts val="2000"/>
              </a:lnSpc>
              <a:buFontTx/>
              <a:buNone/>
            </a:pPr>
            <a:endParaRPr lang="en-US" altLang="zh-CN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fontAlgn="auto">
              <a:lnSpc>
                <a:spcPts val="2000"/>
              </a:lnSpc>
              <a:buFontTx/>
              <a:buNone/>
            </a:pPr>
            <a:r>
              <a:rPr lang="zh-CN" altLang="en-US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二、融资期限</a:t>
            </a:r>
            <a:endParaRPr lang="en-US" altLang="zh-CN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fontAlgn="auto">
              <a:lnSpc>
                <a:spcPts val="2000"/>
              </a:lnSpc>
              <a:buFontTx/>
              <a:buNone/>
            </a:pPr>
            <a:endParaRPr lang="zh-CN" altLang="en-US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fontAlgn="auto">
              <a:lnSpc>
                <a:spcPts val="2000"/>
              </a:lnSpc>
              <a:buFontTx/>
              <a:buNone/>
            </a:pPr>
            <a:r>
              <a:rPr lang="zh-CN" altLang="en-US" sz="1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结合买卖双方贸易背景，如付款期限确实在合理账期内，可根据客户实际情况确定账期，最长期限为一年。</a:t>
            </a:r>
            <a:endParaRPr lang="en-US" altLang="zh-CN" sz="16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ts val="2000"/>
              </a:lnSpc>
              <a:buNone/>
            </a:pPr>
            <a:endParaRPr lang="zh-CN" altLang="en-US" sz="1400" dirty="0">
              <a:solidFill>
                <a:srgbClr val="FF0000"/>
              </a:solidFill>
              <a:latin typeface="华文细黑" pitchFamily="2" charset="-122"/>
              <a:ea typeface="华文细黑" pitchFamily="2" charset="-122"/>
            </a:endParaRPr>
          </a:p>
          <a:p>
            <a:pPr>
              <a:buNone/>
            </a:pPr>
            <a:endParaRPr lang="en-US" altLang="zh-CN" sz="1400" dirty="0">
              <a:latin typeface="华文细黑" pitchFamily="2" charset="-122"/>
              <a:ea typeface="华文细黑" pitchFamily="2" charset="-122"/>
            </a:endParaRPr>
          </a:p>
          <a:p>
            <a:pPr algn="l"/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752c0673-ff9c-4f93-9053-9c791c29a251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382270" y="1115695"/>
            <a:ext cx="3139440" cy="2996565"/>
            <a:chOff x="3463925" y="900113"/>
            <a:chExt cx="5264150" cy="5057776"/>
          </a:xfrm>
        </p:grpSpPr>
        <p:sp>
          <p:nvSpPr>
            <p:cNvPr id="44" name="íṩľîḓé"/>
            <p:cNvSpPr/>
            <p:nvPr/>
          </p:nvSpPr>
          <p:spPr bwMode="auto">
            <a:xfrm>
              <a:off x="6189663" y="5664201"/>
              <a:ext cx="501650" cy="293688"/>
            </a:xfrm>
            <a:custGeom>
              <a:avLst/>
              <a:gdLst>
                <a:gd name="T0" fmla="*/ 80 w 152"/>
                <a:gd name="T1" fmla="*/ 0 h 89"/>
                <a:gd name="T2" fmla="*/ 78 w 152"/>
                <a:gd name="T3" fmla="*/ 0 h 89"/>
                <a:gd name="T4" fmla="*/ 15 w 152"/>
                <a:gd name="T5" fmla="*/ 37 h 89"/>
                <a:gd name="T6" fmla="*/ 1 w 152"/>
                <a:gd name="T7" fmla="*/ 45 h 89"/>
                <a:gd name="T8" fmla="*/ 1 w 152"/>
                <a:gd name="T9" fmla="*/ 48 h 89"/>
                <a:gd name="T10" fmla="*/ 3 w 152"/>
                <a:gd name="T11" fmla="*/ 49 h 89"/>
                <a:gd name="T12" fmla="*/ 72 w 152"/>
                <a:gd name="T13" fmla="*/ 89 h 89"/>
                <a:gd name="T14" fmla="*/ 74 w 152"/>
                <a:gd name="T15" fmla="*/ 89 h 89"/>
                <a:gd name="T16" fmla="*/ 75 w 152"/>
                <a:gd name="T17" fmla="*/ 89 h 89"/>
                <a:gd name="T18" fmla="*/ 142 w 152"/>
                <a:gd name="T19" fmla="*/ 51 h 89"/>
                <a:gd name="T20" fmla="*/ 150 w 152"/>
                <a:gd name="T21" fmla="*/ 46 h 89"/>
                <a:gd name="T22" fmla="*/ 150 w 152"/>
                <a:gd name="T23" fmla="*/ 40 h 89"/>
                <a:gd name="T24" fmla="*/ 150 w 152"/>
                <a:gd name="T25" fmla="*/ 40 h 89"/>
                <a:gd name="T26" fmla="*/ 82 w 152"/>
                <a:gd name="T27" fmla="*/ 0 h 89"/>
                <a:gd name="T28" fmla="*/ 80 w 152"/>
                <a:gd name="T2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2" h="89">
                  <a:moveTo>
                    <a:pt x="80" y="0"/>
                  </a:moveTo>
                  <a:cubicBezTo>
                    <a:pt x="79" y="0"/>
                    <a:pt x="79" y="0"/>
                    <a:pt x="78" y="0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0" y="45"/>
                    <a:pt x="0" y="47"/>
                    <a:pt x="1" y="48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72" y="89"/>
                    <a:pt x="72" y="89"/>
                    <a:pt x="72" y="89"/>
                  </a:cubicBezTo>
                  <a:cubicBezTo>
                    <a:pt x="72" y="89"/>
                    <a:pt x="73" y="89"/>
                    <a:pt x="74" y="89"/>
                  </a:cubicBezTo>
                  <a:cubicBezTo>
                    <a:pt x="74" y="89"/>
                    <a:pt x="75" y="89"/>
                    <a:pt x="75" y="89"/>
                  </a:cubicBezTo>
                  <a:cubicBezTo>
                    <a:pt x="142" y="51"/>
                    <a:pt x="142" y="51"/>
                    <a:pt x="142" y="51"/>
                  </a:cubicBezTo>
                  <a:cubicBezTo>
                    <a:pt x="150" y="46"/>
                    <a:pt x="150" y="46"/>
                    <a:pt x="150" y="46"/>
                  </a:cubicBezTo>
                  <a:cubicBezTo>
                    <a:pt x="152" y="44"/>
                    <a:pt x="152" y="41"/>
                    <a:pt x="150" y="40"/>
                  </a:cubicBezTo>
                  <a:cubicBezTo>
                    <a:pt x="150" y="40"/>
                    <a:pt x="150" y="40"/>
                    <a:pt x="150" y="4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1" y="0"/>
                    <a:pt x="80" y="0"/>
                    <a:pt x="80" y="0"/>
                  </a:cubicBezTo>
                </a:path>
              </a:pathLst>
            </a:custGeom>
            <a:solidFill>
              <a:srgbClr val="2B3990">
                <a:alpha val="1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ísḻíḓê"/>
            <p:cNvSpPr/>
            <p:nvPr/>
          </p:nvSpPr>
          <p:spPr bwMode="auto">
            <a:xfrm>
              <a:off x="6526213" y="2468563"/>
              <a:ext cx="498475" cy="303213"/>
            </a:xfrm>
            <a:custGeom>
              <a:avLst/>
              <a:gdLst>
                <a:gd name="T0" fmla="*/ 147 w 151"/>
                <a:gd name="T1" fmla="*/ 0 h 92"/>
                <a:gd name="T2" fmla="*/ 136 w 151"/>
                <a:gd name="T3" fmla="*/ 7 h 92"/>
                <a:gd name="T4" fmla="*/ 131 w 151"/>
                <a:gd name="T5" fmla="*/ 12 h 92"/>
                <a:gd name="T6" fmla="*/ 17 w 151"/>
                <a:gd name="T7" fmla="*/ 9 h 92"/>
                <a:gd name="T8" fmla="*/ 14 w 151"/>
                <a:gd name="T9" fmla="*/ 6 h 92"/>
                <a:gd name="T10" fmla="*/ 0 w 151"/>
                <a:gd name="T11" fmla="*/ 4 h 92"/>
                <a:gd name="T12" fmla="*/ 0 w 151"/>
                <a:gd name="T13" fmla="*/ 49 h 92"/>
                <a:gd name="T14" fmla="*/ 1 w 151"/>
                <a:gd name="T15" fmla="*/ 50 h 92"/>
                <a:gd name="T16" fmla="*/ 3 w 151"/>
                <a:gd name="T17" fmla="*/ 52 h 92"/>
                <a:gd name="T18" fmla="*/ 71 w 151"/>
                <a:gd name="T19" fmla="*/ 91 h 92"/>
                <a:gd name="T20" fmla="*/ 75 w 151"/>
                <a:gd name="T21" fmla="*/ 91 h 92"/>
                <a:gd name="T22" fmla="*/ 141 w 151"/>
                <a:gd name="T23" fmla="*/ 53 h 92"/>
                <a:gd name="T24" fmla="*/ 150 w 151"/>
                <a:gd name="T25" fmla="*/ 48 h 92"/>
                <a:gd name="T26" fmla="*/ 151 w 151"/>
                <a:gd name="T27" fmla="*/ 45 h 92"/>
                <a:gd name="T28" fmla="*/ 151 w 151"/>
                <a:gd name="T29" fmla="*/ 45 h 92"/>
                <a:gd name="T30" fmla="*/ 151 w 151"/>
                <a:gd name="T31" fmla="*/ 0 h 92"/>
                <a:gd name="T32" fmla="*/ 147 w 151"/>
                <a:gd name="T3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1" h="92">
                  <a:moveTo>
                    <a:pt x="147" y="0"/>
                  </a:moveTo>
                  <a:cubicBezTo>
                    <a:pt x="136" y="7"/>
                    <a:pt x="136" y="7"/>
                    <a:pt x="136" y="7"/>
                  </a:cubicBezTo>
                  <a:cubicBezTo>
                    <a:pt x="131" y="12"/>
                    <a:pt x="131" y="12"/>
                    <a:pt x="131" y="12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50"/>
                    <a:pt x="1" y="50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72" y="92"/>
                    <a:pt x="74" y="92"/>
                    <a:pt x="75" y="91"/>
                  </a:cubicBezTo>
                  <a:cubicBezTo>
                    <a:pt x="141" y="53"/>
                    <a:pt x="141" y="53"/>
                    <a:pt x="141" y="53"/>
                  </a:cubicBezTo>
                  <a:cubicBezTo>
                    <a:pt x="150" y="48"/>
                    <a:pt x="150" y="48"/>
                    <a:pt x="150" y="48"/>
                  </a:cubicBezTo>
                  <a:cubicBezTo>
                    <a:pt x="151" y="47"/>
                    <a:pt x="151" y="46"/>
                    <a:pt x="151" y="45"/>
                  </a:cubicBezTo>
                  <a:cubicBezTo>
                    <a:pt x="151" y="45"/>
                    <a:pt x="151" y="45"/>
                    <a:pt x="151" y="45"/>
                  </a:cubicBezTo>
                  <a:cubicBezTo>
                    <a:pt x="151" y="0"/>
                    <a:pt x="151" y="0"/>
                    <a:pt x="151" y="0"/>
                  </a:cubicBezTo>
                  <a:lnTo>
                    <a:pt x="147" y="0"/>
                  </a:lnTo>
                  <a:close/>
                </a:path>
              </a:pathLst>
            </a:custGeom>
            <a:gradFill>
              <a:gsLst>
                <a:gs pos="0">
                  <a:srgbClr val="76BEF5"/>
                </a:gs>
                <a:gs pos="100000">
                  <a:srgbClr val="89DCFD"/>
                </a:gs>
                <a:gs pos="44000">
                  <a:srgbClr val="81CFFA"/>
                </a:gs>
              </a:gsLst>
              <a:lin ang="0" scaled="1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i$liďè"/>
            <p:cNvSpPr/>
            <p:nvPr/>
          </p:nvSpPr>
          <p:spPr bwMode="auto">
            <a:xfrm>
              <a:off x="6523038" y="2327276"/>
              <a:ext cx="504825" cy="295275"/>
            </a:xfrm>
            <a:custGeom>
              <a:avLst/>
              <a:gdLst>
                <a:gd name="T0" fmla="*/ 151 w 153"/>
                <a:gd name="T1" fmla="*/ 40 h 90"/>
                <a:gd name="T2" fmla="*/ 151 w 153"/>
                <a:gd name="T3" fmla="*/ 40 h 90"/>
                <a:gd name="T4" fmla="*/ 82 w 153"/>
                <a:gd name="T5" fmla="*/ 0 h 90"/>
                <a:gd name="T6" fmla="*/ 79 w 153"/>
                <a:gd name="T7" fmla="*/ 0 h 90"/>
                <a:gd name="T8" fmla="*/ 16 w 153"/>
                <a:gd name="T9" fmla="*/ 37 h 90"/>
                <a:gd name="T10" fmla="*/ 2 w 153"/>
                <a:gd name="T11" fmla="*/ 45 h 90"/>
                <a:gd name="T12" fmla="*/ 2 w 153"/>
                <a:gd name="T13" fmla="*/ 48 h 90"/>
                <a:gd name="T14" fmla="*/ 4 w 153"/>
                <a:gd name="T15" fmla="*/ 49 h 90"/>
                <a:gd name="T16" fmla="*/ 72 w 153"/>
                <a:gd name="T17" fmla="*/ 89 h 90"/>
                <a:gd name="T18" fmla="*/ 76 w 153"/>
                <a:gd name="T19" fmla="*/ 89 h 90"/>
                <a:gd name="T20" fmla="*/ 142 w 153"/>
                <a:gd name="T21" fmla="*/ 51 h 90"/>
                <a:gd name="T22" fmla="*/ 151 w 153"/>
                <a:gd name="T23" fmla="*/ 46 h 90"/>
                <a:gd name="T24" fmla="*/ 151 w 153"/>
                <a:gd name="T25" fmla="*/ 4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" h="90">
                  <a:moveTo>
                    <a:pt x="151" y="40"/>
                  </a:moveTo>
                  <a:cubicBezTo>
                    <a:pt x="151" y="40"/>
                    <a:pt x="151" y="40"/>
                    <a:pt x="151" y="4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1" y="0"/>
                    <a:pt x="80" y="0"/>
                    <a:pt x="79" y="0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0" y="46"/>
                    <a:pt x="0" y="47"/>
                    <a:pt x="2" y="48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72" y="89"/>
                    <a:pt x="72" y="89"/>
                    <a:pt x="72" y="89"/>
                  </a:cubicBezTo>
                  <a:cubicBezTo>
                    <a:pt x="73" y="90"/>
                    <a:pt x="75" y="90"/>
                    <a:pt x="76" y="89"/>
                  </a:cubicBezTo>
                  <a:cubicBezTo>
                    <a:pt x="142" y="51"/>
                    <a:pt x="142" y="51"/>
                    <a:pt x="142" y="51"/>
                  </a:cubicBezTo>
                  <a:cubicBezTo>
                    <a:pt x="151" y="46"/>
                    <a:pt x="151" y="46"/>
                    <a:pt x="151" y="46"/>
                  </a:cubicBezTo>
                  <a:cubicBezTo>
                    <a:pt x="153" y="45"/>
                    <a:pt x="153" y="41"/>
                    <a:pt x="151" y="40"/>
                  </a:cubicBez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íśľîḓè"/>
            <p:cNvSpPr/>
            <p:nvPr/>
          </p:nvSpPr>
          <p:spPr bwMode="auto">
            <a:xfrm>
              <a:off x="6372225" y="1190626"/>
              <a:ext cx="952500" cy="1165225"/>
            </a:xfrm>
            <a:custGeom>
              <a:avLst/>
              <a:gdLst>
                <a:gd name="T0" fmla="*/ 600 w 600"/>
                <a:gd name="T1" fmla="*/ 346 h 734"/>
                <a:gd name="T2" fmla="*/ 600 w 600"/>
                <a:gd name="T3" fmla="*/ 734 h 734"/>
                <a:gd name="T4" fmla="*/ 0 w 600"/>
                <a:gd name="T5" fmla="*/ 388 h 734"/>
                <a:gd name="T6" fmla="*/ 0 w 600"/>
                <a:gd name="T7" fmla="*/ 0 h 734"/>
                <a:gd name="T8" fmla="*/ 600 w 600"/>
                <a:gd name="T9" fmla="*/ 346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0" h="734">
                  <a:moveTo>
                    <a:pt x="600" y="346"/>
                  </a:moveTo>
                  <a:lnTo>
                    <a:pt x="600" y="734"/>
                  </a:lnTo>
                  <a:lnTo>
                    <a:pt x="0" y="388"/>
                  </a:lnTo>
                  <a:lnTo>
                    <a:pt x="0" y="0"/>
                  </a:lnTo>
                  <a:lnTo>
                    <a:pt x="600" y="346"/>
                  </a:lnTo>
                  <a:close/>
                </a:path>
              </a:pathLst>
            </a:custGeom>
            <a:solidFill>
              <a:srgbClr val="FFD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íŝ1ïḓè"/>
            <p:cNvSpPr/>
            <p:nvPr/>
          </p:nvSpPr>
          <p:spPr bwMode="auto">
            <a:xfrm>
              <a:off x="6415088" y="1271588"/>
              <a:ext cx="200025" cy="142875"/>
            </a:xfrm>
            <a:custGeom>
              <a:avLst/>
              <a:gdLst>
                <a:gd name="T0" fmla="*/ 126 w 126"/>
                <a:gd name="T1" fmla="*/ 90 h 90"/>
                <a:gd name="T2" fmla="*/ 126 w 126"/>
                <a:gd name="T3" fmla="*/ 75 h 90"/>
                <a:gd name="T4" fmla="*/ 0 w 126"/>
                <a:gd name="T5" fmla="*/ 0 h 90"/>
                <a:gd name="T6" fmla="*/ 0 w 126"/>
                <a:gd name="T7" fmla="*/ 15 h 90"/>
                <a:gd name="T8" fmla="*/ 126 w 126"/>
                <a:gd name="T9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90">
                  <a:moveTo>
                    <a:pt x="126" y="90"/>
                  </a:moveTo>
                  <a:lnTo>
                    <a:pt x="126" y="75"/>
                  </a:lnTo>
                  <a:lnTo>
                    <a:pt x="0" y="0"/>
                  </a:lnTo>
                  <a:lnTo>
                    <a:pt x="0" y="15"/>
                  </a:lnTo>
                  <a:lnTo>
                    <a:pt x="126" y="90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ïṣḻîḋé"/>
            <p:cNvSpPr/>
            <p:nvPr/>
          </p:nvSpPr>
          <p:spPr bwMode="auto">
            <a:xfrm>
              <a:off x="6415088" y="1317626"/>
              <a:ext cx="200025" cy="139700"/>
            </a:xfrm>
            <a:custGeom>
              <a:avLst/>
              <a:gdLst>
                <a:gd name="T0" fmla="*/ 126 w 126"/>
                <a:gd name="T1" fmla="*/ 88 h 88"/>
                <a:gd name="T2" fmla="*/ 126 w 126"/>
                <a:gd name="T3" fmla="*/ 73 h 88"/>
                <a:gd name="T4" fmla="*/ 0 w 126"/>
                <a:gd name="T5" fmla="*/ 0 h 88"/>
                <a:gd name="T6" fmla="*/ 0 w 126"/>
                <a:gd name="T7" fmla="*/ 13 h 88"/>
                <a:gd name="T8" fmla="*/ 126 w 126"/>
                <a:gd name="T9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88">
                  <a:moveTo>
                    <a:pt x="126" y="88"/>
                  </a:moveTo>
                  <a:lnTo>
                    <a:pt x="126" y="73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26" y="88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iṡḷîdè"/>
            <p:cNvSpPr/>
            <p:nvPr/>
          </p:nvSpPr>
          <p:spPr bwMode="auto">
            <a:xfrm>
              <a:off x="6415088" y="1360488"/>
              <a:ext cx="200025" cy="139700"/>
            </a:xfrm>
            <a:custGeom>
              <a:avLst/>
              <a:gdLst>
                <a:gd name="T0" fmla="*/ 126 w 126"/>
                <a:gd name="T1" fmla="*/ 88 h 88"/>
                <a:gd name="T2" fmla="*/ 126 w 126"/>
                <a:gd name="T3" fmla="*/ 73 h 88"/>
                <a:gd name="T4" fmla="*/ 0 w 126"/>
                <a:gd name="T5" fmla="*/ 0 h 88"/>
                <a:gd name="T6" fmla="*/ 0 w 126"/>
                <a:gd name="T7" fmla="*/ 13 h 88"/>
                <a:gd name="T8" fmla="*/ 126 w 126"/>
                <a:gd name="T9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88">
                  <a:moveTo>
                    <a:pt x="126" y="88"/>
                  </a:moveTo>
                  <a:lnTo>
                    <a:pt x="126" y="73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26" y="88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îSḻidê"/>
            <p:cNvSpPr/>
            <p:nvPr/>
          </p:nvSpPr>
          <p:spPr bwMode="auto">
            <a:xfrm>
              <a:off x="6727825" y="1457326"/>
              <a:ext cx="201613" cy="138113"/>
            </a:xfrm>
            <a:custGeom>
              <a:avLst/>
              <a:gdLst>
                <a:gd name="T0" fmla="*/ 0 w 127"/>
                <a:gd name="T1" fmla="*/ 0 h 87"/>
                <a:gd name="T2" fmla="*/ 0 w 127"/>
                <a:gd name="T3" fmla="*/ 14 h 87"/>
                <a:gd name="T4" fmla="*/ 127 w 127"/>
                <a:gd name="T5" fmla="*/ 87 h 87"/>
                <a:gd name="T6" fmla="*/ 127 w 127"/>
                <a:gd name="T7" fmla="*/ 72 h 87"/>
                <a:gd name="T8" fmla="*/ 0 w 127"/>
                <a:gd name="T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87">
                  <a:moveTo>
                    <a:pt x="0" y="0"/>
                  </a:moveTo>
                  <a:lnTo>
                    <a:pt x="0" y="14"/>
                  </a:lnTo>
                  <a:lnTo>
                    <a:pt x="127" y="87"/>
                  </a:lnTo>
                  <a:lnTo>
                    <a:pt x="127" y="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ïṧ1iḓe"/>
            <p:cNvSpPr/>
            <p:nvPr/>
          </p:nvSpPr>
          <p:spPr bwMode="auto">
            <a:xfrm>
              <a:off x="6727825" y="1500188"/>
              <a:ext cx="201613" cy="138113"/>
            </a:xfrm>
            <a:custGeom>
              <a:avLst/>
              <a:gdLst>
                <a:gd name="T0" fmla="*/ 0 w 127"/>
                <a:gd name="T1" fmla="*/ 14 h 87"/>
                <a:gd name="T2" fmla="*/ 127 w 127"/>
                <a:gd name="T3" fmla="*/ 87 h 87"/>
                <a:gd name="T4" fmla="*/ 127 w 127"/>
                <a:gd name="T5" fmla="*/ 72 h 87"/>
                <a:gd name="T6" fmla="*/ 0 w 127"/>
                <a:gd name="T7" fmla="*/ 0 h 87"/>
                <a:gd name="T8" fmla="*/ 0 w 127"/>
                <a:gd name="T9" fmla="*/ 1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87">
                  <a:moveTo>
                    <a:pt x="0" y="14"/>
                  </a:moveTo>
                  <a:lnTo>
                    <a:pt x="127" y="87"/>
                  </a:lnTo>
                  <a:lnTo>
                    <a:pt x="127" y="72"/>
                  </a:lnTo>
                  <a:lnTo>
                    <a:pt x="0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iṥļïḋê"/>
            <p:cNvSpPr/>
            <p:nvPr/>
          </p:nvSpPr>
          <p:spPr bwMode="auto">
            <a:xfrm>
              <a:off x="6727825" y="1543051"/>
              <a:ext cx="201613" cy="138113"/>
            </a:xfrm>
            <a:custGeom>
              <a:avLst/>
              <a:gdLst>
                <a:gd name="T0" fmla="*/ 0 w 127"/>
                <a:gd name="T1" fmla="*/ 14 h 87"/>
                <a:gd name="T2" fmla="*/ 127 w 127"/>
                <a:gd name="T3" fmla="*/ 87 h 87"/>
                <a:gd name="T4" fmla="*/ 127 w 127"/>
                <a:gd name="T5" fmla="*/ 72 h 87"/>
                <a:gd name="T6" fmla="*/ 0 w 127"/>
                <a:gd name="T7" fmla="*/ 0 h 87"/>
                <a:gd name="T8" fmla="*/ 0 w 127"/>
                <a:gd name="T9" fmla="*/ 1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87">
                  <a:moveTo>
                    <a:pt x="0" y="14"/>
                  </a:moveTo>
                  <a:lnTo>
                    <a:pt x="127" y="87"/>
                  </a:lnTo>
                  <a:lnTo>
                    <a:pt x="127" y="72"/>
                  </a:lnTo>
                  <a:lnTo>
                    <a:pt x="0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íṥlíḍe"/>
            <p:cNvSpPr/>
            <p:nvPr/>
          </p:nvSpPr>
          <p:spPr bwMode="auto">
            <a:xfrm>
              <a:off x="6727825" y="1651001"/>
              <a:ext cx="201613" cy="138113"/>
            </a:xfrm>
            <a:custGeom>
              <a:avLst/>
              <a:gdLst>
                <a:gd name="T0" fmla="*/ 0 w 127"/>
                <a:gd name="T1" fmla="*/ 15 h 87"/>
                <a:gd name="T2" fmla="*/ 127 w 127"/>
                <a:gd name="T3" fmla="*/ 87 h 87"/>
                <a:gd name="T4" fmla="*/ 127 w 127"/>
                <a:gd name="T5" fmla="*/ 73 h 87"/>
                <a:gd name="T6" fmla="*/ 0 w 127"/>
                <a:gd name="T7" fmla="*/ 0 h 87"/>
                <a:gd name="T8" fmla="*/ 0 w 127"/>
                <a:gd name="T9" fmla="*/ 1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87">
                  <a:moveTo>
                    <a:pt x="0" y="15"/>
                  </a:moveTo>
                  <a:lnTo>
                    <a:pt x="127" y="87"/>
                  </a:lnTo>
                  <a:lnTo>
                    <a:pt x="127" y="73"/>
                  </a:lnTo>
                  <a:lnTo>
                    <a:pt x="0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ïṡ1îďé"/>
            <p:cNvSpPr/>
            <p:nvPr/>
          </p:nvSpPr>
          <p:spPr bwMode="auto">
            <a:xfrm>
              <a:off x="6727825" y="1693863"/>
              <a:ext cx="201613" cy="138113"/>
            </a:xfrm>
            <a:custGeom>
              <a:avLst/>
              <a:gdLst>
                <a:gd name="T0" fmla="*/ 0 w 127"/>
                <a:gd name="T1" fmla="*/ 15 h 87"/>
                <a:gd name="T2" fmla="*/ 127 w 127"/>
                <a:gd name="T3" fmla="*/ 87 h 87"/>
                <a:gd name="T4" fmla="*/ 127 w 127"/>
                <a:gd name="T5" fmla="*/ 73 h 87"/>
                <a:gd name="T6" fmla="*/ 0 w 127"/>
                <a:gd name="T7" fmla="*/ 0 h 87"/>
                <a:gd name="T8" fmla="*/ 0 w 127"/>
                <a:gd name="T9" fmla="*/ 1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87">
                  <a:moveTo>
                    <a:pt x="0" y="15"/>
                  </a:moveTo>
                  <a:lnTo>
                    <a:pt x="127" y="87"/>
                  </a:lnTo>
                  <a:lnTo>
                    <a:pt x="127" y="73"/>
                  </a:lnTo>
                  <a:lnTo>
                    <a:pt x="0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îṧliḋé"/>
            <p:cNvSpPr/>
            <p:nvPr/>
          </p:nvSpPr>
          <p:spPr bwMode="auto">
            <a:xfrm>
              <a:off x="6727825" y="1736726"/>
              <a:ext cx="201613" cy="138113"/>
            </a:xfrm>
            <a:custGeom>
              <a:avLst/>
              <a:gdLst>
                <a:gd name="T0" fmla="*/ 0 w 127"/>
                <a:gd name="T1" fmla="*/ 15 h 87"/>
                <a:gd name="T2" fmla="*/ 127 w 127"/>
                <a:gd name="T3" fmla="*/ 87 h 87"/>
                <a:gd name="T4" fmla="*/ 127 w 127"/>
                <a:gd name="T5" fmla="*/ 73 h 87"/>
                <a:gd name="T6" fmla="*/ 0 w 127"/>
                <a:gd name="T7" fmla="*/ 0 h 87"/>
                <a:gd name="T8" fmla="*/ 0 w 127"/>
                <a:gd name="T9" fmla="*/ 1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87">
                  <a:moveTo>
                    <a:pt x="0" y="15"/>
                  </a:moveTo>
                  <a:lnTo>
                    <a:pt x="127" y="87"/>
                  </a:lnTo>
                  <a:lnTo>
                    <a:pt x="127" y="73"/>
                  </a:lnTo>
                  <a:lnTo>
                    <a:pt x="0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îṡļidê"/>
            <p:cNvSpPr/>
            <p:nvPr/>
          </p:nvSpPr>
          <p:spPr bwMode="auto">
            <a:xfrm>
              <a:off x="6727825" y="1846263"/>
              <a:ext cx="201613" cy="138113"/>
            </a:xfrm>
            <a:custGeom>
              <a:avLst/>
              <a:gdLst>
                <a:gd name="T0" fmla="*/ 0 w 127"/>
                <a:gd name="T1" fmla="*/ 12 h 87"/>
                <a:gd name="T2" fmla="*/ 127 w 127"/>
                <a:gd name="T3" fmla="*/ 87 h 87"/>
                <a:gd name="T4" fmla="*/ 127 w 127"/>
                <a:gd name="T5" fmla="*/ 72 h 87"/>
                <a:gd name="T6" fmla="*/ 0 w 127"/>
                <a:gd name="T7" fmla="*/ 0 h 87"/>
                <a:gd name="T8" fmla="*/ 0 w 127"/>
                <a:gd name="T9" fmla="*/ 1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87">
                  <a:moveTo>
                    <a:pt x="0" y="12"/>
                  </a:moveTo>
                  <a:lnTo>
                    <a:pt x="127" y="87"/>
                  </a:lnTo>
                  <a:lnTo>
                    <a:pt x="127" y="72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íṧḻïḑé"/>
            <p:cNvSpPr/>
            <p:nvPr/>
          </p:nvSpPr>
          <p:spPr bwMode="auto">
            <a:xfrm>
              <a:off x="6727825" y="1889126"/>
              <a:ext cx="201613" cy="138113"/>
            </a:xfrm>
            <a:custGeom>
              <a:avLst/>
              <a:gdLst>
                <a:gd name="T0" fmla="*/ 0 w 127"/>
                <a:gd name="T1" fmla="*/ 14 h 87"/>
                <a:gd name="T2" fmla="*/ 127 w 127"/>
                <a:gd name="T3" fmla="*/ 87 h 87"/>
                <a:gd name="T4" fmla="*/ 127 w 127"/>
                <a:gd name="T5" fmla="*/ 72 h 87"/>
                <a:gd name="T6" fmla="*/ 0 w 127"/>
                <a:gd name="T7" fmla="*/ 0 h 87"/>
                <a:gd name="T8" fmla="*/ 0 w 127"/>
                <a:gd name="T9" fmla="*/ 1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87">
                  <a:moveTo>
                    <a:pt x="0" y="14"/>
                  </a:moveTo>
                  <a:lnTo>
                    <a:pt x="127" y="87"/>
                  </a:lnTo>
                  <a:lnTo>
                    <a:pt x="127" y="72"/>
                  </a:lnTo>
                  <a:lnTo>
                    <a:pt x="0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ï$1îḋé"/>
            <p:cNvSpPr/>
            <p:nvPr/>
          </p:nvSpPr>
          <p:spPr bwMode="auto">
            <a:xfrm>
              <a:off x="6727825" y="1931988"/>
              <a:ext cx="201613" cy="138113"/>
            </a:xfrm>
            <a:custGeom>
              <a:avLst/>
              <a:gdLst>
                <a:gd name="T0" fmla="*/ 0 w 127"/>
                <a:gd name="T1" fmla="*/ 14 h 87"/>
                <a:gd name="T2" fmla="*/ 127 w 127"/>
                <a:gd name="T3" fmla="*/ 87 h 87"/>
                <a:gd name="T4" fmla="*/ 127 w 127"/>
                <a:gd name="T5" fmla="*/ 72 h 87"/>
                <a:gd name="T6" fmla="*/ 0 w 127"/>
                <a:gd name="T7" fmla="*/ 0 h 87"/>
                <a:gd name="T8" fmla="*/ 0 w 127"/>
                <a:gd name="T9" fmla="*/ 1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87">
                  <a:moveTo>
                    <a:pt x="0" y="14"/>
                  </a:moveTo>
                  <a:lnTo>
                    <a:pt x="127" y="87"/>
                  </a:lnTo>
                  <a:lnTo>
                    <a:pt x="127" y="72"/>
                  </a:lnTo>
                  <a:lnTo>
                    <a:pt x="0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ïsļïdé"/>
            <p:cNvSpPr/>
            <p:nvPr/>
          </p:nvSpPr>
          <p:spPr bwMode="auto">
            <a:xfrm>
              <a:off x="6415088" y="1403351"/>
              <a:ext cx="200025" cy="139700"/>
            </a:xfrm>
            <a:custGeom>
              <a:avLst/>
              <a:gdLst>
                <a:gd name="T0" fmla="*/ 126 w 126"/>
                <a:gd name="T1" fmla="*/ 88 h 88"/>
                <a:gd name="T2" fmla="*/ 126 w 126"/>
                <a:gd name="T3" fmla="*/ 73 h 88"/>
                <a:gd name="T4" fmla="*/ 0 w 126"/>
                <a:gd name="T5" fmla="*/ 0 h 88"/>
                <a:gd name="T6" fmla="*/ 0 w 126"/>
                <a:gd name="T7" fmla="*/ 13 h 88"/>
                <a:gd name="T8" fmla="*/ 126 w 126"/>
                <a:gd name="T9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88">
                  <a:moveTo>
                    <a:pt x="126" y="88"/>
                  </a:moveTo>
                  <a:lnTo>
                    <a:pt x="126" y="73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26" y="88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ï$ḻíḍê"/>
            <p:cNvSpPr/>
            <p:nvPr/>
          </p:nvSpPr>
          <p:spPr bwMode="auto">
            <a:xfrm>
              <a:off x="7008813" y="1878013"/>
              <a:ext cx="73025" cy="274638"/>
            </a:xfrm>
            <a:custGeom>
              <a:avLst/>
              <a:gdLst>
                <a:gd name="T0" fmla="*/ 46 w 46"/>
                <a:gd name="T1" fmla="*/ 27 h 173"/>
                <a:gd name="T2" fmla="*/ 0 w 46"/>
                <a:gd name="T3" fmla="*/ 0 h 173"/>
                <a:gd name="T4" fmla="*/ 0 w 46"/>
                <a:gd name="T5" fmla="*/ 148 h 173"/>
                <a:gd name="T6" fmla="*/ 46 w 46"/>
                <a:gd name="T7" fmla="*/ 173 h 173"/>
                <a:gd name="T8" fmla="*/ 46 w 46"/>
                <a:gd name="T9" fmla="*/ 27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73">
                  <a:moveTo>
                    <a:pt x="46" y="27"/>
                  </a:moveTo>
                  <a:lnTo>
                    <a:pt x="0" y="0"/>
                  </a:lnTo>
                  <a:lnTo>
                    <a:pt x="0" y="148"/>
                  </a:lnTo>
                  <a:lnTo>
                    <a:pt x="46" y="173"/>
                  </a:lnTo>
                  <a:lnTo>
                    <a:pt x="46" y="27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ïšľïḍê"/>
            <p:cNvSpPr/>
            <p:nvPr/>
          </p:nvSpPr>
          <p:spPr bwMode="auto">
            <a:xfrm>
              <a:off x="7104063" y="1806576"/>
              <a:ext cx="69850" cy="401638"/>
            </a:xfrm>
            <a:custGeom>
              <a:avLst/>
              <a:gdLst>
                <a:gd name="T0" fmla="*/ 44 w 44"/>
                <a:gd name="T1" fmla="*/ 27 h 253"/>
                <a:gd name="T2" fmla="*/ 0 w 44"/>
                <a:gd name="T3" fmla="*/ 0 h 253"/>
                <a:gd name="T4" fmla="*/ 0 w 44"/>
                <a:gd name="T5" fmla="*/ 228 h 253"/>
                <a:gd name="T6" fmla="*/ 44 w 44"/>
                <a:gd name="T7" fmla="*/ 253 h 253"/>
                <a:gd name="T8" fmla="*/ 44 w 44"/>
                <a:gd name="T9" fmla="*/ 27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253">
                  <a:moveTo>
                    <a:pt x="44" y="27"/>
                  </a:moveTo>
                  <a:lnTo>
                    <a:pt x="0" y="0"/>
                  </a:lnTo>
                  <a:lnTo>
                    <a:pt x="0" y="228"/>
                  </a:lnTo>
                  <a:lnTo>
                    <a:pt x="44" y="253"/>
                  </a:lnTo>
                  <a:lnTo>
                    <a:pt x="44" y="27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íśľídé"/>
            <p:cNvSpPr/>
            <p:nvPr/>
          </p:nvSpPr>
          <p:spPr bwMode="auto">
            <a:xfrm>
              <a:off x="7196138" y="1736726"/>
              <a:ext cx="73025" cy="527050"/>
            </a:xfrm>
            <a:custGeom>
              <a:avLst/>
              <a:gdLst>
                <a:gd name="T0" fmla="*/ 46 w 46"/>
                <a:gd name="T1" fmla="*/ 25 h 332"/>
                <a:gd name="T2" fmla="*/ 0 w 46"/>
                <a:gd name="T3" fmla="*/ 0 h 332"/>
                <a:gd name="T4" fmla="*/ 0 w 46"/>
                <a:gd name="T5" fmla="*/ 305 h 332"/>
                <a:gd name="T6" fmla="*/ 46 w 46"/>
                <a:gd name="T7" fmla="*/ 332 h 332"/>
                <a:gd name="T8" fmla="*/ 46 w 46"/>
                <a:gd name="T9" fmla="*/ 25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32">
                  <a:moveTo>
                    <a:pt x="46" y="25"/>
                  </a:moveTo>
                  <a:lnTo>
                    <a:pt x="0" y="0"/>
                  </a:lnTo>
                  <a:lnTo>
                    <a:pt x="0" y="305"/>
                  </a:lnTo>
                  <a:lnTo>
                    <a:pt x="46" y="332"/>
                  </a:lnTo>
                  <a:lnTo>
                    <a:pt x="46" y="25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i$ḷíďé"/>
            <p:cNvSpPr/>
            <p:nvPr/>
          </p:nvSpPr>
          <p:spPr bwMode="auto">
            <a:xfrm>
              <a:off x="6415088" y="1528763"/>
              <a:ext cx="223838" cy="330200"/>
            </a:xfrm>
            <a:custGeom>
              <a:avLst/>
              <a:gdLst>
                <a:gd name="T0" fmla="*/ 36 w 68"/>
                <a:gd name="T1" fmla="*/ 52 h 100"/>
                <a:gd name="T2" fmla="*/ 36 w 68"/>
                <a:gd name="T3" fmla="*/ 12 h 100"/>
                <a:gd name="T4" fmla="*/ 34 w 68"/>
                <a:gd name="T5" fmla="*/ 11 h 100"/>
                <a:gd name="T6" fmla="*/ 0 w 68"/>
                <a:gd name="T7" fmla="*/ 30 h 100"/>
                <a:gd name="T8" fmla="*/ 34 w 68"/>
                <a:gd name="T9" fmla="*/ 89 h 100"/>
                <a:gd name="T10" fmla="*/ 68 w 68"/>
                <a:gd name="T11" fmla="*/ 69 h 100"/>
                <a:gd name="T12" fmla="*/ 68 w 68"/>
                <a:gd name="T13" fmla="*/ 68 h 100"/>
                <a:gd name="T14" fmla="*/ 36 w 68"/>
                <a:gd name="T15" fmla="*/ 5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" h="100">
                  <a:moveTo>
                    <a:pt x="36" y="52"/>
                  </a:moveTo>
                  <a:cubicBezTo>
                    <a:pt x="36" y="12"/>
                    <a:pt x="36" y="12"/>
                    <a:pt x="36" y="12"/>
                  </a:cubicBezTo>
                  <a:cubicBezTo>
                    <a:pt x="35" y="12"/>
                    <a:pt x="35" y="11"/>
                    <a:pt x="34" y="11"/>
                  </a:cubicBezTo>
                  <a:cubicBezTo>
                    <a:pt x="15" y="0"/>
                    <a:pt x="0" y="9"/>
                    <a:pt x="0" y="30"/>
                  </a:cubicBezTo>
                  <a:cubicBezTo>
                    <a:pt x="0" y="52"/>
                    <a:pt x="15" y="78"/>
                    <a:pt x="34" y="89"/>
                  </a:cubicBezTo>
                  <a:cubicBezTo>
                    <a:pt x="53" y="100"/>
                    <a:pt x="68" y="91"/>
                    <a:pt x="68" y="69"/>
                  </a:cubicBezTo>
                  <a:cubicBezTo>
                    <a:pt x="68" y="68"/>
                    <a:pt x="68" y="68"/>
                    <a:pt x="68" y="68"/>
                  </a:cubicBezTo>
                  <a:lnTo>
                    <a:pt x="36" y="52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íşļîḋe"/>
            <p:cNvSpPr/>
            <p:nvPr/>
          </p:nvSpPr>
          <p:spPr bwMode="auto">
            <a:xfrm>
              <a:off x="6364288" y="1176338"/>
              <a:ext cx="968375" cy="1193800"/>
            </a:xfrm>
            <a:custGeom>
              <a:avLst/>
              <a:gdLst>
                <a:gd name="T0" fmla="*/ 0 w 610"/>
                <a:gd name="T1" fmla="*/ 0 h 752"/>
                <a:gd name="T2" fmla="*/ 0 w 610"/>
                <a:gd name="T3" fmla="*/ 399 h 752"/>
                <a:gd name="T4" fmla="*/ 3 w 610"/>
                <a:gd name="T5" fmla="*/ 401 h 752"/>
                <a:gd name="T6" fmla="*/ 610 w 610"/>
                <a:gd name="T7" fmla="*/ 752 h 752"/>
                <a:gd name="T8" fmla="*/ 610 w 610"/>
                <a:gd name="T9" fmla="*/ 353 h 752"/>
                <a:gd name="T10" fmla="*/ 608 w 610"/>
                <a:gd name="T11" fmla="*/ 351 h 752"/>
                <a:gd name="T12" fmla="*/ 0 w 610"/>
                <a:gd name="T13" fmla="*/ 0 h 752"/>
                <a:gd name="T14" fmla="*/ 11 w 610"/>
                <a:gd name="T15" fmla="*/ 17 h 752"/>
                <a:gd name="T16" fmla="*/ 599 w 610"/>
                <a:gd name="T17" fmla="*/ 357 h 752"/>
                <a:gd name="T18" fmla="*/ 599 w 610"/>
                <a:gd name="T19" fmla="*/ 735 h 752"/>
                <a:gd name="T20" fmla="*/ 11 w 610"/>
                <a:gd name="T21" fmla="*/ 393 h 752"/>
                <a:gd name="T22" fmla="*/ 11 w 610"/>
                <a:gd name="T23" fmla="*/ 17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0" h="752">
                  <a:moveTo>
                    <a:pt x="0" y="0"/>
                  </a:moveTo>
                  <a:lnTo>
                    <a:pt x="0" y="399"/>
                  </a:lnTo>
                  <a:lnTo>
                    <a:pt x="3" y="401"/>
                  </a:lnTo>
                  <a:lnTo>
                    <a:pt x="610" y="752"/>
                  </a:lnTo>
                  <a:lnTo>
                    <a:pt x="610" y="353"/>
                  </a:lnTo>
                  <a:lnTo>
                    <a:pt x="608" y="351"/>
                  </a:lnTo>
                  <a:lnTo>
                    <a:pt x="0" y="0"/>
                  </a:lnTo>
                  <a:close/>
                  <a:moveTo>
                    <a:pt x="11" y="17"/>
                  </a:moveTo>
                  <a:lnTo>
                    <a:pt x="599" y="357"/>
                  </a:lnTo>
                  <a:lnTo>
                    <a:pt x="599" y="735"/>
                  </a:lnTo>
                  <a:lnTo>
                    <a:pt x="11" y="393"/>
                  </a:lnTo>
                  <a:lnTo>
                    <a:pt x="11" y="17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iŝľïḋê"/>
            <p:cNvSpPr/>
            <p:nvPr/>
          </p:nvSpPr>
          <p:spPr bwMode="auto">
            <a:xfrm>
              <a:off x="7299325" y="1090613"/>
              <a:ext cx="731838" cy="900113"/>
            </a:xfrm>
            <a:custGeom>
              <a:avLst/>
              <a:gdLst>
                <a:gd name="T0" fmla="*/ 461 w 461"/>
                <a:gd name="T1" fmla="*/ 268 h 567"/>
                <a:gd name="T2" fmla="*/ 461 w 461"/>
                <a:gd name="T3" fmla="*/ 567 h 567"/>
                <a:gd name="T4" fmla="*/ 0 w 461"/>
                <a:gd name="T5" fmla="*/ 299 h 567"/>
                <a:gd name="T6" fmla="*/ 0 w 461"/>
                <a:gd name="T7" fmla="*/ 0 h 567"/>
                <a:gd name="T8" fmla="*/ 461 w 461"/>
                <a:gd name="T9" fmla="*/ 268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1" h="567">
                  <a:moveTo>
                    <a:pt x="461" y="268"/>
                  </a:moveTo>
                  <a:lnTo>
                    <a:pt x="461" y="567"/>
                  </a:lnTo>
                  <a:lnTo>
                    <a:pt x="0" y="299"/>
                  </a:lnTo>
                  <a:lnTo>
                    <a:pt x="0" y="0"/>
                  </a:lnTo>
                  <a:lnTo>
                    <a:pt x="461" y="268"/>
                  </a:lnTo>
                  <a:close/>
                </a:path>
              </a:pathLst>
            </a:custGeom>
            <a:solidFill>
              <a:srgbClr val="FF7B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išľiḓê"/>
            <p:cNvSpPr/>
            <p:nvPr/>
          </p:nvSpPr>
          <p:spPr bwMode="auto">
            <a:xfrm>
              <a:off x="7329488" y="1157288"/>
              <a:ext cx="157163" cy="104775"/>
            </a:xfrm>
            <a:custGeom>
              <a:avLst/>
              <a:gdLst>
                <a:gd name="T0" fmla="*/ 99 w 99"/>
                <a:gd name="T1" fmla="*/ 66 h 66"/>
                <a:gd name="T2" fmla="*/ 99 w 99"/>
                <a:gd name="T3" fmla="*/ 56 h 66"/>
                <a:gd name="T4" fmla="*/ 0 w 99"/>
                <a:gd name="T5" fmla="*/ 0 h 66"/>
                <a:gd name="T6" fmla="*/ 0 w 99"/>
                <a:gd name="T7" fmla="*/ 10 h 66"/>
                <a:gd name="T8" fmla="*/ 99 w 99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66">
                  <a:moveTo>
                    <a:pt x="99" y="66"/>
                  </a:moveTo>
                  <a:lnTo>
                    <a:pt x="99" y="56"/>
                  </a:lnTo>
                  <a:lnTo>
                    <a:pt x="0" y="0"/>
                  </a:lnTo>
                  <a:lnTo>
                    <a:pt x="0" y="10"/>
                  </a:lnTo>
                  <a:lnTo>
                    <a:pt x="99" y="66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8" name="işḻíḋê"/>
            <p:cNvSpPr/>
            <p:nvPr/>
          </p:nvSpPr>
          <p:spPr bwMode="auto">
            <a:xfrm>
              <a:off x="7329488" y="1190626"/>
              <a:ext cx="157163" cy="104775"/>
            </a:xfrm>
            <a:custGeom>
              <a:avLst/>
              <a:gdLst>
                <a:gd name="T0" fmla="*/ 99 w 99"/>
                <a:gd name="T1" fmla="*/ 66 h 66"/>
                <a:gd name="T2" fmla="*/ 99 w 99"/>
                <a:gd name="T3" fmla="*/ 56 h 66"/>
                <a:gd name="T4" fmla="*/ 0 w 99"/>
                <a:gd name="T5" fmla="*/ 0 h 66"/>
                <a:gd name="T6" fmla="*/ 0 w 99"/>
                <a:gd name="T7" fmla="*/ 10 h 66"/>
                <a:gd name="T8" fmla="*/ 99 w 99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66">
                  <a:moveTo>
                    <a:pt x="99" y="66"/>
                  </a:moveTo>
                  <a:lnTo>
                    <a:pt x="99" y="56"/>
                  </a:lnTo>
                  <a:lnTo>
                    <a:pt x="0" y="0"/>
                  </a:lnTo>
                  <a:lnTo>
                    <a:pt x="0" y="10"/>
                  </a:lnTo>
                  <a:lnTo>
                    <a:pt x="99" y="66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9" name="iṣ1ïḓê"/>
            <p:cNvSpPr/>
            <p:nvPr/>
          </p:nvSpPr>
          <p:spPr bwMode="auto">
            <a:xfrm>
              <a:off x="7329488" y="1222376"/>
              <a:ext cx="157163" cy="106363"/>
            </a:xfrm>
            <a:custGeom>
              <a:avLst/>
              <a:gdLst>
                <a:gd name="T0" fmla="*/ 99 w 99"/>
                <a:gd name="T1" fmla="*/ 67 h 67"/>
                <a:gd name="T2" fmla="*/ 99 w 99"/>
                <a:gd name="T3" fmla="*/ 56 h 67"/>
                <a:gd name="T4" fmla="*/ 0 w 99"/>
                <a:gd name="T5" fmla="*/ 0 h 67"/>
                <a:gd name="T6" fmla="*/ 0 w 99"/>
                <a:gd name="T7" fmla="*/ 11 h 67"/>
                <a:gd name="T8" fmla="*/ 99 w 99"/>
                <a:gd name="T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67">
                  <a:moveTo>
                    <a:pt x="99" y="67"/>
                  </a:moveTo>
                  <a:lnTo>
                    <a:pt x="99" y="56"/>
                  </a:lnTo>
                  <a:lnTo>
                    <a:pt x="0" y="0"/>
                  </a:lnTo>
                  <a:lnTo>
                    <a:pt x="0" y="11"/>
                  </a:lnTo>
                  <a:lnTo>
                    <a:pt x="99" y="67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0" name="ïṩľídè"/>
            <p:cNvSpPr/>
            <p:nvPr/>
          </p:nvSpPr>
          <p:spPr bwMode="auto">
            <a:xfrm>
              <a:off x="7572375" y="1298576"/>
              <a:ext cx="155575" cy="104775"/>
            </a:xfrm>
            <a:custGeom>
              <a:avLst/>
              <a:gdLst>
                <a:gd name="T0" fmla="*/ 0 w 98"/>
                <a:gd name="T1" fmla="*/ 0 h 66"/>
                <a:gd name="T2" fmla="*/ 0 w 98"/>
                <a:gd name="T3" fmla="*/ 10 h 66"/>
                <a:gd name="T4" fmla="*/ 98 w 98"/>
                <a:gd name="T5" fmla="*/ 66 h 66"/>
                <a:gd name="T6" fmla="*/ 98 w 98"/>
                <a:gd name="T7" fmla="*/ 56 h 66"/>
                <a:gd name="T8" fmla="*/ 0 w 98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6">
                  <a:moveTo>
                    <a:pt x="0" y="0"/>
                  </a:moveTo>
                  <a:lnTo>
                    <a:pt x="0" y="10"/>
                  </a:lnTo>
                  <a:lnTo>
                    <a:pt x="98" y="66"/>
                  </a:lnTo>
                  <a:lnTo>
                    <a:pt x="98" y="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1" name="íṩļíḓé"/>
            <p:cNvSpPr/>
            <p:nvPr/>
          </p:nvSpPr>
          <p:spPr bwMode="auto">
            <a:xfrm>
              <a:off x="7572375" y="1331913"/>
              <a:ext cx="155575" cy="104775"/>
            </a:xfrm>
            <a:custGeom>
              <a:avLst/>
              <a:gdLst>
                <a:gd name="T0" fmla="*/ 0 w 98"/>
                <a:gd name="T1" fmla="*/ 10 h 66"/>
                <a:gd name="T2" fmla="*/ 98 w 98"/>
                <a:gd name="T3" fmla="*/ 66 h 66"/>
                <a:gd name="T4" fmla="*/ 98 w 98"/>
                <a:gd name="T5" fmla="*/ 56 h 66"/>
                <a:gd name="T6" fmla="*/ 0 w 98"/>
                <a:gd name="T7" fmla="*/ 0 h 66"/>
                <a:gd name="T8" fmla="*/ 0 w 98"/>
                <a:gd name="T9" fmla="*/ 1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6">
                  <a:moveTo>
                    <a:pt x="0" y="10"/>
                  </a:moveTo>
                  <a:lnTo>
                    <a:pt x="98" y="66"/>
                  </a:lnTo>
                  <a:lnTo>
                    <a:pt x="98" y="56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2" name="íṥ1íḍe"/>
            <p:cNvSpPr/>
            <p:nvPr/>
          </p:nvSpPr>
          <p:spPr bwMode="auto">
            <a:xfrm>
              <a:off x="7572375" y="1365251"/>
              <a:ext cx="155575" cy="104775"/>
            </a:xfrm>
            <a:custGeom>
              <a:avLst/>
              <a:gdLst>
                <a:gd name="T0" fmla="*/ 0 w 98"/>
                <a:gd name="T1" fmla="*/ 10 h 66"/>
                <a:gd name="T2" fmla="*/ 98 w 98"/>
                <a:gd name="T3" fmla="*/ 66 h 66"/>
                <a:gd name="T4" fmla="*/ 98 w 98"/>
                <a:gd name="T5" fmla="*/ 56 h 66"/>
                <a:gd name="T6" fmla="*/ 0 w 98"/>
                <a:gd name="T7" fmla="*/ 0 h 66"/>
                <a:gd name="T8" fmla="*/ 0 w 98"/>
                <a:gd name="T9" fmla="*/ 1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6">
                  <a:moveTo>
                    <a:pt x="0" y="10"/>
                  </a:moveTo>
                  <a:lnTo>
                    <a:pt x="98" y="66"/>
                  </a:lnTo>
                  <a:lnTo>
                    <a:pt x="98" y="56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" name="íSľiḋê"/>
            <p:cNvSpPr/>
            <p:nvPr/>
          </p:nvSpPr>
          <p:spPr bwMode="auto">
            <a:xfrm>
              <a:off x="7572375" y="1446213"/>
              <a:ext cx="155575" cy="109538"/>
            </a:xfrm>
            <a:custGeom>
              <a:avLst/>
              <a:gdLst>
                <a:gd name="T0" fmla="*/ 0 w 98"/>
                <a:gd name="T1" fmla="*/ 11 h 69"/>
                <a:gd name="T2" fmla="*/ 98 w 98"/>
                <a:gd name="T3" fmla="*/ 69 h 69"/>
                <a:gd name="T4" fmla="*/ 98 w 98"/>
                <a:gd name="T5" fmla="*/ 56 h 69"/>
                <a:gd name="T6" fmla="*/ 0 w 98"/>
                <a:gd name="T7" fmla="*/ 0 h 69"/>
                <a:gd name="T8" fmla="*/ 0 w 98"/>
                <a:gd name="T9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9">
                  <a:moveTo>
                    <a:pt x="0" y="11"/>
                  </a:moveTo>
                  <a:lnTo>
                    <a:pt x="98" y="69"/>
                  </a:lnTo>
                  <a:lnTo>
                    <a:pt x="98" y="56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" name="ïsḷîḍé"/>
            <p:cNvSpPr/>
            <p:nvPr/>
          </p:nvSpPr>
          <p:spPr bwMode="auto">
            <a:xfrm>
              <a:off x="7572375" y="1479551"/>
              <a:ext cx="155575" cy="109538"/>
            </a:xfrm>
            <a:custGeom>
              <a:avLst/>
              <a:gdLst>
                <a:gd name="T0" fmla="*/ 0 w 98"/>
                <a:gd name="T1" fmla="*/ 11 h 69"/>
                <a:gd name="T2" fmla="*/ 98 w 98"/>
                <a:gd name="T3" fmla="*/ 69 h 69"/>
                <a:gd name="T4" fmla="*/ 98 w 98"/>
                <a:gd name="T5" fmla="*/ 56 h 69"/>
                <a:gd name="T6" fmla="*/ 0 w 98"/>
                <a:gd name="T7" fmla="*/ 0 h 69"/>
                <a:gd name="T8" fmla="*/ 0 w 98"/>
                <a:gd name="T9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9">
                  <a:moveTo>
                    <a:pt x="0" y="11"/>
                  </a:moveTo>
                  <a:lnTo>
                    <a:pt x="98" y="69"/>
                  </a:lnTo>
                  <a:lnTo>
                    <a:pt x="98" y="56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ïśḻîďê"/>
            <p:cNvSpPr/>
            <p:nvPr/>
          </p:nvSpPr>
          <p:spPr bwMode="auto">
            <a:xfrm>
              <a:off x="7572375" y="1512888"/>
              <a:ext cx="155575" cy="107950"/>
            </a:xfrm>
            <a:custGeom>
              <a:avLst/>
              <a:gdLst>
                <a:gd name="T0" fmla="*/ 0 w 98"/>
                <a:gd name="T1" fmla="*/ 10 h 68"/>
                <a:gd name="T2" fmla="*/ 98 w 98"/>
                <a:gd name="T3" fmla="*/ 68 h 68"/>
                <a:gd name="T4" fmla="*/ 98 w 98"/>
                <a:gd name="T5" fmla="*/ 56 h 68"/>
                <a:gd name="T6" fmla="*/ 0 w 98"/>
                <a:gd name="T7" fmla="*/ 0 h 68"/>
                <a:gd name="T8" fmla="*/ 0 w 98"/>
                <a:gd name="T9" fmla="*/ 1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8">
                  <a:moveTo>
                    <a:pt x="0" y="10"/>
                  </a:moveTo>
                  <a:lnTo>
                    <a:pt x="98" y="68"/>
                  </a:lnTo>
                  <a:lnTo>
                    <a:pt x="98" y="56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îṣḻiḓè"/>
            <p:cNvSpPr/>
            <p:nvPr/>
          </p:nvSpPr>
          <p:spPr bwMode="auto">
            <a:xfrm>
              <a:off x="7572375" y="1595438"/>
              <a:ext cx="155575" cy="107950"/>
            </a:xfrm>
            <a:custGeom>
              <a:avLst/>
              <a:gdLst>
                <a:gd name="T0" fmla="*/ 0 w 98"/>
                <a:gd name="T1" fmla="*/ 12 h 68"/>
                <a:gd name="T2" fmla="*/ 98 w 98"/>
                <a:gd name="T3" fmla="*/ 68 h 68"/>
                <a:gd name="T4" fmla="*/ 98 w 98"/>
                <a:gd name="T5" fmla="*/ 58 h 68"/>
                <a:gd name="T6" fmla="*/ 0 w 98"/>
                <a:gd name="T7" fmla="*/ 0 h 68"/>
                <a:gd name="T8" fmla="*/ 0 w 98"/>
                <a:gd name="T9" fmla="*/ 1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8">
                  <a:moveTo>
                    <a:pt x="0" y="12"/>
                  </a:moveTo>
                  <a:lnTo>
                    <a:pt x="98" y="68"/>
                  </a:lnTo>
                  <a:lnTo>
                    <a:pt x="98" y="58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išliḓé"/>
            <p:cNvSpPr/>
            <p:nvPr/>
          </p:nvSpPr>
          <p:spPr bwMode="auto">
            <a:xfrm>
              <a:off x="7572375" y="1631951"/>
              <a:ext cx="155575" cy="104775"/>
            </a:xfrm>
            <a:custGeom>
              <a:avLst/>
              <a:gdLst>
                <a:gd name="T0" fmla="*/ 0 w 98"/>
                <a:gd name="T1" fmla="*/ 10 h 66"/>
                <a:gd name="T2" fmla="*/ 98 w 98"/>
                <a:gd name="T3" fmla="*/ 66 h 66"/>
                <a:gd name="T4" fmla="*/ 98 w 98"/>
                <a:gd name="T5" fmla="*/ 56 h 66"/>
                <a:gd name="T6" fmla="*/ 0 w 98"/>
                <a:gd name="T7" fmla="*/ 0 h 66"/>
                <a:gd name="T8" fmla="*/ 0 w 98"/>
                <a:gd name="T9" fmla="*/ 1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6">
                  <a:moveTo>
                    <a:pt x="0" y="10"/>
                  </a:moveTo>
                  <a:lnTo>
                    <a:pt x="98" y="66"/>
                  </a:lnTo>
                  <a:lnTo>
                    <a:pt x="98" y="56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ïŝlïḑé"/>
            <p:cNvSpPr/>
            <p:nvPr/>
          </p:nvSpPr>
          <p:spPr bwMode="auto">
            <a:xfrm>
              <a:off x="7572375" y="1663701"/>
              <a:ext cx="155575" cy="106363"/>
            </a:xfrm>
            <a:custGeom>
              <a:avLst/>
              <a:gdLst>
                <a:gd name="T0" fmla="*/ 0 w 98"/>
                <a:gd name="T1" fmla="*/ 11 h 67"/>
                <a:gd name="T2" fmla="*/ 98 w 98"/>
                <a:gd name="T3" fmla="*/ 67 h 67"/>
                <a:gd name="T4" fmla="*/ 98 w 98"/>
                <a:gd name="T5" fmla="*/ 56 h 67"/>
                <a:gd name="T6" fmla="*/ 0 w 98"/>
                <a:gd name="T7" fmla="*/ 0 h 67"/>
                <a:gd name="T8" fmla="*/ 0 w 98"/>
                <a:gd name="T9" fmla="*/ 1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7">
                  <a:moveTo>
                    <a:pt x="0" y="11"/>
                  </a:moveTo>
                  <a:lnTo>
                    <a:pt x="98" y="67"/>
                  </a:lnTo>
                  <a:lnTo>
                    <a:pt x="98" y="56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íšlíḑê"/>
            <p:cNvSpPr/>
            <p:nvPr/>
          </p:nvSpPr>
          <p:spPr bwMode="auto">
            <a:xfrm>
              <a:off x="7329488" y="1255713"/>
              <a:ext cx="157163" cy="109538"/>
            </a:xfrm>
            <a:custGeom>
              <a:avLst/>
              <a:gdLst>
                <a:gd name="T0" fmla="*/ 99 w 99"/>
                <a:gd name="T1" fmla="*/ 69 h 69"/>
                <a:gd name="T2" fmla="*/ 99 w 99"/>
                <a:gd name="T3" fmla="*/ 56 h 69"/>
                <a:gd name="T4" fmla="*/ 0 w 99"/>
                <a:gd name="T5" fmla="*/ 0 h 69"/>
                <a:gd name="T6" fmla="*/ 0 w 99"/>
                <a:gd name="T7" fmla="*/ 10 h 69"/>
                <a:gd name="T8" fmla="*/ 99 w 99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69">
                  <a:moveTo>
                    <a:pt x="99" y="69"/>
                  </a:moveTo>
                  <a:lnTo>
                    <a:pt x="99" y="56"/>
                  </a:lnTo>
                  <a:lnTo>
                    <a:pt x="0" y="0"/>
                  </a:lnTo>
                  <a:lnTo>
                    <a:pt x="0" y="10"/>
                  </a:lnTo>
                  <a:lnTo>
                    <a:pt x="99" y="69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" name="îŝ1iḍè"/>
            <p:cNvSpPr/>
            <p:nvPr/>
          </p:nvSpPr>
          <p:spPr bwMode="auto">
            <a:xfrm>
              <a:off x="7791450" y="1625601"/>
              <a:ext cx="52388" cy="209550"/>
            </a:xfrm>
            <a:custGeom>
              <a:avLst/>
              <a:gdLst>
                <a:gd name="T0" fmla="*/ 33 w 33"/>
                <a:gd name="T1" fmla="*/ 18 h 132"/>
                <a:gd name="T2" fmla="*/ 0 w 33"/>
                <a:gd name="T3" fmla="*/ 0 h 132"/>
                <a:gd name="T4" fmla="*/ 0 w 33"/>
                <a:gd name="T5" fmla="*/ 112 h 132"/>
                <a:gd name="T6" fmla="*/ 33 w 33"/>
                <a:gd name="T7" fmla="*/ 132 h 132"/>
                <a:gd name="T8" fmla="*/ 33 w 33"/>
                <a:gd name="T9" fmla="*/ 1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32">
                  <a:moveTo>
                    <a:pt x="33" y="18"/>
                  </a:moveTo>
                  <a:lnTo>
                    <a:pt x="0" y="0"/>
                  </a:lnTo>
                  <a:lnTo>
                    <a:pt x="0" y="112"/>
                  </a:lnTo>
                  <a:lnTo>
                    <a:pt x="33" y="132"/>
                  </a:lnTo>
                  <a:lnTo>
                    <a:pt x="33" y="18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ïşḷiďé"/>
            <p:cNvSpPr/>
            <p:nvPr/>
          </p:nvSpPr>
          <p:spPr bwMode="auto">
            <a:xfrm>
              <a:off x="7862888" y="1568451"/>
              <a:ext cx="53975" cy="309563"/>
            </a:xfrm>
            <a:custGeom>
              <a:avLst/>
              <a:gdLst>
                <a:gd name="T0" fmla="*/ 34 w 34"/>
                <a:gd name="T1" fmla="*/ 19 h 195"/>
                <a:gd name="T2" fmla="*/ 0 w 34"/>
                <a:gd name="T3" fmla="*/ 0 h 195"/>
                <a:gd name="T4" fmla="*/ 0 w 34"/>
                <a:gd name="T5" fmla="*/ 175 h 195"/>
                <a:gd name="T6" fmla="*/ 34 w 34"/>
                <a:gd name="T7" fmla="*/ 195 h 195"/>
                <a:gd name="T8" fmla="*/ 34 w 34"/>
                <a:gd name="T9" fmla="*/ 19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5">
                  <a:moveTo>
                    <a:pt x="34" y="19"/>
                  </a:moveTo>
                  <a:lnTo>
                    <a:pt x="0" y="0"/>
                  </a:lnTo>
                  <a:lnTo>
                    <a:pt x="0" y="175"/>
                  </a:lnTo>
                  <a:lnTo>
                    <a:pt x="34" y="195"/>
                  </a:lnTo>
                  <a:lnTo>
                    <a:pt x="34" y="19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íślïďè"/>
            <p:cNvSpPr/>
            <p:nvPr/>
          </p:nvSpPr>
          <p:spPr bwMode="auto">
            <a:xfrm>
              <a:off x="7935913" y="1512888"/>
              <a:ext cx="52388" cy="404813"/>
            </a:xfrm>
            <a:custGeom>
              <a:avLst/>
              <a:gdLst>
                <a:gd name="T0" fmla="*/ 33 w 33"/>
                <a:gd name="T1" fmla="*/ 21 h 255"/>
                <a:gd name="T2" fmla="*/ 0 w 33"/>
                <a:gd name="T3" fmla="*/ 0 h 255"/>
                <a:gd name="T4" fmla="*/ 0 w 33"/>
                <a:gd name="T5" fmla="*/ 237 h 255"/>
                <a:gd name="T6" fmla="*/ 33 w 33"/>
                <a:gd name="T7" fmla="*/ 255 h 255"/>
                <a:gd name="T8" fmla="*/ 33 w 33"/>
                <a:gd name="T9" fmla="*/ 2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55">
                  <a:moveTo>
                    <a:pt x="33" y="21"/>
                  </a:moveTo>
                  <a:lnTo>
                    <a:pt x="0" y="0"/>
                  </a:lnTo>
                  <a:lnTo>
                    <a:pt x="0" y="237"/>
                  </a:lnTo>
                  <a:lnTo>
                    <a:pt x="33" y="255"/>
                  </a:lnTo>
                  <a:lnTo>
                    <a:pt x="33" y="21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" name="îŝľiḓé"/>
            <p:cNvSpPr/>
            <p:nvPr/>
          </p:nvSpPr>
          <p:spPr bwMode="auto">
            <a:xfrm>
              <a:off x="7329488" y="1354138"/>
              <a:ext cx="174625" cy="250825"/>
            </a:xfrm>
            <a:custGeom>
              <a:avLst/>
              <a:gdLst>
                <a:gd name="T0" fmla="*/ 28 w 53"/>
                <a:gd name="T1" fmla="*/ 39 h 76"/>
                <a:gd name="T2" fmla="*/ 28 w 53"/>
                <a:gd name="T3" fmla="*/ 9 h 76"/>
                <a:gd name="T4" fmla="*/ 27 w 53"/>
                <a:gd name="T5" fmla="*/ 8 h 76"/>
                <a:gd name="T6" fmla="*/ 0 w 53"/>
                <a:gd name="T7" fmla="*/ 23 h 76"/>
                <a:gd name="T8" fmla="*/ 26 w 53"/>
                <a:gd name="T9" fmla="*/ 68 h 76"/>
                <a:gd name="T10" fmla="*/ 53 w 53"/>
                <a:gd name="T11" fmla="*/ 53 h 76"/>
                <a:gd name="T12" fmla="*/ 53 w 53"/>
                <a:gd name="T13" fmla="*/ 52 h 76"/>
                <a:gd name="T14" fmla="*/ 28 w 53"/>
                <a:gd name="T15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76">
                  <a:moveTo>
                    <a:pt x="28" y="39"/>
                  </a:move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7" y="8"/>
                    <a:pt x="27" y="8"/>
                  </a:cubicBezTo>
                  <a:cubicBezTo>
                    <a:pt x="12" y="0"/>
                    <a:pt x="0" y="6"/>
                    <a:pt x="0" y="23"/>
                  </a:cubicBezTo>
                  <a:cubicBezTo>
                    <a:pt x="0" y="39"/>
                    <a:pt x="12" y="60"/>
                    <a:pt x="26" y="68"/>
                  </a:cubicBezTo>
                  <a:cubicBezTo>
                    <a:pt x="41" y="76"/>
                    <a:pt x="53" y="70"/>
                    <a:pt x="53" y="53"/>
                  </a:cubicBezTo>
                  <a:cubicBezTo>
                    <a:pt x="53" y="52"/>
                    <a:pt x="53" y="52"/>
                    <a:pt x="53" y="52"/>
                  </a:cubicBezTo>
                  <a:lnTo>
                    <a:pt x="28" y="39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" name="íSḷide"/>
            <p:cNvSpPr/>
            <p:nvPr/>
          </p:nvSpPr>
          <p:spPr bwMode="auto">
            <a:xfrm>
              <a:off x="7292975" y="1081088"/>
              <a:ext cx="746125" cy="919163"/>
            </a:xfrm>
            <a:custGeom>
              <a:avLst/>
              <a:gdLst>
                <a:gd name="T0" fmla="*/ 0 w 470"/>
                <a:gd name="T1" fmla="*/ 0 h 579"/>
                <a:gd name="T2" fmla="*/ 0 w 470"/>
                <a:gd name="T3" fmla="*/ 307 h 579"/>
                <a:gd name="T4" fmla="*/ 2 w 470"/>
                <a:gd name="T5" fmla="*/ 309 h 579"/>
                <a:gd name="T6" fmla="*/ 470 w 470"/>
                <a:gd name="T7" fmla="*/ 579 h 579"/>
                <a:gd name="T8" fmla="*/ 470 w 470"/>
                <a:gd name="T9" fmla="*/ 272 h 579"/>
                <a:gd name="T10" fmla="*/ 467 w 470"/>
                <a:gd name="T11" fmla="*/ 272 h 579"/>
                <a:gd name="T12" fmla="*/ 0 w 470"/>
                <a:gd name="T13" fmla="*/ 0 h 579"/>
                <a:gd name="T14" fmla="*/ 6 w 470"/>
                <a:gd name="T15" fmla="*/ 12 h 579"/>
                <a:gd name="T16" fmla="*/ 461 w 470"/>
                <a:gd name="T17" fmla="*/ 276 h 579"/>
                <a:gd name="T18" fmla="*/ 461 w 470"/>
                <a:gd name="T19" fmla="*/ 567 h 579"/>
                <a:gd name="T20" fmla="*/ 6 w 470"/>
                <a:gd name="T21" fmla="*/ 303 h 579"/>
                <a:gd name="T22" fmla="*/ 6 w 470"/>
                <a:gd name="T23" fmla="*/ 12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0" h="579">
                  <a:moveTo>
                    <a:pt x="0" y="0"/>
                  </a:moveTo>
                  <a:lnTo>
                    <a:pt x="0" y="307"/>
                  </a:lnTo>
                  <a:lnTo>
                    <a:pt x="2" y="309"/>
                  </a:lnTo>
                  <a:lnTo>
                    <a:pt x="470" y="579"/>
                  </a:lnTo>
                  <a:lnTo>
                    <a:pt x="470" y="272"/>
                  </a:lnTo>
                  <a:lnTo>
                    <a:pt x="467" y="272"/>
                  </a:lnTo>
                  <a:lnTo>
                    <a:pt x="0" y="0"/>
                  </a:lnTo>
                  <a:close/>
                  <a:moveTo>
                    <a:pt x="6" y="12"/>
                  </a:moveTo>
                  <a:lnTo>
                    <a:pt x="461" y="276"/>
                  </a:lnTo>
                  <a:lnTo>
                    <a:pt x="461" y="567"/>
                  </a:lnTo>
                  <a:lnTo>
                    <a:pt x="6" y="303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" name="îs1ïḍe"/>
            <p:cNvSpPr/>
            <p:nvPr/>
          </p:nvSpPr>
          <p:spPr bwMode="auto">
            <a:xfrm>
              <a:off x="4437063" y="1169988"/>
              <a:ext cx="1519238" cy="1858963"/>
            </a:xfrm>
            <a:custGeom>
              <a:avLst/>
              <a:gdLst>
                <a:gd name="T0" fmla="*/ 0 w 957"/>
                <a:gd name="T1" fmla="*/ 552 h 1171"/>
                <a:gd name="T2" fmla="*/ 0 w 957"/>
                <a:gd name="T3" fmla="*/ 1171 h 1171"/>
                <a:gd name="T4" fmla="*/ 957 w 957"/>
                <a:gd name="T5" fmla="*/ 619 h 1171"/>
                <a:gd name="T6" fmla="*/ 957 w 957"/>
                <a:gd name="T7" fmla="*/ 0 h 1171"/>
                <a:gd name="T8" fmla="*/ 0 w 957"/>
                <a:gd name="T9" fmla="*/ 552 h 1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7" h="1171">
                  <a:moveTo>
                    <a:pt x="0" y="552"/>
                  </a:moveTo>
                  <a:lnTo>
                    <a:pt x="0" y="1171"/>
                  </a:lnTo>
                  <a:lnTo>
                    <a:pt x="957" y="619"/>
                  </a:lnTo>
                  <a:lnTo>
                    <a:pt x="957" y="0"/>
                  </a:lnTo>
                  <a:lnTo>
                    <a:pt x="0" y="552"/>
                  </a:lnTo>
                  <a:close/>
                </a:path>
              </a:pathLst>
            </a:custGeom>
            <a:solidFill>
              <a:srgbClr val="6EC7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" name="ísľîḋê"/>
            <p:cNvSpPr/>
            <p:nvPr/>
          </p:nvSpPr>
          <p:spPr bwMode="auto">
            <a:xfrm>
              <a:off x="4338638" y="1008063"/>
              <a:ext cx="1636713" cy="2146300"/>
            </a:xfrm>
            <a:custGeom>
              <a:avLst/>
              <a:gdLst>
                <a:gd name="T0" fmla="*/ 16 w 496"/>
                <a:gd name="T1" fmla="*/ 264 h 651"/>
                <a:gd name="T2" fmla="*/ 469 w 496"/>
                <a:gd name="T3" fmla="*/ 2 h 651"/>
                <a:gd name="T4" fmla="*/ 478 w 496"/>
                <a:gd name="T5" fmla="*/ 2 h 651"/>
                <a:gd name="T6" fmla="*/ 478 w 496"/>
                <a:gd name="T7" fmla="*/ 2 h 651"/>
                <a:gd name="T8" fmla="*/ 478 w 496"/>
                <a:gd name="T9" fmla="*/ 2 h 651"/>
                <a:gd name="T10" fmla="*/ 478 w 496"/>
                <a:gd name="T11" fmla="*/ 2 h 651"/>
                <a:gd name="T12" fmla="*/ 496 w 496"/>
                <a:gd name="T13" fmla="*/ 12 h 651"/>
                <a:gd name="T14" fmla="*/ 483 w 496"/>
                <a:gd name="T15" fmla="*/ 58 h 651"/>
                <a:gd name="T16" fmla="*/ 483 w 496"/>
                <a:gd name="T17" fmla="*/ 358 h 651"/>
                <a:gd name="T18" fmla="*/ 468 w 496"/>
                <a:gd name="T19" fmla="*/ 384 h 651"/>
                <a:gd name="T20" fmla="*/ 31 w 496"/>
                <a:gd name="T21" fmla="*/ 637 h 651"/>
                <a:gd name="T22" fmla="*/ 26 w 496"/>
                <a:gd name="T23" fmla="*/ 651 h 651"/>
                <a:gd name="T24" fmla="*/ 8 w 496"/>
                <a:gd name="T25" fmla="*/ 641 h 651"/>
                <a:gd name="T26" fmla="*/ 8 w 496"/>
                <a:gd name="T27" fmla="*/ 641 h 651"/>
                <a:gd name="T28" fmla="*/ 0 w 496"/>
                <a:gd name="T29" fmla="*/ 626 h 651"/>
                <a:gd name="T30" fmla="*/ 0 w 496"/>
                <a:gd name="T31" fmla="*/ 292 h 651"/>
                <a:gd name="T32" fmla="*/ 16 w 496"/>
                <a:gd name="T33" fmla="*/ 264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6" h="651">
                  <a:moveTo>
                    <a:pt x="16" y="264"/>
                  </a:moveTo>
                  <a:cubicBezTo>
                    <a:pt x="469" y="2"/>
                    <a:pt x="469" y="2"/>
                    <a:pt x="469" y="2"/>
                  </a:cubicBezTo>
                  <a:cubicBezTo>
                    <a:pt x="472" y="0"/>
                    <a:pt x="476" y="0"/>
                    <a:pt x="478" y="2"/>
                  </a:cubicBezTo>
                  <a:cubicBezTo>
                    <a:pt x="478" y="2"/>
                    <a:pt x="478" y="2"/>
                    <a:pt x="478" y="2"/>
                  </a:cubicBezTo>
                  <a:cubicBezTo>
                    <a:pt x="478" y="2"/>
                    <a:pt x="478" y="2"/>
                    <a:pt x="478" y="2"/>
                  </a:cubicBezTo>
                  <a:cubicBezTo>
                    <a:pt x="478" y="2"/>
                    <a:pt x="478" y="2"/>
                    <a:pt x="478" y="2"/>
                  </a:cubicBezTo>
                  <a:cubicBezTo>
                    <a:pt x="496" y="12"/>
                    <a:pt x="496" y="12"/>
                    <a:pt x="496" y="12"/>
                  </a:cubicBezTo>
                  <a:cubicBezTo>
                    <a:pt x="483" y="58"/>
                    <a:pt x="483" y="58"/>
                    <a:pt x="483" y="58"/>
                  </a:cubicBezTo>
                  <a:cubicBezTo>
                    <a:pt x="483" y="358"/>
                    <a:pt x="483" y="358"/>
                    <a:pt x="483" y="358"/>
                  </a:cubicBezTo>
                  <a:cubicBezTo>
                    <a:pt x="483" y="369"/>
                    <a:pt x="477" y="379"/>
                    <a:pt x="468" y="384"/>
                  </a:cubicBezTo>
                  <a:cubicBezTo>
                    <a:pt x="31" y="637"/>
                    <a:pt x="31" y="637"/>
                    <a:pt x="31" y="637"/>
                  </a:cubicBezTo>
                  <a:cubicBezTo>
                    <a:pt x="26" y="651"/>
                    <a:pt x="26" y="651"/>
                    <a:pt x="26" y="651"/>
                  </a:cubicBezTo>
                  <a:cubicBezTo>
                    <a:pt x="8" y="641"/>
                    <a:pt x="8" y="641"/>
                    <a:pt x="8" y="641"/>
                  </a:cubicBezTo>
                  <a:cubicBezTo>
                    <a:pt x="8" y="641"/>
                    <a:pt x="8" y="641"/>
                    <a:pt x="8" y="641"/>
                  </a:cubicBezTo>
                  <a:cubicBezTo>
                    <a:pt x="3" y="638"/>
                    <a:pt x="0" y="633"/>
                    <a:pt x="0" y="626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0" y="280"/>
                    <a:pt x="6" y="270"/>
                    <a:pt x="16" y="264"/>
                  </a:cubicBezTo>
                  <a:close/>
                </a:path>
              </a:pathLst>
            </a:custGeom>
            <a:solidFill>
              <a:srgbClr val="8CE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" name="iṧḷîḓè"/>
            <p:cNvSpPr/>
            <p:nvPr/>
          </p:nvSpPr>
          <p:spPr bwMode="auto">
            <a:xfrm>
              <a:off x="4394200" y="1038226"/>
              <a:ext cx="1593850" cy="2135188"/>
            </a:xfrm>
            <a:custGeom>
              <a:avLst/>
              <a:gdLst>
                <a:gd name="T0" fmla="*/ 0 w 483"/>
                <a:gd name="T1" fmla="*/ 293 h 648"/>
                <a:gd name="T2" fmla="*/ 0 w 483"/>
                <a:gd name="T3" fmla="*/ 627 h 648"/>
                <a:gd name="T4" fmla="*/ 25 w 483"/>
                <a:gd name="T5" fmla="*/ 642 h 648"/>
                <a:gd name="T6" fmla="*/ 468 w 483"/>
                <a:gd name="T7" fmla="*/ 386 h 648"/>
                <a:gd name="T8" fmla="*/ 483 w 483"/>
                <a:gd name="T9" fmla="*/ 359 h 648"/>
                <a:gd name="T10" fmla="*/ 483 w 483"/>
                <a:gd name="T11" fmla="*/ 11 h 648"/>
                <a:gd name="T12" fmla="*/ 470 w 483"/>
                <a:gd name="T13" fmla="*/ 3 h 648"/>
                <a:gd name="T14" fmla="*/ 16 w 483"/>
                <a:gd name="T15" fmla="*/ 265 h 648"/>
                <a:gd name="T16" fmla="*/ 0 w 483"/>
                <a:gd name="T17" fmla="*/ 293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2" h="648">
                  <a:moveTo>
                    <a:pt x="0" y="293"/>
                  </a:moveTo>
                  <a:cubicBezTo>
                    <a:pt x="0" y="627"/>
                    <a:pt x="0" y="627"/>
                    <a:pt x="0" y="627"/>
                  </a:cubicBezTo>
                  <a:cubicBezTo>
                    <a:pt x="0" y="640"/>
                    <a:pt x="14" y="648"/>
                    <a:pt x="25" y="642"/>
                  </a:cubicBezTo>
                  <a:cubicBezTo>
                    <a:pt x="468" y="386"/>
                    <a:pt x="468" y="386"/>
                    <a:pt x="468" y="386"/>
                  </a:cubicBezTo>
                  <a:cubicBezTo>
                    <a:pt x="478" y="380"/>
                    <a:pt x="483" y="370"/>
                    <a:pt x="483" y="359"/>
                  </a:cubicBezTo>
                  <a:cubicBezTo>
                    <a:pt x="483" y="11"/>
                    <a:pt x="483" y="11"/>
                    <a:pt x="483" y="11"/>
                  </a:cubicBezTo>
                  <a:cubicBezTo>
                    <a:pt x="483" y="4"/>
                    <a:pt x="476" y="0"/>
                    <a:pt x="470" y="3"/>
                  </a:cubicBezTo>
                  <a:cubicBezTo>
                    <a:pt x="16" y="265"/>
                    <a:pt x="16" y="265"/>
                    <a:pt x="16" y="265"/>
                  </a:cubicBezTo>
                  <a:cubicBezTo>
                    <a:pt x="6" y="271"/>
                    <a:pt x="0" y="282"/>
                    <a:pt x="0" y="293"/>
                  </a:cubicBez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" name="íṥḻïḓê"/>
            <p:cNvSpPr/>
            <p:nvPr/>
          </p:nvSpPr>
          <p:spPr bwMode="auto">
            <a:xfrm>
              <a:off x="4437063" y="1169988"/>
              <a:ext cx="1519238" cy="1858963"/>
            </a:xfrm>
            <a:custGeom>
              <a:avLst/>
              <a:gdLst>
                <a:gd name="T0" fmla="*/ 0 w 957"/>
                <a:gd name="T1" fmla="*/ 552 h 1171"/>
                <a:gd name="T2" fmla="*/ 0 w 957"/>
                <a:gd name="T3" fmla="*/ 1171 h 1171"/>
                <a:gd name="T4" fmla="*/ 957 w 957"/>
                <a:gd name="T5" fmla="*/ 619 h 1171"/>
                <a:gd name="T6" fmla="*/ 957 w 957"/>
                <a:gd name="T7" fmla="*/ 0 h 1171"/>
                <a:gd name="T8" fmla="*/ 0 w 957"/>
                <a:gd name="T9" fmla="*/ 552 h 1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7" h="1171">
                  <a:moveTo>
                    <a:pt x="0" y="552"/>
                  </a:moveTo>
                  <a:lnTo>
                    <a:pt x="0" y="1171"/>
                  </a:lnTo>
                  <a:lnTo>
                    <a:pt x="957" y="619"/>
                  </a:lnTo>
                  <a:lnTo>
                    <a:pt x="957" y="0"/>
                  </a:lnTo>
                  <a:lnTo>
                    <a:pt x="0" y="552"/>
                  </a:lnTo>
                  <a:close/>
                </a:path>
              </a:pathLst>
            </a:custGeom>
            <a:solidFill>
              <a:srgbClr val="FF7B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îṣḻíḑè"/>
            <p:cNvSpPr/>
            <p:nvPr/>
          </p:nvSpPr>
          <p:spPr bwMode="auto">
            <a:xfrm>
              <a:off x="6916738" y="2270126"/>
              <a:ext cx="936625" cy="1265238"/>
            </a:xfrm>
            <a:custGeom>
              <a:avLst/>
              <a:gdLst>
                <a:gd name="T0" fmla="*/ 276 w 284"/>
                <a:gd name="T1" fmla="*/ 1 h 384"/>
                <a:gd name="T2" fmla="*/ 255 w 284"/>
                <a:gd name="T3" fmla="*/ 14 h 384"/>
                <a:gd name="T4" fmla="*/ 246 w 284"/>
                <a:gd name="T5" fmla="*/ 23 h 384"/>
                <a:gd name="T6" fmla="*/ 32 w 284"/>
                <a:gd name="T7" fmla="*/ 18 h 384"/>
                <a:gd name="T8" fmla="*/ 26 w 284"/>
                <a:gd name="T9" fmla="*/ 12 h 384"/>
                <a:gd name="T10" fmla="*/ 0 w 284"/>
                <a:gd name="T11" fmla="*/ 7 h 384"/>
                <a:gd name="T12" fmla="*/ 0 w 284"/>
                <a:gd name="T13" fmla="*/ 304 h 384"/>
                <a:gd name="T14" fmla="*/ 2 w 284"/>
                <a:gd name="T15" fmla="*/ 307 h 384"/>
                <a:gd name="T16" fmla="*/ 6 w 284"/>
                <a:gd name="T17" fmla="*/ 309 h 384"/>
                <a:gd name="T18" fmla="*/ 134 w 284"/>
                <a:gd name="T19" fmla="*/ 383 h 384"/>
                <a:gd name="T20" fmla="*/ 140 w 284"/>
                <a:gd name="T21" fmla="*/ 383 h 384"/>
                <a:gd name="T22" fmla="*/ 265 w 284"/>
                <a:gd name="T23" fmla="*/ 312 h 384"/>
                <a:gd name="T24" fmla="*/ 281 w 284"/>
                <a:gd name="T25" fmla="*/ 302 h 384"/>
                <a:gd name="T26" fmla="*/ 284 w 284"/>
                <a:gd name="T27" fmla="*/ 297 h 384"/>
                <a:gd name="T28" fmla="*/ 284 w 284"/>
                <a:gd name="T29" fmla="*/ 297 h 384"/>
                <a:gd name="T30" fmla="*/ 284 w 284"/>
                <a:gd name="T31" fmla="*/ 0 h 384"/>
                <a:gd name="T32" fmla="*/ 276 w 284"/>
                <a:gd name="T33" fmla="*/ 1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4" h="384">
                  <a:moveTo>
                    <a:pt x="276" y="1"/>
                  </a:moveTo>
                  <a:cubicBezTo>
                    <a:pt x="255" y="14"/>
                    <a:pt x="255" y="14"/>
                    <a:pt x="255" y="14"/>
                  </a:cubicBezTo>
                  <a:cubicBezTo>
                    <a:pt x="246" y="23"/>
                    <a:pt x="246" y="23"/>
                    <a:pt x="246" y="23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04"/>
                    <a:pt x="0" y="304"/>
                    <a:pt x="0" y="304"/>
                  </a:cubicBezTo>
                  <a:cubicBezTo>
                    <a:pt x="0" y="305"/>
                    <a:pt x="0" y="306"/>
                    <a:pt x="2" y="307"/>
                  </a:cubicBezTo>
                  <a:cubicBezTo>
                    <a:pt x="6" y="309"/>
                    <a:pt x="6" y="309"/>
                    <a:pt x="6" y="309"/>
                  </a:cubicBezTo>
                  <a:cubicBezTo>
                    <a:pt x="134" y="383"/>
                    <a:pt x="134" y="383"/>
                    <a:pt x="134" y="383"/>
                  </a:cubicBezTo>
                  <a:cubicBezTo>
                    <a:pt x="136" y="384"/>
                    <a:pt x="138" y="384"/>
                    <a:pt x="140" y="383"/>
                  </a:cubicBezTo>
                  <a:cubicBezTo>
                    <a:pt x="265" y="312"/>
                    <a:pt x="265" y="312"/>
                    <a:pt x="265" y="312"/>
                  </a:cubicBezTo>
                  <a:cubicBezTo>
                    <a:pt x="281" y="302"/>
                    <a:pt x="281" y="302"/>
                    <a:pt x="281" y="302"/>
                  </a:cubicBezTo>
                  <a:cubicBezTo>
                    <a:pt x="283" y="301"/>
                    <a:pt x="284" y="299"/>
                    <a:pt x="284" y="297"/>
                  </a:cubicBezTo>
                  <a:cubicBezTo>
                    <a:pt x="284" y="297"/>
                    <a:pt x="284" y="297"/>
                    <a:pt x="284" y="297"/>
                  </a:cubicBezTo>
                  <a:cubicBezTo>
                    <a:pt x="284" y="0"/>
                    <a:pt x="284" y="0"/>
                    <a:pt x="284" y="0"/>
                  </a:cubicBezTo>
                  <a:lnTo>
                    <a:pt x="276" y="1"/>
                  </a:lnTo>
                  <a:close/>
                </a:path>
              </a:pathLst>
            </a:custGeom>
            <a:gradFill>
              <a:gsLst>
                <a:gs pos="0">
                  <a:srgbClr val="76BEF5"/>
                </a:gs>
                <a:gs pos="100000">
                  <a:srgbClr val="89DCFD"/>
                </a:gs>
                <a:gs pos="44000">
                  <a:srgbClr val="81CFFA"/>
                </a:gs>
              </a:gsLst>
              <a:lin ang="0" scaled="1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" name="îṥḻîḍê"/>
            <p:cNvSpPr/>
            <p:nvPr/>
          </p:nvSpPr>
          <p:spPr bwMode="auto">
            <a:xfrm>
              <a:off x="6913563" y="2003426"/>
              <a:ext cx="942975" cy="554038"/>
            </a:xfrm>
            <a:custGeom>
              <a:avLst/>
              <a:gdLst>
                <a:gd name="T0" fmla="*/ 282 w 286"/>
                <a:gd name="T1" fmla="*/ 76 h 168"/>
                <a:gd name="T2" fmla="*/ 281 w 286"/>
                <a:gd name="T3" fmla="*/ 76 h 168"/>
                <a:gd name="T4" fmla="*/ 153 w 286"/>
                <a:gd name="T5" fmla="*/ 2 h 168"/>
                <a:gd name="T6" fmla="*/ 147 w 286"/>
                <a:gd name="T7" fmla="*/ 2 h 168"/>
                <a:gd name="T8" fmla="*/ 29 w 286"/>
                <a:gd name="T9" fmla="*/ 70 h 168"/>
                <a:gd name="T10" fmla="*/ 3 w 286"/>
                <a:gd name="T11" fmla="*/ 85 h 168"/>
                <a:gd name="T12" fmla="*/ 3 w 286"/>
                <a:gd name="T13" fmla="*/ 91 h 168"/>
                <a:gd name="T14" fmla="*/ 7 w 286"/>
                <a:gd name="T15" fmla="*/ 93 h 168"/>
                <a:gd name="T16" fmla="*/ 135 w 286"/>
                <a:gd name="T17" fmla="*/ 167 h 168"/>
                <a:gd name="T18" fmla="*/ 141 w 286"/>
                <a:gd name="T19" fmla="*/ 167 h 168"/>
                <a:gd name="T20" fmla="*/ 266 w 286"/>
                <a:gd name="T21" fmla="*/ 96 h 168"/>
                <a:gd name="T22" fmla="*/ 282 w 286"/>
                <a:gd name="T23" fmla="*/ 86 h 168"/>
                <a:gd name="T24" fmla="*/ 282 w 286"/>
                <a:gd name="T25" fmla="*/ 7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6" h="168">
                  <a:moveTo>
                    <a:pt x="282" y="76"/>
                  </a:moveTo>
                  <a:cubicBezTo>
                    <a:pt x="281" y="76"/>
                    <a:pt x="281" y="76"/>
                    <a:pt x="281" y="76"/>
                  </a:cubicBezTo>
                  <a:cubicBezTo>
                    <a:pt x="153" y="2"/>
                    <a:pt x="153" y="2"/>
                    <a:pt x="153" y="2"/>
                  </a:cubicBezTo>
                  <a:cubicBezTo>
                    <a:pt x="151" y="0"/>
                    <a:pt x="149" y="0"/>
                    <a:pt x="147" y="2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3" y="85"/>
                    <a:pt x="3" y="85"/>
                    <a:pt x="3" y="85"/>
                  </a:cubicBezTo>
                  <a:cubicBezTo>
                    <a:pt x="0" y="86"/>
                    <a:pt x="0" y="89"/>
                    <a:pt x="3" y="91"/>
                  </a:cubicBezTo>
                  <a:cubicBezTo>
                    <a:pt x="7" y="93"/>
                    <a:pt x="7" y="93"/>
                    <a:pt x="7" y="93"/>
                  </a:cubicBezTo>
                  <a:cubicBezTo>
                    <a:pt x="135" y="167"/>
                    <a:pt x="135" y="167"/>
                    <a:pt x="135" y="167"/>
                  </a:cubicBezTo>
                  <a:cubicBezTo>
                    <a:pt x="137" y="168"/>
                    <a:pt x="139" y="168"/>
                    <a:pt x="141" y="167"/>
                  </a:cubicBezTo>
                  <a:cubicBezTo>
                    <a:pt x="266" y="96"/>
                    <a:pt x="266" y="96"/>
                    <a:pt x="266" y="96"/>
                  </a:cubicBezTo>
                  <a:cubicBezTo>
                    <a:pt x="282" y="86"/>
                    <a:pt x="282" y="86"/>
                    <a:pt x="282" y="86"/>
                  </a:cubicBezTo>
                  <a:cubicBezTo>
                    <a:pt x="286" y="84"/>
                    <a:pt x="286" y="78"/>
                    <a:pt x="282" y="76"/>
                  </a:cubicBez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" name="îśḻíḓê"/>
            <p:cNvSpPr/>
            <p:nvPr/>
          </p:nvSpPr>
          <p:spPr bwMode="auto">
            <a:xfrm>
              <a:off x="4556125" y="3571876"/>
              <a:ext cx="4165600" cy="1770063"/>
            </a:xfrm>
            <a:custGeom>
              <a:avLst/>
              <a:gdLst>
                <a:gd name="T0" fmla="*/ 23 w 1262"/>
                <a:gd name="T1" fmla="*/ 2 h 537"/>
                <a:gd name="T2" fmla="*/ 85 w 1262"/>
                <a:gd name="T3" fmla="*/ 42 h 537"/>
                <a:gd name="T4" fmla="*/ 113 w 1262"/>
                <a:gd name="T5" fmla="*/ 67 h 537"/>
                <a:gd name="T6" fmla="*/ 1166 w 1262"/>
                <a:gd name="T7" fmla="*/ 294 h 537"/>
                <a:gd name="T8" fmla="*/ 1184 w 1262"/>
                <a:gd name="T9" fmla="*/ 277 h 537"/>
                <a:gd name="T10" fmla="*/ 1262 w 1262"/>
                <a:gd name="T11" fmla="*/ 261 h 537"/>
                <a:gd name="T12" fmla="*/ 1262 w 1262"/>
                <a:gd name="T13" fmla="*/ 297 h 537"/>
                <a:gd name="T14" fmla="*/ 1257 w 1262"/>
                <a:gd name="T15" fmla="*/ 306 h 537"/>
                <a:gd name="T16" fmla="*/ 1244 w 1262"/>
                <a:gd name="T17" fmla="*/ 313 h 537"/>
                <a:gd name="T18" fmla="*/ 863 w 1262"/>
                <a:gd name="T19" fmla="*/ 534 h 537"/>
                <a:gd name="T20" fmla="*/ 844 w 1262"/>
                <a:gd name="T21" fmla="*/ 534 h 537"/>
                <a:gd name="T22" fmla="*/ 57 w 1262"/>
                <a:gd name="T23" fmla="*/ 80 h 537"/>
                <a:gd name="T24" fmla="*/ 9 w 1262"/>
                <a:gd name="T25" fmla="*/ 52 h 537"/>
                <a:gd name="T26" fmla="*/ 0 w 1262"/>
                <a:gd name="T27" fmla="*/ 36 h 537"/>
                <a:gd name="T28" fmla="*/ 0 w 1262"/>
                <a:gd name="T29" fmla="*/ 36 h 537"/>
                <a:gd name="T30" fmla="*/ 0 w 1262"/>
                <a:gd name="T31" fmla="*/ 0 h 537"/>
                <a:gd name="T32" fmla="*/ 23 w 1262"/>
                <a:gd name="T33" fmla="*/ 2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62" h="537">
                  <a:moveTo>
                    <a:pt x="23" y="2"/>
                  </a:moveTo>
                  <a:cubicBezTo>
                    <a:pt x="85" y="42"/>
                    <a:pt x="85" y="42"/>
                    <a:pt x="85" y="42"/>
                  </a:cubicBezTo>
                  <a:cubicBezTo>
                    <a:pt x="113" y="67"/>
                    <a:pt x="113" y="67"/>
                    <a:pt x="113" y="67"/>
                  </a:cubicBezTo>
                  <a:cubicBezTo>
                    <a:pt x="1166" y="294"/>
                    <a:pt x="1166" y="294"/>
                    <a:pt x="1166" y="294"/>
                  </a:cubicBezTo>
                  <a:cubicBezTo>
                    <a:pt x="1184" y="277"/>
                    <a:pt x="1184" y="277"/>
                    <a:pt x="1184" y="277"/>
                  </a:cubicBezTo>
                  <a:cubicBezTo>
                    <a:pt x="1262" y="261"/>
                    <a:pt x="1262" y="261"/>
                    <a:pt x="1262" y="261"/>
                  </a:cubicBezTo>
                  <a:cubicBezTo>
                    <a:pt x="1262" y="297"/>
                    <a:pt x="1262" y="297"/>
                    <a:pt x="1262" y="297"/>
                  </a:cubicBezTo>
                  <a:cubicBezTo>
                    <a:pt x="1262" y="300"/>
                    <a:pt x="1260" y="304"/>
                    <a:pt x="1257" y="306"/>
                  </a:cubicBezTo>
                  <a:cubicBezTo>
                    <a:pt x="1244" y="313"/>
                    <a:pt x="1244" y="313"/>
                    <a:pt x="1244" y="313"/>
                  </a:cubicBezTo>
                  <a:cubicBezTo>
                    <a:pt x="863" y="534"/>
                    <a:pt x="863" y="534"/>
                    <a:pt x="863" y="534"/>
                  </a:cubicBezTo>
                  <a:cubicBezTo>
                    <a:pt x="857" y="537"/>
                    <a:pt x="850" y="537"/>
                    <a:pt x="844" y="534"/>
                  </a:cubicBezTo>
                  <a:cubicBezTo>
                    <a:pt x="57" y="80"/>
                    <a:pt x="57" y="80"/>
                    <a:pt x="57" y="80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3" y="48"/>
                    <a:pt x="0" y="42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3" y="2"/>
                  </a:lnTo>
                  <a:close/>
                </a:path>
              </a:pathLst>
            </a:custGeom>
            <a:solidFill>
              <a:srgbClr val="8CE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2" name="ïSľîdê"/>
            <p:cNvSpPr/>
            <p:nvPr/>
          </p:nvSpPr>
          <p:spPr bwMode="auto">
            <a:xfrm>
              <a:off x="8562975" y="4524376"/>
              <a:ext cx="69850" cy="119063"/>
            </a:xfrm>
            <a:custGeom>
              <a:avLst/>
              <a:gdLst>
                <a:gd name="T0" fmla="*/ 0 w 44"/>
                <a:gd name="T1" fmla="*/ 27 h 75"/>
                <a:gd name="T2" fmla="*/ 0 w 44"/>
                <a:gd name="T3" fmla="*/ 75 h 75"/>
                <a:gd name="T4" fmla="*/ 44 w 44"/>
                <a:gd name="T5" fmla="*/ 50 h 75"/>
                <a:gd name="T6" fmla="*/ 44 w 44"/>
                <a:gd name="T7" fmla="*/ 0 h 75"/>
                <a:gd name="T8" fmla="*/ 0 w 44"/>
                <a:gd name="T9" fmla="*/ 2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75">
                  <a:moveTo>
                    <a:pt x="0" y="27"/>
                  </a:moveTo>
                  <a:lnTo>
                    <a:pt x="0" y="75"/>
                  </a:lnTo>
                  <a:lnTo>
                    <a:pt x="44" y="50"/>
                  </a:lnTo>
                  <a:lnTo>
                    <a:pt x="44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6AA5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" name="ïšľíďé"/>
            <p:cNvSpPr/>
            <p:nvPr/>
          </p:nvSpPr>
          <p:spPr bwMode="auto">
            <a:xfrm>
              <a:off x="8464550" y="4579938"/>
              <a:ext cx="71438" cy="119063"/>
            </a:xfrm>
            <a:custGeom>
              <a:avLst/>
              <a:gdLst>
                <a:gd name="T0" fmla="*/ 0 w 45"/>
                <a:gd name="T1" fmla="*/ 25 h 75"/>
                <a:gd name="T2" fmla="*/ 0 w 45"/>
                <a:gd name="T3" fmla="*/ 75 h 75"/>
                <a:gd name="T4" fmla="*/ 45 w 45"/>
                <a:gd name="T5" fmla="*/ 48 h 75"/>
                <a:gd name="T6" fmla="*/ 45 w 45"/>
                <a:gd name="T7" fmla="*/ 0 h 75"/>
                <a:gd name="T8" fmla="*/ 0 w 45"/>
                <a:gd name="T9" fmla="*/ 2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75">
                  <a:moveTo>
                    <a:pt x="0" y="25"/>
                  </a:moveTo>
                  <a:lnTo>
                    <a:pt x="0" y="75"/>
                  </a:lnTo>
                  <a:lnTo>
                    <a:pt x="45" y="48"/>
                  </a:lnTo>
                  <a:lnTo>
                    <a:pt x="45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6AA5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4" name="işľiḍê"/>
            <p:cNvSpPr/>
            <p:nvPr/>
          </p:nvSpPr>
          <p:spPr bwMode="auto">
            <a:xfrm>
              <a:off x="8367713" y="4637088"/>
              <a:ext cx="73025" cy="117475"/>
            </a:xfrm>
            <a:custGeom>
              <a:avLst/>
              <a:gdLst>
                <a:gd name="T0" fmla="*/ 0 w 46"/>
                <a:gd name="T1" fmla="*/ 25 h 74"/>
                <a:gd name="T2" fmla="*/ 0 w 46"/>
                <a:gd name="T3" fmla="*/ 74 h 74"/>
                <a:gd name="T4" fmla="*/ 46 w 46"/>
                <a:gd name="T5" fmla="*/ 47 h 74"/>
                <a:gd name="T6" fmla="*/ 46 w 46"/>
                <a:gd name="T7" fmla="*/ 0 h 74"/>
                <a:gd name="T8" fmla="*/ 0 w 46"/>
                <a:gd name="T9" fmla="*/ 2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74">
                  <a:moveTo>
                    <a:pt x="0" y="25"/>
                  </a:moveTo>
                  <a:lnTo>
                    <a:pt x="0" y="74"/>
                  </a:lnTo>
                  <a:lnTo>
                    <a:pt x="46" y="47"/>
                  </a:lnTo>
                  <a:lnTo>
                    <a:pt x="46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6AA5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5" name="iṧľiďê"/>
            <p:cNvSpPr/>
            <p:nvPr/>
          </p:nvSpPr>
          <p:spPr bwMode="auto">
            <a:xfrm>
              <a:off x="7467600" y="5072063"/>
              <a:ext cx="220663" cy="203200"/>
            </a:xfrm>
            <a:custGeom>
              <a:avLst/>
              <a:gdLst>
                <a:gd name="T0" fmla="*/ 0 w 139"/>
                <a:gd name="T1" fmla="*/ 81 h 128"/>
                <a:gd name="T2" fmla="*/ 0 w 139"/>
                <a:gd name="T3" fmla="*/ 128 h 128"/>
                <a:gd name="T4" fmla="*/ 139 w 139"/>
                <a:gd name="T5" fmla="*/ 47 h 128"/>
                <a:gd name="T6" fmla="*/ 139 w 139"/>
                <a:gd name="T7" fmla="*/ 0 h 128"/>
                <a:gd name="T8" fmla="*/ 0 w 139"/>
                <a:gd name="T9" fmla="*/ 8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128">
                  <a:moveTo>
                    <a:pt x="0" y="81"/>
                  </a:moveTo>
                  <a:lnTo>
                    <a:pt x="0" y="128"/>
                  </a:lnTo>
                  <a:lnTo>
                    <a:pt x="139" y="47"/>
                  </a:lnTo>
                  <a:lnTo>
                    <a:pt x="139" y="0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6AA5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6" name="ïṡľiďè"/>
            <p:cNvSpPr/>
            <p:nvPr/>
          </p:nvSpPr>
          <p:spPr bwMode="auto">
            <a:xfrm>
              <a:off x="6823075" y="4937126"/>
              <a:ext cx="222250" cy="203200"/>
            </a:xfrm>
            <a:custGeom>
              <a:avLst/>
              <a:gdLst>
                <a:gd name="T0" fmla="*/ 140 w 140"/>
                <a:gd name="T1" fmla="*/ 80 h 128"/>
                <a:gd name="T2" fmla="*/ 140 w 140"/>
                <a:gd name="T3" fmla="*/ 128 h 128"/>
                <a:gd name="T4" fmla="*/ 0 w 140"/>
                <a:gd name="T5" fmla="*/ 49 h 128"/>
                <a:gd name="T6" fmla="*/ 0 w 140"/>
                <a:gd name="T7" fmla="*/ 0 h 128"/>
                <a:gd name="T8" fmla="*/ 140 w 140"/>
                <a:gd name="T9" fmla="*/ 8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28">
                  <a:moveTo>
                    <a:pt x="140" y="80"/>
                  </a:moveTo>
                  <a:lnTo>
                    <a:pt x="140" y="128"/>
                  </a:lnTo>
                  <a:lnTo>
                    <a:pt x="0" y="49"/>
                  </a:lnTo>
                  <a:lnTo>
                    <a:pt x="0" y="0"/>
                  </a:lnTo>
                  <a:lnTo>
                    <a:pt x="140" y="80"/>
                  </a:lnTo>
                  <a:close/>
                </a:path>
              </a:pathLst>
            </a:custGeom>
            <a:solidFill>
              <a:srgbClr val="6AA5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ísḷiḓé"/>
            <p:cNvSpPr/>
            <p:nvPr/>
          </p:nvSpPr>
          <p:spPr bwMode="auto">
            <a:xfrm>
              <a:off x="4773613" y="2936876"/>
              <a:ext cx="3641725" cy="2098675"/>
            </a:xfrm>
            <a:custGeom>
              <a:avLst/>
              <a:gdLst>
                <a:gd name="T0" fmla="*/ 2294 w 2294"/>
                <a:gd name="T1" fmla="*/ 863 h 1322"/>
                <a:gd name="T2" fmla="*/ 795 w 2294"/>
                <a:gd name="T3" fmla="*/ 0 h 1322"/>
                <a:gd name="T4" fmla="*/ 0 w 2294"/>
                <a:gd name="T5" fmla="*/ 458 h 1322"/>
                <a:gd name="T6" fmla="*/ 1499 w 2294"/>
                <a:gd name="T7" fmla="*/ 1322 h 1322"/>
                <a:gd name="T8" fmla="*/ 2294 w 2294"/>
                <a:gd name="T9" fmla="*/ 863 h 1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4" h="1322">
                  <a:moveTo>
                    <a:pt x="2294" y="863"/>
                  </a:moveTo>
                  <a:lnTo>
                    <a:pt x="795" y="0"/>
                  </a:lnTo>
                  <a:lnTo>
                    <a:pt x="0" y="458"/>
                  </a:lnTo>
                  <a:lnTo>
                    <a:pt x="1499" y="1322"/>
                  </a:lnTo>
                  <a:lnTo>
                    <a:pt x="2294" y="863"/>
                  </a:ln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8" name="îSļïḓê"/>
            <p:cNvSpPr/>
            <p:nvPr/>
          </p:nvSpPr>
          <p:spPr bwMode="auto">
            <a:xfrm>
              <a:off x="4773613" y="2936876"/>
              <a:ext cx="3641725" cy="2098675"/>
            </a:xfrm>
            <a:custGeom>
              <a:avLst/>
              <a:gdLst>
                <a:gd name="T0" fmla="*/ 2294 w 2294"/>
                <a:gd name="T1" fmla="*/ 863 h 1322"/>
                <a:gd name="T2" fmla="*/ 795 w 2294"/>
                <a:gd name="T3" fmla="*/ 0 h 1322"/>
                <a:gd name="T4" fmla="*/ 0 w 2294"/>
                <a:gd name="T5" fmla="*/ 458 h 1322"/>
                <a:gd name="T6" fmla="*/ 1499 w 2294"/>
                <a:gd name="T7" fmla="*/ 1322 h 1322"/>
                <a:gd name="T8" fmla="*/ 2294 w 2294"/>
                <a:gd name="T9" fmla="*/ 863 h 1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4" h="1322">
                  <a:moveTo>
                    <a:pt x="2294" y="863"/>
                  </a:moveTo>
                  <a:lnTo>
                    <a:pt x="795" y="0"/>
                  </a:lnTo>
                  <a:lnTo>
                    <a:pt x="0" y="458"/>
                  </a:lnTo>
                  <a:lnTo>
                    <a:pt x="1499" y="1322"/>
                  </a:lnTo>
                  <a:lnTo>
                    <a:pt x="2294" y="86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ïśḷíḑè"/>
            <p:cNvSpPr/>
            <p:nvPr/>
          </p:nvSpPr>
          <p:spPr bwMode="auto">
            <a:xfrm>
              <a:off x="4546600" y="2781301"/>
              <a:ext cx="4181475" cy="2441575"/>
            </a:xfrm>
            <a:custGeom>
              <a:avLst/>
              <a:gdLst>
                <a:gd name="T0" fmla="*/ 12 w 1267"/>
                <a:gd name="T1" fmla="*/ 256 h 741"/>
                <a:gd name="T2" fmla="*/ 60 w 1267"/>
                <a:gd name="T3" fmla="*/ 284 h 741"/>
                <a:gd name="T4" fmla="*/ 847 w 1267"/>
                <a:gd name="T5" fmla="*/ 738 h 741"/>
                <a:gd name="T6" fmla="*/ 866 w 1267"/>
                <a:gd name="T7" fmla="*/ 738 h 741"/>
                <a:gd name="T8" fmla="*/ 1247 w 1267"/>
                <a:gd name="T9" fmla="*/ 517 h 741"/>
                <a:gd name="T10" fmla="*/ 1260 w 1267"/>
                <a:gd name="T11" fmla="*/ 510 h 741"/>
                <a:gd name="T12" fmla="*/ 1260 w 1267"/>
                <a:gd name="T13" fmla="*/ 492 h 741"/>
                <a:gd name="T14" fmla="*/ 1181 w 1267"/>
                <a:gd name="T15" fmla="*/ 447 h 741"/>
                <a:gd name="T16" fmla="*/ 413 w 1267"/>
                <a:gd name="T17" fmla="*/ 3 h 741"/>
                <a:gd name="T18" fmla="*/ 394 w 1267"/>
                <a:gd name="T19" fmla="*/ 3 h 741"/>
                <a:gd name="T20" fmla="*/ 12 w 1267"/>
                <a:gd name="T21" fmla="*/ 224 h 741"/>
                <a:gd name="T22" fmla="*/ 12 w 1267"/>
                <a:gd name="T23" fmla="*/ 225 h 741"/>
                <a:gd name="T24" fmla="*/ 12 w 1267"/>
                <a:gd name="T25" fmla="*/ 256 h 741"/>
                <a:gd name="T26" fmla="*/ 69 w 1267"/>
                <a:gd name="T27" fmla="*/ 268 h 741"/>
                <a:gd name="T28" fmla="*/ 451 w 1267"/>
                <a:gd name="T29" fmla="*/ 47 h 741"/>
                <a:gd name="T30" fmla="*/ 1172 w 1267"/>
                <a:gd name="T31" fmla="*/ 463 h 741"/>
                <a:gd name="T32" fmla="*/ 790 w 1267"/>
                <a:gd name="T33" fmla="*/ 684 h 741"/>
                <a:gd name="T34" fmla="*/ 69 w 1267"/>
                <a:gd name="T35" fmla="*/ 268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67" h="741">
                  <a:moveTo>
                    <a:pt x="12" y="256"/>
                  </a:moveTo>
                  <a:cubicBezTo>
                    <a:pt x="60" y="284"/>
                    <a:pt x="60" y="284"/>
                    <a:pt x="60" y="284"/>
                  </a:cubicBezTo>
                  <a:cubicBezTo>
                    <a:pt x="847" y="738"/>
                    <a:pt x="847" y="738"/>
                    <a:pt x="847" y="738"/>
                  </a:cubicBezTo>
                  <a:cubicBezTo>
                    <a:pt x="853" y="741"/>
                    <a:pt x="860" y="741"/>
                    <a:pt x="866" y="738"/>
                  </a:cubicBezTo>
                  <a:cubicBezTo>
                    <a:pt x="1247" y="517"/>
                    <a:pt x="1247" y="517"/>
                    <a:pt x="1247" y="517"/>
                  </a:cubicBezTo>
                  <a:cubicBezTo>
                    <a:pt x="1260" y="510"/>
                    <a:pt x="1260" y="510"/>
                    <a:pt x="1260" y="510"/>
                  </a:cubicBezTo>
                  <a:cubicBezTo>
                    <a:pt x="1267" y="506"/>
                    <a:pt x="1267" y="496"/>
                    <a:pt x="1260" y="492"/>
                  </a:cubicBezTo>
                  <a:cubicBezTo>
                    <a:pt x="1181" y="447"/>
                    <a:pt x="1181" y="447"/>
                    <a:pt x="1181" y="447"/>
                  </a:cubicBezTo>
                  <a:cubicBezTo>
                    <a:pt x="413" y="3"/>
                    <a:pt x="413" y="3"/>
                    <a:pt x="413" y="3"/>
                  </a:cubicBezTo>
                  <a:cubicBezTo>
                    <a:pt x="407" y="0"/>
                    <a:pt x="400" y="0"/>
                    <a:pt x="394" y="3"/>
                  </a:cubicBezTo>
                  <a:cubicBezTo>
                    <a:pt x="12" y="224"/>
                    <a:pt x="12" y="224"/>
                    <a:pt x="12" y="224"/>
                  </a:cubicBezTo>
                  <a:cubicBezTo>
                    <a:pt x="12" y="225"/>
                    <a:pt x="12" y="225"/>
                    <a:pt x="12" y="225"/>
                  </a:cubicBezTo>
                  <a:cubicBezTo>
                    <a:pt x="0" y="232"/>
                    <a:pt x="0" y="249"/>
                    <a:pt x="12" y="256"/>
                  </a:cubicBezTo>
                  <a:moveTo>
                    <a:pt x="69" y="268"/>
                  </a:moveTo>
                  <a:cubicBezTo>
                    <a:pt x="451" y="47"/>
                    <a:pt x="451" y="47"/>
                    <a:pt x="451" y="47"/>
                  </a:cubicBezTo>
                  <a:cubicBezTo>
                    <a:pt x="1172" y="463"/>
                    <a:pt x="1172" y="463"/>
                    <a:pt x="1172" y="463"/>
                  </a:cubicBezTo>
                  <a:cubicBezTo>
                    <a:pt x="790" y="684"/>
                    <a:pt x="790" y="684"/>
                    <a:pt x="790" y="684"/>
                  </a:cubicBezTo>
                  <a:cubicBezTo>
                    <a:pt x="69" y="268"/>
                    <a:pt x="69" y="268"/>
                    <a:pt x="69" y="268"/>
                  </a:cubicBezTo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0" name="íṩḻiḋê"/>
            <p:cNvSpPr/>
            <p:nvPr/>
          </p:nvSpPr>
          <p:spPr bwMode="auto">
            <a:xfrm>
              <a:off x="3467100" y="2870201"/>
              <a:ext cx="1406525" cy="2168525"/>
            </a:xfrm>
            <a:custGeom>
              <a:avLst/>
              <a:gdLst>
                <a:gd name="T0" fmla="*/ 414 w 426"/>
                <a:gd name="T1" fmla="*/ 1 h 658"/>
                <a:gd name="T2" fmla="*/ 383 w 426"/>
                <a:gd name="T3" fmla="*/ 21 h 658"/>
                <a:gd name="T4" fmla="*/ 369 w 426"/>
                <a:gd name="T5" fmla="*/ 34 h 658"/>
                <a:gd name="T6" fmla="*/ 48 w 426"/>
                <a:gd name="T7" fmla="*/ 27 h 658"/>
                <a:gd name="T8" fmla="*/ 39 w 426"/>
                <a:gd name="T9" fmla="*/ 19 h 658"/>
                <a:gd name="T10" fmla="*/ 0 w 426"/>
                <a:gd name="T11" fmla="*/ 10 h 658"/>
                <a:gd name="T12" fmla="*/ 0 w 426"/>
                <a:gd name="T13" fmla="*/ 536 h 658"/>
                <a:gd name="T14" fmla="*/ 3 w 426"/>
                <a:gd name="T15" fmla="*/ 541 h 658"/>
                <a:gd name="T16" fmla="*/ 9 w 426"/>
                <a:gd name="T17" fmla="*/ 544 h 658"/>
                <a:gd name="T18" fmla="*/ 202 w 426"/>
                <a:gd name="T19" fmla="*/ 656 h 658"/>
                <a:gd name="T20" fmla="*/ 211 w 426"/>
                <a:gd name="T21" fmla="*/ 656 h 658"/>
                <a:gd name="T22" fmla="*/ 397 w 426"/>
                <a:gd name="T23" fmla="*/ 548 h 658"/>
                <a:gd name="T24" fmla="*/ 422 w 426"/>
                <a:gd name="T25" fmla="*/ 534 h 658"/>
                <a:gd name="T26" fmla="*/ 426 w 426"/>
                <a:gd name="T27" fmla="*/ 526 h 658"/>
                <a:gd name="T28" fmla="*/ 426 w 426"/>
                <a:gd name="T29" fmla="*/ 526 h 658"/>
                <a:gd name="T30" fmla="*/ 426 w 426"/>
                <a:gd name="T31" fmla="*/ 0 h 658"/>
                <a:gd name="T32" fmla="*/ 414 w 426"/>
                <a:gd name="T33" fmla="*/ 1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6" h="658">
                  <a:moveTo>
                    <a:pt x="414" y="1"/>
                  </a:moveTo>
                  <a:cubicBezTo>
                    <a:pt x="383" y="21"/>
                    <a:pt x="383" y="21"/>
                    <a:pt x="383" y="21"/>
                  </a:cubicBezTo>
                  <a:cubicBezTo>
                    <a:pt x="369" y="34"/>
                    <a:pt x="369" y="34"/>
                    <a:pt x="369" y="34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36"/>
                    <a:pt x="0" y="536"/>
                    <a:pt x="0" y="536"/>
                  </a:cubicBezTo>
                  <a:cubicBezTo>
                    <a:pt x="0" y="538"/>
                    <a:pt x="1" y="540"/>
                    <a:pt x="3" y="541"/>
                  </a:cubicBezTo>
                  <a:cubicBezTo>
                    <a:pt x="9" y="544"/>
                    <a:pt x="9" y="544"/>
                    <a:pt x="9" y="544"/>
                  </a:cubicBezTo>
                  <a:cubicBezTo>
                    <a:pt x="202" y="656"/>
                    <a:pt x="202" y="656"/>
                    <a:pt x="202" y="656"/>
                  </a:cubicBezTo>
                  <a:cubicBezTo>
                    <a:pt x="204" y="658"/>
                    <a:pt x="208" y="658"/>
                    <a:pt x="211" y="656"/>
                  </a:cubicBezTo>
                  <a:cubicBezTo>
                    <a:pt x="397" y="548"/>
                    <a:pt x="397" y="548"/>
                    <a:pt x="397" y="548"/>
                  </a:cubicBezTo>
                  <a:cubicBezTo>
                    <a:pt x="422" y="534"/>
                    <a:pt x="422" y="534"/>
                    <a:pt x="422" y="534"/>
                  </a:cubicBezTo>
                  <a:cubicBezTo>
                    <a:pt x="425" y="532"/>
                    <a:pt x="426" y="529"/>
                    <a:pt x="426" y="526"/>
                  </a:cubicBezTo>
                  <a:cubicBezTo>
                    <a:pt x="426" y="526"/>
                    <a:pt x="426" y="526"/>
                    <a:pt x="426" y="526"/>
                  </a:cubicBezTo>
                  <a:cubicBezTo>
                    <a:pt x="426" y="0"/>
                    <a:pt x="426" y="0"/>
                    <a:pt x="426" y="0"/>
                  </a:cubicBezTo>
                  <a:lnTo>
                    <a:pt x="414" y="1"/>
                  </a:lnTo>
                  <a:close/>
                </a:path>
              </a:pathLst>
            </a:custGeom>
            <a:gradFill>
              <a:gsLst>
                <a:gs pos="0">
                  <a:srgbClr val="76BEF5"/>
                </a:gs>
                <a:gs pos="100000">
                  <a:srgbClr val="89DCFD"/>
                </a:gs>
                <a:gs pos="44000">
                  <a:srgbClr val="81CFFA"/>
                </a:gs>
              </a:gsLst>
              <a:lin ang="0" scaled="1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íṧ1îḓé"/>
            <p:cNvSpPr/>
            <p:nvPr/>
          </p:nvSpPr>
          <p:spPr bwMode="auto">
            <a:xfrm>
              <a:off x="3463925" y="2471738"/>
              <a:ext cx="1416050" cy="833438"/>
            </a:xfrm>
            <a:custGeom>
              <a:avLst/>
              <a:gdLst>
                <a:gd name="T0" fmla="*/ 423 w 429"/>
                <a:gd name="T1" fmla="*/ 114 h 253"/>
                <a:gd name="T2" fmla="*/ 422 w 429"/>
                <a:gd name="T3" fmla="*/ 113 h 253"/>
                <a:gd name="T4" fmla="*/ 230 w 429"/>
                <a:gd name="T5" fmla="*/ 2 h 253"/>
                <a:gd name="T6" fmla="*/ 220 w 429"/>
                <a:gd name="T7" fmla="*/ 2 h 253"/>
                <a:gd name="T8" fmla="*/ 43 w 429"/>
                <a:gd name="T9" fmla="*/ 104 h 253"/>
                <a:gd name="T10" fmla="*/ 4 w 429"/>
                <a:gd name="T11" fmla="*/ 127 h 253"/>
                <a:gd name="T12" fmla="*/ 4 w 429"/>
                <a:gd name="T13" fmla="*/ 136 h 253"/>
                <a:gd name="T14" fmla="*/ 10 w 429"/>
                <a:gd name="T15" fmla="*/ 140 h 253"/>
                <a:gd name="T16" fmla="*/ 203 w 429"/>
                <a:gd name="T17" fmla="*/ 251 h 253"/>
                <a:gd name="T18" fmla="*/ 212 w 429"/>
                <a:gd name="T19" fmla="*/ 251 h 253"/>
                <a:gd name="T20" fmla="*/ 398 w 429"/>
                <a:gd name="T21" fmla="*/ 143 h 253"/>
                <a:gd name="T22" fmla="*/ 423 w 429"/>
                <a:gd name="T23" fmla="*/ 129 h 253"/>
                <a:gd name="T24" fmla="*/ 423 w 429"/>
                <a:gd name="T25" fmla="*/ 114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9" h="253">
                  <a:moveTo>
                    <a:pt x="423" y="114"/>
                  </a:moveTo>
                  <a:cubicBezTo>
                    <a:pt x="422" y="113"/>
                    <a:pt x="422" y="113"/>
                    <a:pt x="422" y="113"/>
                  </a:cubicBezTo>
                  <a:cubicBezTo>
                    <a:pt x="230" y="2"/>
                    <a:pt x="230" y="2"/>
                    <a:pt x="230" y="2"/>
                  </a:cubicBezTo>
                  <a:cubicBezTo>
                    <a:pt x="227" y="0"/>
                    <a:pt x="223" y="0"/>
                    <a:pt x="220" y="2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4" y="127"/>
                    <a:pt x="4" y="127"/>
                    <a:pt x="4" y="127"/>
                  </a:cubicBezTo>
                  <a:cubicBezTo>
                    <a:pt x="0" y="129"/>
                    <a:pt x="0" y="134"/>
                    <a:pt x="4" y="136"/>
                  </a:cubicBezTo>
                  <a:cubicBezTo>
                    <a:pt x="10" y="140"/>
                    <a:pt x="10" y="140"/>
                    <a:pt x="10" y="140"/>
                  </a:cubicBezTo>
                  <a:cubicBezTo>
                    <a:pt x="203" y="251"/>
                    <a:pt x="203" y="251"/>
                    <a:pt x="203" y="251"/>
                  </a:cubicBezTo>
                  <a:cubicBezTo>
                    <a:pt x="205" y="253"/>
                    <a:pt x="209" y="253"/>
                    <a:pt x="212" y="251"/>
                  </a:cubicBezTo>
                  <a:cubicBezTo>
                    <a:pt x="398" y="143"/>
                    <a:pt x="398" y="143"/>
                    <a:pt x="398" y="143"/>
                  </a:cubicBezTo>
                  <a:cubicBezTo>
                    <a:pt x="423" y="129"/>
                    <a:pt x="423" y="129"/>
                    <a:pt x="423" y="129"/>
                  </a:cubicBezTo>
                  <a:cubicBezTo>
                    <a:pt x="429" y="126"/>
                    <a:pt x="429" y="117"/>
                    <a:pt x="423" y="114"/>
                  </a:cubicBez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2" name="îṧḻïdê"/>
            <p:cNvSpPr/>
            <p:nvPr/>
          </p:nvSpPr>
          <p:spPr bwMode="auto">
            <a:xfrm>
              <a:off x="7477125" y="3019426"/>
              <a:ext cx="938213" cy="846138"/>
            </a:xfrm>
            <a:custGeom>
              <a:avLst/>
              <a:gdLst>
                <a:gd name="T0" fmla="*/ 276 w 284"/>
                <a:gd name="T1" fmla="*/ 1 h 257"/>
                <a:gd name="T2" fmla="*/ 256 w 284"/>
                <a:gd name="T3" fmla="*/ 14 h 257"/>
                <a:gd name="T4" fmla="*/ 246 w 284"/>
                <a:gd name="T5" fmla="*/ 22 h 257"/>
                <a:gd name="T6" fmla="*/ 33 w 284"/>
                <a:gd name="T7" fmla="*/ 17 h 257"/>
                <a:gd name="T8" fmla="*/ 27 w 284"/>
                <a:gd name="T9" fmla="*/ 12 h 257"/>
                <a:gd name="T10" fmla="*/ 0 w 284"/>
                <a:gd name="T11" fmla="*/ 7 h 257"/>
                <a:gd name="T12" fmla="*/ 0 w 284"/>
                <a:gd name="T13" fmla="*/ 176 h 257"/>
                <a:gd name="T14" fmla="*/ 2 w 284"/>
                <a:gd name="T15" fmla="*/ 179 h 257"/>
                <a:gd name="T16" fmla="*/ 6 w 284"/>
                <a:gd name="T17" fmla="*/ 182 h 257"/>
                <a:gd name="T18" fmla="*/ 135 w 284"/>
                <a:gd name="T19" fmla="*/ 256 h 257"/>
                <a:gd name="T20" fmla="*/ 141 w 284"/>
                <a:gd name="T21" fmla="*/ 256 h 257"/>
                <a:gd name="T22" fmla="*/ 265 w 284"/>
                <a:gd name="T23" fmla="*/ 184 h 257"/>
                <a:gd name="T24" fmla="*/ 281 w 284"/>
                <a:gd name="T25" fmla="*/ 175 h 257"/>
                <a:gd name="T26" fmla="*/ 284 w 284"/>
                <a:gd name="T27" fmla="*/ 169 h 257"/>
                <a:gd name="T28" fmla="*/ 284 w 284"/>
                <a:gd name="T29" fmla="*/ 169 h 257"/>
                <a:gd name="T30" fmla="*/ 284 w 284"/>
                <a:gd name="T31" fmla="*/ 0 h 257"/>
                <a:gd name="T32" fmla="*/ 276 w 284"/>
                <a:gd name="T33" fmla="*/ 1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4" h="257">
                  <a:moveTo>
                    <a:pt x="276" y="1"/>
                  </a:moveTo>
                  <a:cubicBezTo>
                    <a:pt x="256" y="14"/>
                    <a:pt x="256" y="14"/>
                    <a:pt x="256" y="14"/>
                  </a:cubicBezTo>
                  <a:cubicBezTo>
                    <a:pt x="246" y="22"/>
                    <a:pt x="246" y="22"/>
                    <a:pt x="246" y="22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177"/>
                    <a:pt x="1" y="179"/>
                    <a:pt x="2" y="179"/>
                  </a:cubicBezTo>
                  <a:cubicBezTo>
                    <a:pt x="6" y="182"/>
                    <a:pt x="6" y="182"/>
                    <a:pt x="6" y="182"/>
                  </a:cubicBezTo>
                  <a:cubicBezTo>
                    <a:pt x="135" y="256"/>
                    <a:pt x="135" y="256"/>
                    <a:pt x="135" y="256"/>
                  </a:cubicBezTo>
                  <a:cubicBezTo>
                    <a:pt x="137" y="257"/>
                    <a:pt x="139" y="257"/>
                    <a:pt x="141" y="256"/>
                  </a:cubicBezTo>
                  <a:cubicBezTo>
                    <a:pt x="265" y="184"/>
                    <a:pt x="265" y="184"/>
                    <a:pt x="265" y="184"/>
                  </a:cubicBezTo>
                  <a:cubicBezTo>
                    <a:pt x="281" y="175"/>
                    <a:pt x="281" y="175"/>
                    <a:pt x="281" y="175"/>
                  </a:cubicBezTo>
                  <a:cubicBezTo>
                    <a:pt x="283" y="174"/>
                    <a:pt x="284" y="171"/>
                    <a:pt x="284" y="169"/>
                  </a:cubicBezTo>
                  <a:cubicBezTo>
                    <a:pt x="284" y="169"/>
                    <a:pt x="284" y="169"/>
                    <a:pt x="284" y="169"/>
                  </a:cubicBezTo>
                  <a:cubicBezTo>
                    <a:pt x="284" y="0"/>
                    <a:pt x="284" y="0"/>
                    <a:pt x="284" y="0"/>
                  </a:cubicBezTo>
                  <a:lnTo>
                    <a:pt x="276" y="1"/>
                  </a:lnTo>
                  <a:close/>
                </a:path>
              </a:pathLst>
            </a:custGeom>
            <a:gradFill>
              <a:gsLst>
                <a:gs pos="0">
                  <a:srgbClr val="76BEF5"/>
                </a:gs>
                <a:gs pos="100000">
                  <a:srgbClr val="89DCFD"/>
                </a:gs>
                <a:gs pos="44000">
                  <a:srgbClr val="81CFFA"/>
                </a:gs>
              </a:gsLst>
              <a:lin ang="0" scaled="1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3" name="îş1îḑè"/>
            <p:cNvSpPr/>
            <p:nvPr/>
          </p:nvSpPr>
          <p:spPr bwMode="auto">
            <a:xfrm>
              <a:off x="7477125" y="2751138"/>
              <a:ext cx="941388" cy="554038"/>
            </a:xfrm>
            <a:custGeom>
              <a:avLst/>
              <a:gdLst>
                <a:gd name="T0" fmla="*/ 281 w 285"/>
                <a:gd name="T1" fmla="*/ 76 h 168"/>
                <a:gd name="T2" fmla="*/ 281 w 285"/>
                <a:gd name="T3" fmla="*/ 76 h 168"/>
                <a:gd name="T4" fmla="*/ 153 w 285"/>
                <a:gd name="T5" fmla="*/ 1 h 168"/>
                <a:gd name="T6" fmla="*/ 146 w 285"/>
                <a:gd name="T7" fmla="*/ 1 h 168"/>
                <a:gd name="T8" fmla="*/ 29 w 285"/>
                <a:gd name="T9" fmla="*/ 69 h 168"/>
                <a:gd name="T10" fmla="*/ 2 w 285"/>
                <a:gd name="T11" fmla="*/ 85 h 168"/>
                <a:gd name="T12" fmla="*/ 2 w 285"/>
                <a:gd name="T13" fmla="*/ 91 h 168"/>
                <a:gd name="T14" fmla="*/ 6 w 285"/>
                <a:gd name="T15" fmla="*/ 93 h 168"/>
                <a:gd name="T16" fmla="*/ 135 w 285"/>
                <a:gd name="T17" fmla="*/ 167 h 168"/>
                <a:gd name="T18" fmla="*/ 141 w 285"/>
                <a:gd name="T19" fmla="*/ 167 h 168"/>
                <a:gd name="T20" fmla="*/ 265 w 285"/>
                <a:gd name="T21" fmla="*/ 96 h 168"/>
                <a:gd name="T22" fmla="*/ 281 w 285"/>
                <a:gd name="T23" fmla="*/ 86 h 168"/>
                <a:gd name="T24" fmla="*/ 281 w 285"/>
                <a:gd name="T25" fmla="*/ 7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5" h="168">
                  <a:moveTo>
                    <a:pt x="281" y="76"/>
                  </a:moveTo>
                  <a:cubicBezTo>
                    <a:pt x="281" y="76"/>
                    <a:pt x="281" y="76"/>
                    <a:pt x="281" y="76"/>
                  </a:cubicBezTo>
                  <a:cubicBezTo>
                    <a:pt x="153" y="1"/>
                    <a:pt x="153" y="1"/>
                    <a:pt x="153" y="1"/>
                  </a:cubicBezTo>
                  <a:cubicBezTo>
                    <a:pt x="151" y="0"/>
                    <a:pt x="148" y="0"/>
                    <a:pt x="146" y="1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2" y="85"/>
                    <a:pt x="2" y="85"/>
                    <a:pt x="2" y="85"/>
                  </a:cubicBezTo>
                  <a:cubicBezTo>
                    <a:pt x="0" y="86"/>
                    <a:pt x="0" y="89"/>
                    <a:pt x="2" y="91"/>
                  </a:cubicBezTo>
                  <a:cubicBezTo>
                    <a:pt x="6" y="93"/>
                    <a:pt x="6" y="93"/>
                    <a:pt x="6" y="93"/>
                  </a:cubicBezTo>
                  <a:cubicBezTo>
                    <a:pt x="135" y="167"/>
                    <a:pt x="135" y="167"/>
                    <a:pt x="135" y="167"/>
                  </a:cubicBezTo>
                  <a:cubicBezTo>
                    <a:pt x="137" y="168"/>
                    <a:pt x="139" y="168"/>
                    <a:pt x="141" y="167"/>
                  </a:cubicBezTo>
                  <a:cubicBezTo>
                    <a:pt x="265" y="96"/>
                    <a:pt x="265" y="96"/>
                    <a:pt x="265" y="96"/>
                  </a:cubicBezTo>
                  <a:cubicBezTo>
                    <a:pt x="281" y="86"/>
                    <a:pt x="281" y="86"/>
                    <a:pt x="281" y="86"/>
                  </a:cubicBezTo>
                  <a:cubicBezTo>
                    <a:pt x="285" y="84"/>
                    <a:pt x="285" y="78"/>
                    <a:pt x="281" y="76"/>
                  </a:cubicBez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" name="is1îdé"/>
            <p:cNvSpPr/>
            <p:nvPr/>
          </p:nvSpPr>
          <p:spPr bwMode="auto">
            <a:xfrm>
              <a:off x="3568700" y="5354638"/>
              <a:ext cx="501650" cy="303213"/>
            </a:xfrm>
            <a:custGeom>
              <a:avLst/>
              <a:gdLst>
                <a:gd name="T0" fmla="*/ 147 w 152"/>
                <a:gd name="T1" fmla="*/ 1 h 92"/>
                <a:gd name="T2" fmla="*/ 136 w 152"/>
                <a:gd name="T3" fmla="*/ 8 h 92"/>
                <a:gd name="T4" fmla="*/ 131 w 152"/>
                <a:gd name="T5" fmla="*/ 12 h 92"/>
                <a:gd name="T6" fmla="*/ 17 w 152"/>
                <a:gd name="T7" fmla="*/ 10 h 92"/>
                <a:gd name="T8" fmla="*/ 14 w 152"/>
                <a:gd name="T9" fmla="*/ 7 h 92"/>
                <a:gd name="T10" fmla="*/ 0 w 152"/>
                <a:gd name="T11" fmla="*/ 4 h 92"/>
                <a:gd name="T12" fmla="*/ 0 w 152"/>
                <a:gd name="T13" fmla="*/ 49 h 92"/>
                <a:gd name="T14" fmla="*/ 1 w 152"/>
                <a:gd name="T15" fmla="*/ 51 h 92"/>
                <a:gd name="T16" fmla="*/ 3 w 152"/>
                <a:gd name="T17" fmla="*/ 52 h 92"/>
                <a:gd name="T18" fmla="*/ 72 w 152"/>
                <a:gd name="T19" fmla="*/ 92 h 92"/>
                <a:gd name="T20" fmla="*/ 75 w 152"/>
                <a:gd name="T21" fmla="*/ 92 h 92"/>
                <a:gd name="T22" fmla="*/ 141 w 152"/>
                <a:gd name="T23" fmla="*/ 53 h 92"/>
                <a:gd name="T24" fmla="*/ 150 w 152"/>
                <a:gd name="T25" fmla="*/ 48 h 92"/>
                <a:gd name="T26" fmla="*/ 152 w 152"/>
                <a:gd name="T27" fmla="*/ 46 h 92"/>
                <a:gd name="T28" fmla="*/ 152 w 152"/>
                <a:gd name="T29" fmla="*/ 46 h 92"/>
                <a:gd name="T30" fmla="*/ 152 w 152"/>
                <a:gd name="T31" fmla="*/ 0 h 92"/>
                <a:gd name="T32" fmla="*/ 147 w 152"/>
                <a:gd name="T33" fmla="*/ 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2" h="92">
                  <a:moveTo>
                    <a:pt x="147" y="1"/>
                  </a:moveTo>
                  <a:cubicBezTo>
                    <a:pt x="136" y="8"/>
                    <a:pt x="136" y="8"/>
                    <a:pt x="136" y="8"/>
                  </a:cubicBezTo>
                  <a:cubicBezTo>
                    <a:pt x="131" y="12"/>
                    <a:pt x="131" y="12"/>
                    <a:pt x="131" y="12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0"/>
                    <a:pt x="0" y="50"/>
                    <a:pt x="1" y="51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4" y="92"/>
                    <a:pt x="75" y="92"/>
                  </a:cubicBezTo>
                  <a:cubicBezTo>
                    <a:pt x="141" y="53"/>
                    <a:pt x="141" y="53"/>
                    <a:pt x="141" y="53"/>
                  </a:cubicBezTo>
                  <a:cubicBezTo>
                    <a:pt x="150" y="48"/>
                    <a:pt x="150" y="48"/>
                    <a:pt x="150" y="48"/>
                  </a:cubicBezTo>
                  <a:cubicBezTo>
                    <a:pt x="151" y="48"/>
                    <a:pt x="152" y="47"/>
                    <a:pt x="152" y="46"/>
                  </a:cubicBezTo>
                  <a:cubicBezTo>
                    <a:pt x="152" y="46"/>
                    <a:pt x="152" y="46"/>
                    <a:pt x="152" y="46"/>
                  </a:cubicBezTo>
                  <a:cubicBezTo>
                    <a:pt x="152" y="0"/>
                    <a:pt x="152" y="0"/>
                    <a:pt x="152" y="0"/>
                  </a:cubicBezTo>
                  <a:lnTo>
                    <a:pt x="147" y="1"/>
                  </a:lnTo>
                  <a:close/>
                </a:path>
              </a:pathLst>
            </a:custGeom>
            <a:gradFill>
              <a:gsLst>
                <a:gs pos="0">
                  <a:srgbClr val="76BEF5"/>
                </a:gs>
                <a:gs pos="100000">
                  <a:srgbClr val="89DCFD"/>
                </a:gs>
                <a:gs pos="44000">
                  <a:srgbClr val="81CFFA"/>
                </a:gs>
              </a:gsLst>
              <a:lin ang="0" scaled="1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5" name="iṡḷïḑè"/>
            <p:cNvSpPr/>
            <p:nvPr/>
          </p:nvSpPr>
          <p:spPr bwMode="auto">
            <a:xfrm>
              <a:off x="3568700" y="5213351"/>
              <a:ext cx="501650" cy="296863"/>
            </a:xfrm>
            <a:custGeom>
              <a:avLst/>
              <a:gdLst>
                <a:gd name="T0" fmla="*/ 150 w 152"/>
                <a:gd name="T1" fmla="*/ 41 h 90"/>
                <a:gd name="T2" fmla="*/ 150 w 152"/>
                <a:gd name="T3" fmla="*/ 40 h 90"/>
                <a:gd name="T4" fmla="*/ 81 w 152"/>
                <a:gd name="T5" fmla="*/ 1 h 90"/>
                <a:gd name="T6" fmla="*/ 78 w 152"/>
                <a:gd name="T7" fmla="*/ 1 h 90"/>
                <a:gd name="T8" fmla="*/ 15 w 152"/>
                <a:gd name="T9" fmla="*/ 37 h 90"/>
                <a:gd name="T10" fmla="*/ 1 w 152"/>
                <a:gd name="T11" fmla="*/ 45 h 90"/>
                <a:gd name="T12" fmla="*/ 1 w 152"/>
                <a:gd name="T13" fmla="*/ 48 h 90"/>
                <a:gd name="T14" fmla="*/ 3 w 152"/>
                <a:gd name="T15" fmla="*/ 50 h 90"/>
                <a:gd name="T16" fmla="*/ 72 w 152"/>
                <a:gd name="T17" fmla="*/ 89 h 90"/>
                <a:gd name="T18" fmla="*/ 75 w 152"/>
                <a:gd name="T19" fmla="*/ 89 h 90"/>
                <a:gd name="T20" fmla="*/ 141 w 152"/>
                <a:gd name="T21" fmla="*/ 51 h 90"/>
                <a:gd name="T22" fmla="*/ 150 w 152"/>
                <a:gd name="T23" fmla="*/ 46 h 90"/>
                <a:gd name="T24" fmla="*/ 150 w 152"/>
                <a:gd name="T25" fmla="*/ 4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2" h="90">
                  <a:moveTo>
                    <a:pt x="150" y="41"/>
                  </a:moveTo>
                  <a:cubicBezTo>
                    <a:pt x="150" y="40"/>
                    <a:pt x="150" y="40"/>
                    <a:pt x="150" y="40"/>
                  </a:cubicBezTo>
                  <a:cubicBezTo>
                    <a:pt x="81" y="1"/>
                    <a:pt x="81" y="1"/>
                    <a:pt x="81" y="1"/>
                  </a:cubicBezTo>
                  <a:cubicBezTo>
                    <a:pt x="80" y="0"/>
                    <a:pt x="79" y="0"/>
                    <a:pt x="78" y="1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0" y="46"/>
                    <a:pt x="0" y="48"/>
                    <a:pt x="1" y="48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72" y="89"/>
                    <a:pt x="72" y="89"/>
                    <a:pt x="72" y="89"/>
                  </a:cubicBezTo>
                  <a:cubicBezTo>
                    <a:pt x="73" y="90"/>
                    <a:pt x="74" y="90"/>
                    <a:pt x="75" y="89"/>
                  </a:cubicBezTo>
                  <a:cubicBezTo>
                    <a:pt x="141" y="51"/>
                    <a:pt x="141" y="51"/>
                    <a:pt x="141" y="51"/>
                  </a:cubicBezTo>
                  <a:cubicBezTo>
                    <a:pt x="150" y="46"/>
                    <a:pt x="150" y="46"/>
                    <a:pt x="150" y="46"/>
                  </a:cubicBezTo>
                  <a:cubicBezTo>
                    <a:pt x="152" y="45"/>
                    <a:pt x="152" y="42"/>
                    <a:pt x="150" y="41"/>
                  </a:cubicBez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6" name="í$ḻïḓe"/>
            <p:cNvSpPr/>
            <p:nvPr/>
          </p:nvSpPr>
          <p:spPr bwMode="auto">
            <a:xfrm>
              <a:off x="6681788" y="2768601"/>
              <a:ext cx="795338" cy="1044575"/>
            </a:xfrm>
            <a:custGeom>
              <a:avLst/>
              <a:gdLst>
                <a:gd name="T0" fmla="*/ 233 w 241"/>
                <a:gd name="T1" fmla="*/ 129 h 317"/>
                <a:gd name="T2" fmla="*/ 13 w 241"/>
                <a:gd name="T3" fmla="*/ 1 h 317"/>
                <a:gd name="T4" fmla="*/ 8 w 241"/>
                <a:gd name="T5" fmla="*/ 1 h 317"/>
                <a:gd name="T6" fmla="*/ 8 w 241"/>
                <a:gd name="T7" fmla="*/ 1 h 317"/>
                <a:gd name="T8" fmla="*/ 8 w 241"/>
                <a:gd name="T9" fmla="*/ 1 h 317"/>
                <a:gd name="T10" fmla="*/ 8 w 241"/>
                <a:gd name="T11" fmla="*/ 1 h 317"/>
                <a:gd name="T12" fmla="*/ 0 w 241"/>
                <a:gd name="T13" fmla="*/ 6 h 317"/>
                <a:gd name="T14" fmla="*/ 6 w 241"/>
                <a:gd name="T15" fmla="*/ 28 h 317"/>
                <a:gd name="T16" fmla="*/ 6 w 241"/>
                <a:gd name="T17" fmla="*/ 174 h 317"/>
                <a:gd name="T18" fmla="*/ 14 w 241"/>
                <a:gd name="T19" fmla="*/ 187 h 317"/>
                <a:gd name="T20" fmla="*/ 226 w 241"/>
                <a:gd name="T21" fmla="*/ 310 h 317"/>
                <a:gd name="T22" fmla="*/ 228 w 241"/>
                <a:gd name="T23" fmla="*/ 317 h 317"/>
                <a:gd name="T24" fmla="*/ 237 w 241"/>
                <a:gd name="T25" fmla="*/ 312 h 317"/>
                <a:gd name="T26" fmla="*/ 237 w 241"/>
                <a:gd name="T27" fmla="*/ 312 h 317"/>
                <a:gd name="T28" fmla="*/ 241 w 241"/>
                <a:gd name="T29" fmla="*/ 305 h 317"/>
                <a:gd name="T30" fmla="*/ 241 w 241"/>
                <a:gd name="T31" fmla="*/ 142 h 317"/>
                <a:gd name="T32" fmla="*/ 233 w 241"/>
                <a:gd name="T33" fmla="*/ 129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1" h="317">
                  <a:moveTo>
                    <a:pt x="233" y="129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1" y="0"/>
                    <a:pt x="10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174"/>
                    <a:pt x="6" y="174"/>
                    <a:pt x="6" y="174"/>
                  </a:cubicBezTo>
                  <a:cubicBezTo>
                    <a:pt x="6" y="180"/>
                    <a:pt x="9" y="184"/>
                    <a:pt x="14" y="187"/>
                  </a:cubicBezTo>
                  <a:cubicBezTo>
                    <a:pt x="226" y="310"/>
                    <a:pt x="226" y="310"/>
                    <a:pt x="226" y="310"/>
                  </a:cubicBezTo>
                  <a:cubicBezTo>
                    <a:pt x="228" y="317"/>
                    <a:pt x="228" y="317"/>
                    <a:pt x="228" y="317"/>
                  </a:cubicBezTo>
                  <a:cubicBezTo>
                    <a:pt x="237" y="312"/>
                    <a:pt x="237" y="312"/>
                    <a:pt x="237" y="312"/>
                  </a:cubicBezTo>
                  <a:cubicBezTo>
                    <a:pt x="237" y="312"/>
                    <a:pt x="237" y="312"/>
                    <a:pt x="237" y="312"/>
                  </a:cubicBezTo>
                  <a:cubicBezTo>
                    <a:pt x="239" y="310"/>
                    <a:pt x="241" y="308"/>
                    <a:pt x="241" y="305"/>
                  </a:cubicBezTo>
                  <a:cubicBezTo>
                    <a:pt x="241" y="142"/>
                    <a:pt x="241" y="142"/>
                    <a:pt x="241" y="142"/>
                  </a:cubicBezTo>
                  <a:cubicBezTo>
                    <a:pt x="241" y="137"/>
                    <a:pt x="238" y="131"/>
                    <a:pt x="233" y="129"/>
                  </a:cubicBezTo>
                  <a:close/>
                </a:path>
              </a:pathLst>
            </a:custGeom>
            <a:solidFill>
              <a:srgbClr val="8CE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7" name="îşľïḋê"/>
            <p:cNvSpPr/>
            <p:nvPr/>
          </p:nvSpPr>
          <p:spPr bwMode="auto">
            <a:xfrm>
              <a:off x="6675438" y="2781301"/>
              <a:ext cx="771525" cy="1041400"/>
            </a:xfrm>
            <a:custGeom>
              <a:avLst/>
              <a:gdLst>
                <a:gd name="T0" fmla="*/ 234 w 234"/>
                <a:gd name="T1" fmla="*/ 143 h 316"/>
                <a:gd name="T2" fmla="*/ 234 w 234"/>
                <a:gd name="T3" fmla="*/ 306 h 316"/>
                <a:gd name="T4" fmla="*/ 222 w 234"/>
                <a:gd name="T5" fmla="*/ 313 h 316"/>
                <a:gd name="T6" fmla="*/ 7 w 234"/>
                <a:gd name="T7" fmla="*/ 188 h 316"/>
                <a:gd name="T8" fmla="*/ 0 w 234"/>
                <a:gd name="T9" fmla="*/ 175 h 316"/>
                <a:gd name="T10" fmla="*/ 0 w 234"/>
                <a:gd name="T11" fmla="*/ 6 h 316"/>
                <a:gd name="T12" fmla="*/ 6 w 234"/>
                <a:gd name="T13" fmla="*/ 2 h 316"/>
                <a:gd name="T14" fmla="*/ 227 w 234"/>
                <a:gd name="T15" fmla="*/ 130 h 316"/>
                <a:gd name="T16" fmla="*/ 234 w 234"/>
                <a:gd name="T17" fmla="*/ 14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4" h="316">
                  <a:moveTo>
                    <a:pt x="234" y="143"/>
                  </a:moveTo>
                  <a:cubicBezTo>
                    <a:pt x="234" y="306"/>
                    <a:pt x="234" y="306"/>
                    <a:pt x="234" y="306"/>
                  </a:cubicBezTo>
                  <a:cubicBezTo>
                    <a:pt x="234" y="312"/>
                    <a:pt x="228" y="316"/>
                    <a:pt x="222" y="313"/>
                  </a:cubicBezTo>
                  <a:cubicBezTo>
                    <a:pt x="7" y="188"/>
                    <a:pt x="7" y="188"/>
                    <a:pt x="7" y="188"/>
                  </a:cubicBezTo>
                  <a:cubicBezTo>
                    <a:pt x="2" y="185"/>
                    <a:pt x="0" y="180"/>
                    <a:pt x="0" y="17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2"/>
                  </a:cubicBezTo>
                  <a:cubicBezTo>
                    <a:pt x="227" y="130"/>
                    <a:pt x="227" y="130"/>
                    <a:pt x="227" y="130"/>
                  </a:cubicBezTo>
                  <a:cubicBezTo>
                    <a:pt x="231" y="132"/>
                    <a:pt x="234" y="138"/>
                    <a:pt x="234" y="143"/>
                  </a:cubicBezTo>
                  <a:close/>
                </a:path>
              </a:pathLst>
            </a:custGeom>
            <a:solidFill>
              <a:srgbClr val="494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8" name="ïS1ïḓé"/>
            <p:cNvSpPr/>
            <p:nvPr/>
          </p:nvSpPr>
          <p:spPr bwMode="auto">
            <a:xfrm>
              <a:off x="6691313" y="2847976"/>
              <a:ext cx="736600" cy="901700"/>
            </a:xfrm>
            <a:custGeom>
              <a:avLst/>
              <a:gdLst>
                <a:gd name="T0" fmla="*/ 464 w 464"/>
                <a:gd name="T1" fmla="*/ 269 h 568"/>
                <a:gd name="T2" fmla="*/ 464 w 464"/>
                <a:gd name="T3" fmla="*/ 568 h 568"/>
                <a:gd name="T4" fmla="*/ 0 w 464"/>
                <a:gd name="T5" fmla="*/ 301 h 568"/>
                <a:gd name="T6" fmla="*/ 0 w 464"/>
                <a:gd name="T7" fmla="*/ 0 h 568"/>
                <a:gd name="T8" fmla="*/ 464 w 464"/>
                <a:gd name="T9" fmla="*/ 269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2" h="568">
                  <a:moveTo>
                    <a:pt x="464" y="269"/>
                  </a:moveTo>
                  <a:lnTo>
                    <a:pt x="464" y="568"/>
                  </a:lnTo>
                  <a:lnTo>
                    <a:pt x="0" y="301"/>
                  </a:lnTo>
                  <a:lnTo>
                    <a:pt x="0" y="0"/>
                  </a:lnTo>
                  <a:lnTo>
                    <a:pt x="464" y="269"/>
                  </a:lnTo>
                  <a:close/>
                </a:path>
              </a:pathLst>
            </a:custGeom>
            <a:solidFill>
              <a:srgbClr val="FF7B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9" name="íṣḻîde"/>
            <p:cNvSpPr/>
            <p:nvPr/>
          </p:nvSpPr>
          <p:spPr bwMode="auto">
            <a:xfrm>
              <a:off x="6189663" y="3384551"/>
              <a:ext cx="1247775" cy="720725"/>
            </a:xfrm>
            <a:custGeom>
              <a:avLst/>
              <a:gdLst>
                <a:gd name="T0" fmla="*/ 3 w 378"/>
                <a:gd name="T1" fmla="*/ 78 h 219"/>
                <a:gd name="T2" fmla="*/ 134 w 378"/>
                <a:gd name="T3" fmla="*/ 2 h 219"/>
                <a:gd name="T4" fmla="*/ 145 w 378"/>
                <a:gd name="T5" fmla="*/ 2 h 219"/>
                <a:gd name="T6" fmla="*/ 375 w 378"/>
                <a:gd name="T7" fmla="*/ 135 h 219"/>
                <a:gd name="T8" fmla="*/ 375 w 378"/>
                <a:gd name="T9" fmla="*/ 141 h 219"/>
                <a:gd name="T10" fmla="*/ 244 w 378"/>
                <a:gd name="T11" fmla="*/ 217 h 219"/>
                <a:gd name="T12" fmla="*/ 233 w 378"/>
                <a:gd name="T13" fmla="*/ 217 h 219"/>
                <a:gd name="T14" fmla="*/ 3 w 378"/>
                <a:gd name="T15" fmla="*/ 84 h 219"/>
                <a:gd name="T16" fmla="*/ 3 w 378"/>
                <a:gd name="T17" fmla="*/ 78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8" h="219">
                  <a:moveTo>
                    <a:pt x="3" y="78"/>
                  </a:moveTo>
                  <a:cubicBezTo>
                    <a:pt x="134" y="2"/>
                    <a:pt x="134" y="2"/>
                    <a:pt x="134" y="2"/>
                  </a:cubicBezTo>
                  <a:cubicBezTo>
                    <a:pt x="137" y="0"/>
                    <a:pt x="142" y="0"/>
                    <a:pt x="145" y="2"/>
                  </a:cubicBezTo>
                  <a:cubicBezTo>
                    <a:pt x="375" y="135"/>
                    <a:pt x="375" y="135"/>
                    <a:pt x="375" y="135"/>
                  </a:cubicBezTo>
                  <a:cubicBezTo>
                    <a:pt x="378" y="137"/>
                    <a:pt x="378" y="139"/>
                    <a:pt x="375" y="141"/>
                  </a:cubicBezTo>
                  <a:cubicBezTo>
                    <a:pt x="244" y="217"/>
                    <a:pt x="244" y="217"/>
                    <a:pt x="244" y="217"/>
                  </a:cubicBezTo>
                  <a:cubicBezTo>
                    <a:pt x="241" y="219"/>
                    <a:pt x="236" y="219"/>
                    <a:pt x="233" y="217"/>
                  </a:cubicBezTo>
                  <a:cubicBezTo>
                    <a:pt x="3" y="84"/>
                    <a:pt x="3" y="84"/>
                    <a:pt x="3" y="84"/>
                  </a:cubicBezTo>
                  <a:cubicBezTo>
                    <a:pt x="0" y="83"/>
                    <a:pt x="0" y="80"/>
                    <a:pt x="3" y="78"/>
                  </a:cubicBez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0" name="ïṧļíḑè"/>
            <p:cNvSpPr/>
            <p:nvPr/>
          </p:nvSpPr>
          <p:spPr bwMode="auto">
            <a:xfrm>
              <a:off x="6996113" y="3838576"/>
              <a:ext cx="438150" cy="296863"/>
            </a:xfrm>
            <a:custGeom>
              <a:avLst/>
              <a:gdLst>
                <a:gd name="T0" fmla="*/ 0 w 133"/>
                <a:gd name="T1" fmla="*/ 79 h 90"/>
                <a:gd name="T2" fmla="*/ 131 w 133"/>
                <a:gd name="T3" fmla="*/ 3 h 90"/>
                <a:gd name="T4" fmla="*/ 133 w 133"/>
                <a:gd name="T5" fmla="*/ 0 h 90"/>
                <a:gd name="T6" fmla="*/ 133 w 133"/>
                <a:gd name="T7" fmla="*/ 11 h 90"/>
                <a:gd name="T8" fmla="*/ 131 w 133"/>
                <a:gd name="T9" fmla="*/ 14 h 90"/>
                <a:gd name="T10" fmla="*/ 0 w 133"/>
                <a:gd name="T11" fmla="*/ 90 h 90"/>
                <a:gd name="T12" fmla="*/ 0 w 133"/>
                <a:gd name="T13" fmla="*/ 7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90">
                  <a:moveTo>
                    <a:pt x="0" y="79"/>
                  </a:moveTo>
                  <a:cubicBezTo>
                    <a:pt x="131" y="3"/>
                    <a:pt x="131" y="3"/>
                    <a:pt x="131" y="3"/>
                  </a:cubicBezTo>
                  <a:cubicBezTo>
                    <a:pt x="133" y="2"/>
                    <a:pt x="133" y="1"/>
                    <a:pt x="133" y="0"/>
                  </a:cubicBezTo>
                  <a:cubicBezTo>
                    <a:pt x="133" y="11"/>
                    <a:pt x="133" y="11"/>
                    <a:pt x="133" y="11"/>
                  </a:cubicBezTo>
                  <a:cubicBezTo>
                    <a:pt x="133" y="12"/>
                    <a:pt x="133" y="13"/>
                    <a:pt x="131" y="14"/>
                  </a:cubicBezTo>
                  <a:cubicBezTo>
                    <a:pt x="0" y="90"/>
                    <a:pt x="0" y="90"/>
                    <a:pt x="0" y="90"/>
                  </a:cubicBezTo>
                  <a:lnTo>
                    <a:pt x="0" y="79"/>
                  </a:lnTo>
                  <a:close/>
                </a:path>
              </a:pathLst>
            </a:custGeom>
            <a:solidFill>
              <a:srgbClr val="D8D2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1" name="ïṧ1îḑê"/>
            <p:cNvSpPr/>
            <p:nvPr/>
          </p:nvSpPr>
          <p:spPr bwMode="auto">
            <a:xfrm>
              <a:off x="6192838" y="3651251"/>
              <a:ext cx="803275" cy="490538"/>
            </a:xfrm>
            <a:custGeom>
              <a:avLst/>
              <a:gdLst>
                <a:gd name="T0" fmla="*/ 0 w 243"/>
                <a:gd name="T1" fmla="*/ 0 h 149"/>
                <a:gd name="T2" fmla="*/ 2 w 243"/>
                <a:gd name="T3" fmla="*/ 3 h 149"/>
                <a:gd name="T4" fmla="*/ 232 w 243"/>
                <a:gd name="T5" fmla="*/ 136 h 149"/>
                <a:gd name="T6" fmla="*/ 243 w 243"/>
                <a:gd name="T7" fmla="*/ 136 h 149"/>
                <a:gd name="T8" fmla="*/ 243 w 243"/>
                <a:gd name="T9" fmla="*/ 147 h 149"/>
                <a:gd name="T10" fmla="*/ 232 w 243"/>
                <a:gd name="T11" fmla="*/ 147 h 149"/>
                <a:gd name="T12" fmla="*/ 2 w 243"/>
                <a:gd name="T13" fmla="*/ 14 h 149"/>
                <a:gd name="T14" fmla="*/ 0 w 243"/>
                <a:gd name="T15" fmla="*/ 11 h 149"/>
                <a:gd name="T16" fmla="*/ 0 w 243"/>
                <a:gd name="T1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3" h="149">
                  <a:moveTo>
                    <a:pt x="0" y="0"/>
                  </a:moveTo>
                  <a:cubicBezTo>
                    <a:pt x="0" y="1"/>
                    <a:pt x="0" y="3"/>
                    <a:pt x="2" y="3"/>
                  </a:cubicBezTo>
                  <a:cubicBezTo>
                    <a:pt x="232" y="136"/>
                    <a:pt x="232" y="136"/>
                    <a:pt x="232" y="136"/>
                  </a:cubicBezTo>
                  <a:cubicBezTo>
                    <a:pt x="235" y="138"/>
                    <a:pt x="240" y="138"/>
                    <a:pt x="243" y="136"/>
                  </a:cubicBezTo>
                  <a:cubicBezTo>
                    <a:pt x="243" y="147"/>
                    <a:pt x="243" y="147"/>
                    <a:pt x="243" y="147"/>
                  </a:cubicBezTo>
                  <a:cubicBezTo>
                    <a:pt x="240" y="149"/>
                    <a:pt x="235" y="149"/>
                    <a:pt x="232" y="14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3"/>
                    <a:pt x="0" y="12"/>
                    <a:pt x="0" y="1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9C4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2" name="ïṧlidé"/>
            <p:cNvSpPr/>
            <p:nvPr/>
          </p:nvSpPr>
          <p:spPr bwMode="auto">
            <a:xfrm>
              <a:off x="6586538" y="3463926"/>
              <a:ext cx="174625" cy="98425"/>
            </a:xfrm>
            <a:custGeom>
              <a:avLst/>
              <a:gdLst>
                <a:gd name="T0" fmla="*/ 52 w 53"/>
                <a:gd name="T1" fmla="*/ 22 h 30"/>
                <a:gd name="T2" fmla="*/ 52 w 53"/>
                <a:gd name="T3" fmla="*/ 24 h 30"/>
                <a:gd name="T4" fmla="*/ 42 w 53"/>
                <a:gd name="T5" fmla="*/ 30 h 30"/>
                <a:gd name="T6" fmla="*/ 39 w 53"/>
                <a:gd name="T7" fmla="*/ 30 h 30"/>
                <a:gd name="T8" fmla="*/ 1 w 53"/>
                <a:gd name="T9" fmla="*/ 8 h 30"/>
                <a:gd name="T10" fmla="*/ 1 w 53"/>
                <a:gd name="T11" fmla="*/ 6 h 30"/>
                <a:gd name="T12" fmla="*/ 11 w 53"/>
                <a:gd name="T13" fmla="*/ 0 h 30"/>
                <a:gd name="T14" fmla="*/ 14 w 53"/>
                <a:gd name="T15" fmla="*/ 0 h 30"/>
                <a:gd name="T16" fmla="*/ 52 w 53"/>
                <a:gd name="T17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30">
                  <a:moveTo>
                    <a:pt x="52" y="22"/>
                  </a:moveTo>
                  <a:cubicBezTo>
                    <a:pt x="53" y="23"/>
                    <a:pt x="53" y="24"/>
                    <a:pt x="52" y="24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1" y="30"/>
                    <a:pt x="40" y="30"/>
                    <a:pt x="39" y="30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0"/>
                    <a:pt x="14" y="0"/>
                  </a:cubicBezTo>
                  <a:lnTo>
                    <a:pt x="52" y="22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3" name="i$ḷiḓe"/>
            <p:cNvSpPr/>
            <p:nvPr/>
          </p:nvSpPr>
          <p:spPr bwMode="auto">
            <a:xfrm>
              <a:off x="6529388" y="3495676"/>
              <a:ext cx="152400" cy="90488"/>
            </a:xfrm>
            <a:custGeom>
              <a:avLst/>
              <a:gdLst>
                <a:gd name="T0" fmla="*/ 45 w 46"/>
                <a:gd name="T1" fmla="*/ 18 h 27"/>
                <a:gd name="T2" fmla="*/ 45 w 46"/>
                <a:gd name="T3" fmla="*/ 20 h 27"/>
                <a:gd name="T4" fmla="*/ 35 w 46"/>
                <a:gd name="T5" fmla="*/ 26 h 27"/>
                <a:gd name="T6" fmla="*/ 31 w 46"/>
                <a:gd name="T7" fmla="*/ 26 h 27"/>
                <a:gd name="T8" fmla="*/ 1 w 46"/>
                <a:gd name="T9" fmla="*/ 9 h 27"/>
                <a:gd name="T10" fmla="*/ 1 w 46"/>
                <a:gd name="T11" fmla="*/ 7 h 27"/>
                <a:gd name="T12" fmla="*/ 11 w 46"/>
                <a:gd name="T13" fmla="*/ 1 h 27"/>
                <a:gd name="T14" fmla="*/ 14 w 46"/>
                <a:gd name="T15" fmla="*/ 1 h 27"/>
                <a:gd name="T16" fmla="*/ 45 w 46"/>
                <a:gd name="T17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27">
                  <a:moveTo>
                    <a:pt x="45" y="18"/>
                  </a:moveTo>
                  <a:cubicBezTo>
                    <a:pt x="46" y="19"/>
                    <a:pt x="46" y="20"/>
                    <a:pt x="45" y="20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4" y="27"/>
                    <a:pt x="32" y="27"/>
                    <a:pt x="31" y="26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0" y="7"/>
                    <a:pt x="1" y="7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3" y="0"/>
                    <a:pt x="14" y="1"/>
                  </a:cubicBezTo>
                  <a:lnTo>
                    <a:pt x="45" y="18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4" name="îSļiḑê"/>
            <p:cNvSpPr/>
            <p:nvPr/>
          </p:nvSpPr>
          <p:spPr bwMode="auto">
            <a:xfrm>
              <a:off x="6480175" y="3529013"/>
              <a:ext cx="198438" cy="115888"/>
            </a:xfrm>
            <a:custGeom>
              <a:avLst/>
              <a:gdLst>
                <a:gd name="T0" fmla="*/ 59 w 60"/>
                <a:gd name="T1" fmla="*/ 27 h 35"/>
                <a:gd name="T2" fmla="*/ 59 w 60"/>
                <a:gd name="T3" fmla="*/ 29 h 35"/>
                <a:gd name="T4" fmla="*/ 49 w 60"/>
                <a:gd name="T5" fmla="*/ 34 h 35"/>
                <a:gd name="T6" fmla="*/ 46 w 60"/>
                <a:gd name="T7" fmla="*/ 34 h 35"/>
                <a:gd name="T8" fmla="*/ 1 w 60"/>
                <a:gd name="T9" fmla="*/ 8 h 35"/>
                <a:gd name="T10" fmla="*/ 1 w 60"/>
                <a:gd name="T11" fmla="*/ 6 h 35"/>
                <a:gd name="T12" fmla="*/ 11 w 60"/>
                <a:gd name="T13" fmla="*/ 1 h 35"/>
                <a:gd name="T14" fmla="*/ 14 w 60"/>
                <a:gd name="T15" fmla="*/ 1 h 35"/>
                <a:gd name="T16" fmla="*/ 59 w 60"/>
                <a:gd name="T17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35">
                  <a:moveTo>
                    <a:pt x="59" y="27"/>
                  </a:moveTo>
                  <a:cubicBezTo>
                    <a:pt x="60" y="27"/>
                    <a:pt x="60" y="28"/>
                    <a:pt x="59" y="29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8" y="35"/>
                    <a:pt x="46" y="35"/>
                    <a:pt x="46" y="34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3" y="0"/>
                    <a:pt x="14" y="1"/>
                  </a:cubicBezTo>
                  <a:lnTo>
                    <a:pt x="59" y="27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5" name="îšlïdê"/>
            <p:cNvSpPr/>
            <p:nvPr/>
          </p:nvSpPr>
          <p:spPr bwMode="auto">
            <a:xfrm>
              <a:off x="6572250" y="3648076"/>
              <a:ext cx="347663" cy="201613"/>
            </a:xfrm>
            <a:custGeom>
              <a:avLst/>
              <a:gdLst>
                <a:gd name="T0" fmla="*/ 104 w 105"/>
                <a:gd name="T1" fmla="*/ 52 h 61"/>
                <a:gd name="T2" fmla="*/ 104 w 105"/>
                <a:gd name="T3" fmla="*/ 54 h 61"/>
                <a:gd name="T4" fmla="*/ 94 w 105"/>
                <a:gd name="T5" fmla="*/ 60 h 61"/>
                <a:gd name="T6" fmla="*/ 91 w 105"/>
                <a:gd name="T7" fmla="*/ 60 h 61"/>
                <a:gd name="T8" fmla="*/ 1 w 105"/>
                <a:gd name="T9" fmla="*/ 8 h 61"/>
                <a:gd name="T10" fmla="*/ 1 w 105"/>
                <a:gd name="T11" fmla="*/ 6 h 61"/>
                <a:gd name="T12" fmla="*/ 11 w 105"/>
                <a:gd name="T13" fmla="*/ 1 h 61"/>
                <a:gd name="T14" fmla="*/ 14 w 105"/>
                <a:gd name="T15" fmla="*/ 1 h 61"/>
                <a:gd name="T16" fmla="*/ 104 w 105"/>
                <a:gd name="T17" fmla="*/ 5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61">
                  <a:moveTo>
                    <a:pt x="104" y="52"/>
                  </a:moveTo>
                  <a:cubicBezTo>
                    <a:pt x="105" y="53"/>
                    <a:pt x="105" y="54"/>
                    <a:pt x="104" y="54"/>
                  </a:cubicBezTo>
                  <a:cubicBezTo>
                    <a:pt x="94" y="60"/>
                    <a:pt x="94" y="60"/>
                    <a:pt x="94" y="60"/>
                  </a:cubicBezTo>
                  <a:cubicBezTo>
                    <a:pt x="93" y="61"/>
                    <a:pt x="92" y="61"/>
                    <a:pt x="91" y="60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4" y="0"/>
                    <a:pt x="14" y="1"/>
                  </a:cubicBezTo>
                  <a:lnTo>
                    <a:pt x="104" y="52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6" name="í$ľidé"/>
            <p:cNvSpPr/>
            <p:nvPr/>
          </p:nvSpPr>
          <p:spPr bwMode="auto">
            <a:xfrm>
              <a:off x="7226300" y="3763963"/>
              <a:ext cx="138113" cy="77788"/>
            </a:xfrm>
            <a:custGeom>
              <a:avLst/>
              <a:gdLst>
                <a:gd name="T0" fmla="*/ 42 w 42"/>
                <a:gd name="T1" fmla="*/ 16 h 24"/>
                <a:gd name="T2" fmla="*/ 42 w 42"/>
                <a:gd name="T3" fmla="*/ 18 h 24"/>
                <a:gd name="T4" fmla="*/ 32 w 42"/>
                <a:gd name="T5" fmla="*/ 24 h 24"/>
                <a:gd name="T6" fmla="*/ 28 w 42"/>
                <a:gd name="T7" fmla="*/ 24 h 24"/>
                <a:gd name="T8" fmla="*/ 1 w 42"/>
                <a:gd name="T9" fmla="*/ 8 h 24"/>
                <a:gd name="T10" fmla="*/ 1 w 42"/>
                <a:gd name="T11" fmla="*/ 6 h 24"/>
                <a:gd name="T12" fmla="*/ 11 w 42"/>
                <a:gd name="T13" fmla="*/ 0 h 24"/>
                <a:gd name="T14" fmla="*/ 14 w 42"/>
                <a:gd name="T15" fmla="*/ 0 h 24"/>
                <a:gd name="T16" fmla="*/ 42 w 42"/>
                <a:gd name="T17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24">
                  <a:moveTo>
                    <a:pt x="42" y="16"/>
                  </a:moveTo>
                  <a:cubicBezTo>
                    <a:pt x="42" y="17"/>
                    <a:pt x="42" y="18"/>
                    <a:pt x="42" y="18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1" y="24"/>
                    <a:pt x="29" y="24"/>
                    <a:pt x="28" y="24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0"/>
                    <a:pt x="14" y="0"/>
                  </a:cubicBezTo>
                  <a:lnTo>
                    <a:pt x="42" y="16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7" name="ïṡľide"/>
            <p:cNvSpPr/>
            <p:nvPr/>
          </p:nvSpPr>
          <p:spPr bwMode="auto">
            <a:xfrm>
              <a:off x="7226300" y="3829051"/>
              <a:ext cx="82550" cy="49213"/>
            </a:xfrm>
            <a:custGeom>
              <a:avLst/>
              <a:gdLst>
                <a:gd name="T0" fmla="*/ 24 w 25"/>
                <a:gd name="T1" fmla="*/ 6 h 15"/>
                <a:gd name="T2" fmla="*/ 24 w 25"/>
                <a:gd name="T3" fmla="*/ 8 h 15"/>
                <a:gd name="T4" fmla="*/ 14 w 25"/>
                <a:gd name="T5" fmla="*/ 14 h 15"/>
                <a:gd name="T6" fmla="*/ 10 w 25"/>
                <a:gd name="T7" fmla="*/ 14 h 15"/>
                <a:gd name="T8" fmla="*/ 1 w 25"/>
                <a:gd name="T9" fmla="*/ 9 h 15"/>
                <a:gd name="T10" fmla="*/ 1 w 25"/>
                <a:gd name="T11" fmla="*/ 7 h 15"/>
                <a:gd name="T12" fmla="*/ 11 w 25"/>
                <a:gd name="T13" fmla="*/ 1 h 15"/>
                <a:gd name="T14" fmla="*/ 14 w 25"/>
                <a:gd name="T15" fmla="*/ 1 h 15"/>
                <a:gd name="T16" fmla="*/ 24 w 25"/>
                <a:gd name="T17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5">
                  <a:moveTo>
                    <a:pt x="24" y="6"/>
                  </a:moveTo>
                  <a:cubicBezTo>
                    <a:pt x="25" y="7"/>
                    <a:pt x="25" y="8"/>
                    <a:pt x="24" y="8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5"/>
                    <a:pt x="11" y="15"/>
                    <a:pt x="10" y="14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0" y="7"/>
                    <a:pt x="1" y="7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3" y="0"/>
                    <a:pt x="14" y="1"/>
                  </a:cubicBezTo>
                  <a:lnTo>
                    <a:pt x="24" y="6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8" name="íśļíḑê"/>
            <p:cNvSpPr/>
            <p:nvPr/>
          </p:nvSpPr>
          <p:spPr bwMode="auto">
            <a:xfrm>
              <a:off x="7177088" y="3803651"/>
              <a:ext cx="82550" cy="46038"/>
            </a:xfrm>
            <a:custGeom>
              <a:avLst/>
              <a:gdLst>
                <a:gd name="T0" fmla="*/ 24 w 25"/>
                <a:gd name="T1" fmla="*/ 6 h 14"/>
                <a:gd name="T2" fmla="*/ 24 w 25"/>
                <a:gd name="T3" fmla="*/ 8 h 14"/>
                <a:gd name="T4" fmla="*/ 14 w 25"/>
                <a:gd name="T5" fmla="*/ 14 h 14"/>
                <a:gd name="T6" fmla="*/ 11 w 25"/>
                <a:gd name="T7" fmla="*/ 14 h 14"/>
                <a:gd name="T8" fmla="*/ 1 w 25"/>
                <a:gd name="T9" fmla="*/ 8 h 14"/>
                <a:gd name="T10" fmla="*/ 1 w 25"/>
                <a:gd name="T11" fmla="*/ 6 h 14"/>
                <a:gd name="T12" fmla="*/ 11 w 25"/>
                <a:gd name="T13" fmla="*/ 0 h 14"/>
                <a:gd name="T14" fmla="*/ 14 w 25"/>
                <a:gd name="T15" fmla="*/ 0 h 14"/>
                <a:gd name="T16" fmla="*/ 24 w 25"/>
                <a:gd name="T17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4">
                  <a:moveTo>
                    <a:pt x="24" y="6"/>
                  </a:moveTo>
                  <a:cubicBezTo>
                    <a:pt x="25" y="6"/>
                    <a:pt x="25" y="7"/>
                    <a:pt x="24" y="8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4"/>
                    <a:pt x="12" y="14"/>
                    <a:pt x="11" y="14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7"/>
                    <a:pt x="1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0"/>
                    <a:pt x="14" y="0"/>
                  </a:cubicBezTo>
                  <a:lnTo>
                    <a:pt x="24" y="6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9" name="íṣ1íḓé"/>
            <p:cNvSpPr/>
            <p:nvPr/>
          </p:nvSpPr>
          <p:spPr bwMode="auto">
            <a:xfrm>
              <a:off x="7127875" y="3773488"/>
              <a:ext cx="82550" cy="49213"/>
            </a:xfrm>
            <a:custGeom>
              <a:avLst/>
              <a:gdLst>
                <a:gd name="T0" fmla="*/ 24 w 25"/>
                <a:gd name="T1" fmla="*/ 6 h 15"/>
                <a:gd name="T2" fmla="*/ 24 w 25"/>
                <a:gd name="T3" fmla="*/ 8 h 15"/>
                <a:gd name="T4" fmla="*/ 14 w 25"/>
                <a:gd name="T5" fmla="*/ 14 h 15"/>
                <a:gd name="T6" fmla="*/ 11 w 25"/>
                <a:gd name="T7" fmla="*/ 14 h 15"/>
                <a:gd name="T8" fmla="*/ 1 w 25"/>
                <a:gd name="T9" fmla="*/ 8 h 15"/>
                <a:gd name="T10" fmla="*/ 1 w 25"/>
                <a:gd name="T11" fmla="*/ 6 h 15"/>
                <a:gd name="T12" fmla="*/ 11 w 25"/>
                <a:gd name="T13" fmla="*/ 1 h 15"/>
                <a:gd name="T14" fmla="*/ 14 w 25"/>
                <a:gd name="T15" fmla="*/ 1 h 15"/>
                <a:gd name="T16" fmla="*/ 24 w 25"/>
                <a:gd name="T17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5">
                  <a:moveTo>
                    <a:pt x="24" y="6"/>
                  </a:moveTo>
                  <a:cubicBezTo>
                    <a:pt x="25" y="7"/>
                    <a:pt x="25" y="8"/>
                    <a:pt x="24" y="8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5"/>
                    <a:pt x="12" y="15"/>
                    <a:pt x="11" y="14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3" y="0"/>
                    <a:pt x="14" y="1"/>
                  </a:cubicBezTo>
                  <a:lnTo>
                    <a:pt x="24" y="6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0" name="îṣlidé"/>
            <p:cNvSpPr/>
            <p:nvPr/>
          </p:nvSpPr>
          <p:spPr bwMode="auto">
            <a:xfrm>
              <a:off x="7078663" y="3743326"/>
              <a:ext cx="80963" cy="49213"/>
            </a:xfrm>
            <a:custGeom>
              <a:avLst/>
              <a:gdLst>
                <a:gd name="T0" fmla="*/ 24 w 25"/>
                <a:gd name="T1" fmla="*/ 7 h 15"/>
                <a:gd name="T2" fmla="*/ 24 w 25"/>
                <a:gd name="T3" fmla="*/ 9 h 15"/>
                <a:gd name="T4" fmla="*/ 14 w 25"/>
                <a:gd name="T5" fmla="*/ 14 h 15"/>
                <a:gd name="T6" fmla="*/ 11 w 25"/>
                <a:gd name="T7" fmla="*/ 14 h 15"/>
                <a:gd name="T8" fmla="*/ 1 w 25"/>
                <a:gd name="T9" fmla="*/ 9 h 15"/>
                <a:gd name="T10" fmla="*/ 1 w 25"/>
                <a:gd name="T11" fmla="*/ 7 h 15"/>
                <a:gd name="T12" fmla="*/ 11 w 25"/>
                <a:gd name="T13" fmla="*/ 1 h 15"/>
                <a:gd name="T14" fmla="*/ 15 w 25"/>
                <a:gd name="T15" fmla="*/ 1 h 15"/>
                <a:gd name="T16" fmla="*/ 24 w 25"/>
                <a:gd name="T17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5">
                  <a:moveTo>
                    <a:pt x="24" y="7"/>
                  </a:moveTo>
                  <a:cubicBezTo>
                    <a:pt x="25" y="7"/>
                    <a:pt x="25" y="8"/>
                    <a:pt x="24" y="9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5"/>
                    <a:pt x="12" y="15"/>
                    <a:pt x="11" y="14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0" y="7"/>
                    <a:pt x="1" y="7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4" y="0"/>
                    <a:pt x="15" y="1"/>
                  </a:cubicBezTo>
                  <a:lnTo>
                    <a:pt x="24" y="7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1" name="ïsļíḑê"/>
            <p:cNvSpPr/>
            <p:nvPr/>
          </p:nvSpPr>
          <p:spPr bwMode="auto">
            <a:xfrm>
              <a:off x="7027863" y="3717926"/>
              <a:ext cx="82550" cy="46038"/>
            </a:xfrm>
            <a:custGeom>
              <a:avLst/>
              <a:gdLst>
                <a:gd name="T0" fmla="*/ 24 w 25"/>
                <a:gd name="T1" fmla="*/ 6 h 14"/>
                <a:gd name="T2" fmla="*/ 24 w 25"/>
                <a:gd name="T3" fmla="*/ 8 h 14"/>
                <a:gd name="T4" fmla="*/ 14 w 25"/>
                <a:gd name="T5" fmla="*/ 14 h 14"/>
                <a:gd name="T6" fmla="*/ 11 w 25"/>
                <a:gd name="T7" fmla="*/ 14 h 14"/>
                <a:gd name="T8" fmla="*/ 1 w 25"/>
                <a:gd name="T9" fmla="*/ 8 h 14"/>
                <a:gd name="T10" fmla="*/ 1 w 25"/>
                <a:gd name="T11" fmla="*/ 6 h 14"/>
                <a:gd name="T12" fmla="*/ 11 w 25"/>
                <a:gd name="T13" fmla="*/ 0 h 14"/>
                <a:gd name="T14" fmla="*/ 15 w 25"/>
                <a:gd name="T15" fmla="*/ 0 h 14"/>
                <a:gd name="T16" fmla="*/ 24 w 25"/>
                <a:gd name="T17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4">
                  <a:moveTo>
                    <a:pt x="24" y="6"/>
                  </a:moveTo>
                  <a:cubicBezTo>
                    <a:pt x="25" y="7"/>
                    <a:pt x="25" y="7"/>
                    <a:pt x="24" y="8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4"/>
                    <a:pt x="12" y="14"/>
                    <a:pt x="11" y="14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4" y="0"/>
                    <a:pt x="15" y="0"/>
                  </a:cubicBezTo>
                  <a:lnTo>
                    <a:pt x="24" y="6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2" name="iş1íḋè"/>
            <p:cNvSpPr/>
            <p:nvPr/>
          </p:nvSpPr>
          <p:spPr bwMode="auto">
            <a:xfrm>
              <a:off x="6981825" y="3687763"/>
              <a:ext cx="79375" cy="49213"/>
            </a:xfrm>
            <a:custGeom>
              <a:avLst/>
              <a:gdLst>
                <a:gd name="T0" fmla="*/ 23 w 24"/>
                <a:gd name="T1" fmla="*/ 6 h 15"/>
                <a:gd name="T2" fmla="*/ 23 w 24"/>
                <a:gd name="T3" fmla="*/ 8 h 15"/>
                <a:gd name="T4" fmla="*/ 14 w 24"/>
                <a:gd name="T5" fmla="*/ 14 h 15"/>
                <a:gd name="T6" fmla="*/ 10 w 24"/>
                <a:gd name="T7" fmla="*/ 14 h 15"/>
                <a:gd name="T8" fmla="*/ 0 w 24"/>
                <a:gd name="T9" fmla="*/ 9 h 15"/>
                <a:gd name="T10" fmla="*/ 0 w 24"/>
                <a:gd name="T11" fmla="*/ 7 h 15"/>
                <a:gd name="T12" fmla="*/ 10 w 24"/>
                <a:gd name="T13" fmla="*/ 1 h 15"/>
                <a:gd name="T14" fmla="*/ 14 w 24"/>
                <a:gd name="T15" fmla="*/ 1 h 15"/>
                <a:gd name="T16" fmla="*/ 23 w 24"/>
                <a:gd name="T17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15">
                  <a:moveTo>
                    <a:pt x="23" y="6"/>
                  </a:moveTo>
                  <a:cubicBezTo>
                    <a:pt x="24" y="7"/>
                    <a:pt x="24" y="8"/>
                    <a:pt x="23" y="8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5"/>
                    <a:pt x="11" y="15"/>
                    <a:pt x="10" y="14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0"/>
                    <a:pt x="13" y="0"/>
                    <a:pt x="14" y="1"/>
                  </a:cubicBezTo>
                  <a:lnTo>
                    <a:pt x="23" y="6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3" name="îṡḻîďè"/>
            <p:cNvSpPr/>
            <p:nvPr/>
          </p:nvSpPr>
          <p:spPr bwMode="auto">
            <a:xfrm>
              <a:off x="6932613" y="3660776"/>
              <a:ext cx="82550" cy="46038"/>
            </a:xfrm>
            <a:custGeom>
              <a:avLst/>
              <a:gdLst>
                <a:gd name="T0" fmla="*/ 24 w 25"/>
                <a:gd name="T1" fmla="*/ 6 h 14"/>
                <a:gd name="T2" fmla="*/ 24 w 25"/>
                <a:gd name="T3" fmla="*/ 8 h 14"/>
                <a:gd name="T4" fmla="*/ 14 w 25"/>
                <a:gd name="T5" fmla="*/ 14 h 14"/>
                <a:gd name="T6" fmla="*/ 10 w 25"/>
                <a:gd name="T7" fmla="*/ 14 h 14"/>
                <a:gd name="T8" fmla="*/ 1 w 25"/>
                <a:gd name="T9" fmla="*/ 8 h 14"/>
                <a:gd name="T10" fmla="*/ 1 w 25"/>
                <a:gd name="T11" fmla="*/ 6 h 14"/>
                <a:gd name="T12" fmla="*/ 10 w 25"/>
                <a:gd name="T13" fmla="*/ 0 h 14"/>
                <a:gd name="T14" fmla="*/ 14 w 25"/>
                <a:gd name="T15" fmla="*/ 0 h 14"/>
                <a:gd name="T16" fmla="*/ 24 w 25"/>
                <a:gd name="T17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4">
                  <a:moveTo>
                    <a:pt x="24" y="6"/>
                  </a:moveTo>
                  <a:cubicBezTo>
                    <a:pt x="25" y="6"/>
                    <a:pt x="25" y="7"/>
                    <a:pt x="24" y="8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4"/>
                    <a:pt x="11" y="14"/>
                    <a:pt x="10" y="14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7"/>
                    <a:pt x="1" y="6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3" y="0"/>
                    <a:pt x="14" y="0"/>
                  </a:cubicBezTo>
                  <a:lnTo>
                    <a:pt x="24" y="6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4" name="í$líḑè"/>
            <p:cNvSpPr/>
            <p:nvPr/>
          </p:nvSpPr>
          <p:spPr bwMode="auto">
            <a:xfrm>
              <a:off x="6883400" y="3632201"/>
              <a:ext cx="82550" cy="46038"/>
            </a:xfrm>
            <a:custGeom>
              <a:avLst/>
              <a:gdLst>
                <a:gd name="T0" fmla="*/ 24 w 25"/>
                <a:gd name="T1" fmla="*/ 6 h 14"/>
                <a:gd name="T2" fmla="*/ 24 w 25"/>
                <a:gd name="T3" fmla="*/ 8 h 14"/>
                <a:gd name="T4" fmla="*/ 14 w 25"/>
                <a:gd name="T5" fmla="*/ 14 h 14"/>
                <a:gd name="T6" fmla="*/ 10 w 25"/>
                <a:gd name="T7" fmla="*/ 14 h 14"/>
                <a:gd name="T8" fmla="*/ 1 w 25"/>
                <a:gd name="T9" fmla="*/ 8 h 14"/>
                <a:gd name="T10" fmla="*/ 1 w 25"/>
                <a:gd name="T11" fmla="*/ 6 h 14"/>
                <a:gd name="T12" fmla="*/ 11 w 25"/>
                <a:gd name="T13" fmla="*/ 1 h 14"/>
                <a:gd name="T14" fmla="*/ 14 w 25"/>
                <a:gd name="T15" fmla="*/ 1 h 14"/>
                <a:gd name="T16" fmla="*/ 24 w 25"/>
                <a:gd name="T17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4">
                  <a:moveTo>
                    <a:pt x="24" y="6"/>
                  </a:moveTo>
                  <a:cubicBezTo>
                    <a:pt x="25" y="7"/>
                    <a:pt x="25" y="8"/>
                    <a:pt x="24" y="8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4"/>
                    <a:pt x="11" y="14"/>
                    <a:pt x="10" y="14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3" y="0"/>
                    <a:pt x="14" y="1"/>
                  </a:cubicBezTo>
                  <a:lnTo>
                    <a:pt x="24" y="6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5" name="ïşľïḍè"/>
            <p:cNvSpPr/>
            <p:nvPr/>
          </p:nvSpPr>
          <p:spPr bwMode="auto">
            <a:xfrm>
              <a:off x="6834188" y="3602038"/>
              <a:ext cx="82550" cy="49213"/>
            </a:xfrm>
            <a:custGeom>
              <a:avLst/>
              <a:gdLst>
                <a:gd name="T0" fmla="*/ 24 w 25"/>
                <a:gd name="T1" fmla="*/ 7 h 15"/>
                <a:gd name="T2" fmla="*/ 24 w 25"/>
                <a:gd name="T3" fmla="*/ 9 h 15"/>
                <a:gd name="T4" fmla="*/ 14 w 25"/>
                <a:gd name="T5" fmla="*/ 14 h 15"/>
                <a:gd name="T6" fmla="*/ 10 w 25"/>
                <a:gd name="T7" fmla="*/ 14 h 15"/>
                <a:gd name="T8" fmla="*/ 1 w 25"/>
                <a:gd name="T9" fmla="*/ 9 h 15"/>
                <a:gd name="T10" fmla="*/ 1 w 25"/>
                <a:gd name="T11" fmla="*/ 7 h 15"/>
                <a:gd name="T12" fmla="*/ 11 w 25"/>
                <a:gd name="T13" fmla="*/ 1 h 15"/>
                <a:gd name="T14" fmla="*/ 14 w 25"/>
                <a:gd name="T15" fmla="*/ 1 h 15"/>
                <a:gd name="T16" fmla="*/ 24 w 25"/>
                <a:gd name="T17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5">
                  <a:moveTo>
                    <a:pt x="24" y="7"/>
                  </a:moveTo>
                  <a:cubicBezTo>
                    <a:pt x="25" y="7"/>
                    <a:pt x="25" y="8"/>
                    <a:pt x="24" y="9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5"/>
                    <a:pt x="11" y="15"/>
                    <a:pt x="10" y="14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0" y="7"/>
                    <a:pt x="1" y="7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3" y="0"/>
                    <a:pt x="14" y="1"/>
                  </a:cubicBezTo>
                  <a:lnTo>
                    <a:pt x="24" y="7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6" name="iṣlïḍê"/>
            <p:cNvSpPr/>
            <p:nvPr/>
          </p:nvSpPr>
          <p:spPr bwMode="auto">
            <a:xfrm>
              <a:off x="6783388" y="3575051"/>
              <a:ext cx="82550" cy="46038"/>
            </a:xfrm>
            <a:custGeom>
              <a:avLst/>
              <a:gdLst>
                <a:gd name="T0" fmla="*/ 24 w 25"/>
                <a:gd name="T1" fmla="*/ 6 h 14"/>
                <a:gd name="T2" fmla="*/ 24 w 25"/>
                <a:gd name="T3" fmla="*/ 8 h 14"/>
                <a:gd name="T4" fmla="*/ 14 w 25"/>
                <a:gd name="T5" fmla="*/ 14 h 14"/>
                <a:gd name="T6" fmla="*/ 11 w 25"/>
                <a:gd name="T7" fmla="*/ 14 h 14"/>
                <a:gd name="T8" fmla="*/ 1 w 25"/>
                <a:gd name="T9" fmla="*/ 8 h 14"/>
                <a:gd name="T10" fmla="*/ 1 w 25"/>
                <a:gd name="T11" fmla="*/ 6 h 14"/>
                <a:gd name="T12" fmla="*/ 11 w 25"/>
                <a:gd name="T13" fmla="*/ 0 h 14"/>
                <a:gd name="T14" fmla="*/ 14 w 25"/>
                <a:gd name="T15" fmla="*/ 0 h 14"/>
                <a:gd name="T16" fmla="*/ 24 w 25"/>
                <a:gd name="T17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4">
                  <a:moveTo>
                    <a:pt x="24" y="6"/>
                  </a:moveTo>
                  <a:cubicBezTo>
                    <a:pt x="25" y="6"/>
                    <a:pt x="25" y="7"/>
                    <a:pt x="24" y="8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4"/>
                    <a:pt x="12" y="14"/>
                    <a:pt x="11" y="14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0"/>
                    <a:pt x="14" y="0"/>
                  </a:cubicBezTo>
                  <a:lnTo>
                    <a:pt x="24" y="6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7" name="íSļîdé"/>
            <p:cNvSpPr/>
            <p:nvPr/>
          </p:nvSpPr>
          <p:spPr bwMode="auto">
            <a:xfrm>
              <a:off x="6734175" y="3546476"/>
              <a:ext cx="82550" cy="49213"/>
            </a:xfrm>
            <a:custGeom>
              <a:avLst/>
              <a:gdLst>
                <a:gd name="T0" fmla="*/ 24 w 25"/>
                <a:gd name="T1" fmla="*/ 6 h 15"/>
                <a:gd name="T2" fmla="*/ 24 w 25"/>
                <a:gd name="T3" fmla="*/ 8 h 15"/>
                <a:gd name="T4" fmla="*/ 14 w 25"/>
                <a:gd name="T5" fmla="*/ 14 h 15"/>
                <a:gd name="T6" fmla="*/ 11 w 25"/>
                <a:gd name="T7" fmla="*/ 14 h 15"/>
                <a:gd name="T8" fmla="*/ 1 w 25"/>
                <a:gd name="T9" fmla="*/ 9 h 15"/>
                <a:gd name="T10" fmla="*/ 1 w 25"/>
                <a:gd name="T11" fmla="*/ 7 h 15"/>
                <a:gd name="T12" fmla="*/ 11 w 25"/>
                <a:gd name="T13" fmla="*/ 1 h 15"/>
                <a:gd name="T14" fmla="*/ 14 w 25"/>
                <a:gd name="T15" fmla="*/ 1 h 15"/>
                <a:gd name="T16" fmla="*/ 24 w 25"/>
                <a:gd name="T17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5">
                  <a:moveTo>
                    <a:pt x="24" y="6"/>
                  </a:moveTo>
                  <a:cubicBezTo>
                    <a:pt x="25" y="7"/>
                    <a:pt x="25" y="8"/>
                    <a:pt x="24" y="8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5"/>
                    <a:pt x="12" y="15"/>
                    <a:pt x="11" y="14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0" y="7"/>
                    <a:pt x="1" y="7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3" y="0"/>
                    <a:pt x="14" y="1"/>
                  </a:cubicBezTo>
                  <a:lnTo>
                    <a:pt x="24" y="6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8" name="ïşlîḓè"/>
            <p:cNvSpPr/>
            <p:nvPr/>
          </p:nvSpPr>
          <p:spPr bwMode="auto">
            <a:xfrm>
              <a:off x="6694488" y="3460751"/>
              <a:ext cx="82550" cy="46038"/>
            </a:xfrm>
            <a:custGeom>
              <a:avLst/>
              <a:gdLst>
                <a:gd name="T0" fmla="*/ 24 w 25"/>
                <a:gd name="T1" fmla="*/ 6 h 14"/>
                <a:gd name="T2" fmla="*/ 24 w 25"/>
                <a:gd name="T3" fmla="*/ 8 h 14"/>
                <a:gd name="T4" fmla="*/ 14 w 25"/>
                <a:gd name="T5" fmla="*/ 14 h 14"/>
                <a:gd name="T6" fmla="*/ 11 w 25"/>
                <a:gd name="T7" fmla="*/ 14 h 14"/>
                <a:gd name="T8" fmla="*/ 1 w 25"/>
                <a:gd name="T9" fmla="*/ 8 h 14"/>
                <a:gd name="T10" fmla="*/ 1 w 25"/>
                <a:gd name="T11" fmla="*/ 6 h 14"/>
                <a:gd name="T12" fmla="*/ 11 w 25"/>
                <a:gd name="T13" fmla="*/ 0 h 14"/>
                <a:gd name="T14" fmla="*/ 15 w 25"/>
                <a:gd name="T15" fmla="*/ 0 h 14"/>
                <a:gd name="T16" fmla="*/ 24 w 25"/>
                <a:gd name="T17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4">
                  <a:moveTo>
                    <a:pt x="24" y="6"/>
                  </a:moveTo>
                  <a:cubicBezTo>
                    <a:pt x="25" y="6"/>
                    <a:pt x="25" y="7"/>
                    <a:pt x="24" y="8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4"/>
                    <a:pt x="12" y="14"/>
                    <a:pt x="11" y="14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4" y="0"/>
                    <a:pt x="15" y="0"/>
                  </a:cubicBezTo>
                  <a:lnTo>
                    <a:pt x="24" y="6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9" name="îsḷiḓê"/>
            <p:cNvSpPr/>
            <p:nvPr/>
          </p:nvSpPr>
          <p:spPr bwMode="auto">
            <a:xfrm>
              <a:off x="6638925" y="3427413"/>
              <a:ext cx="82550" cy="49213"/>
            </a:xfrm>
            <a:custGeom>
              <a:avLst/>
              <a:gdLst>
                <a:gd name="T0" fmla="*/ 24 w 25"/>
                <a:gd name="T1" fmla="*/ 6 h 15"/>
                <a:gd name="T2" fmla="*/ 24 w 25"/>
                <a:gd name="T3" fmla="*/ 8 h 15"/>
                <a:gd name="T4" fmla="*/ 14 w 25"/>
                <a:gd name="T5" fmla="*/ 14 h 15"/>
                <a:gd name="T6" fmla="*/ 11 w 25"/>
                <a:gd name="T7" fmla="*/ 14 h 15"/>
                <a:gd name="T8" fmla="*/ 1 w 25"/>
                <a:gd name="T9" fmla="*/ 8 h 15"/>
                <a:gd name="T10" fmla="*/ 1 w 25"/>
                <a:gd name="T11" fmla="*/ 6 h 15"/>
                <a:gd name="T12" fmla="*/ 11 w 25"/>
                <a:gd name="T13" fmla="*/ 1 h 15"/>
                <a:gd name="T14" fmla="*/ 14 w 25"/>
                <a:gd name="T15" fmla="*/ 1 h 15"/>
                <a:gd name="T16" fmla="*/ 24 w 25"/>
                <a:gd name="T17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5">
                  <a:moveTo>
                    <a:pt x="24" y="6"/>
                  </a:moveTo>
                  <a:cubicBezTo>
                    <a:pt x="25" y="7"/>
                    <a:pt x="25" y="8"/>
                    <a:pt x="24" y="8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5"/>
                    <a:pt x="12" y="14"/>
                    <a:pt x="11" y="14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3" y="0"/>
                    <a:pt x="14" y="1"/>
                  </a:cubicBezTo>
                  <a:lnTo>
                    <a:pt x="24" y="6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0" name="íṩļiḍé"/>
            <p:cNvSpPr/>
            <p:nvPr/>
          </p:nvSpPr>
          <p:spPr bwMode="auto">
            <a:xfrm>
              <a:off x="7048500" y="3795713"/>
              <a:ext cx="82550" cy="46038"/>
            </a:xfrm>
            <a:custGeom>
              <a:avLst/>
              <a:gdLst>
                <a:gd name="T0" fmla="*/ 24 w 25"/>
                <a:gd name="T1" fmla="*/ 6 h 14"/>
                <a:gd name="T2" fmla="*/ 24 w 25"/>
                <a:gd name="T3" fmla="*/ 8 h 14"/>
                <a:gd name="T4" fmla="*/ 14 w 25"/>
                <a:gd name="T5" fmla="*/ 14 h 14"/>
                <a:gd name="T6" fmla="*/ 10 w 25"/>
                <a:gd name="T7" fmla="*/ 14 h 14"/>
                <a:gd name="T8" fmla="*/ 1 w 25"/>
                <a:gd name="T9" fmla="*/ 8 h 14"/>
                <a:gd name="T10" fmla="*/ 1 w 25"/>
                <a:gd name="T11" fmla="*/ 6 h 14"/>
                <a:gd name="T12" fmla="*/ 11 w 25"/>
                <a:gd name="T13" fmla="*/ 0 h 14"/>
                <a:gd name="T14" fmla="*/ 14 w 25"/>
                <a:gd name="T15" fmla="*/ 0 h 14"/>
                <a:gd name="T16" fmla="*/ 24 w 25"/>
                <a:gd name="T17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4">
                  <a:moveTo>
                    <a:pt x="24" y="6"/>
                  </a:moveTo>
                  <a:cubicBezTo>
                    <a:pt x="25" y="6"/>
                    <a:pt x="25" y="7"/>
                    <a:pt x="24" y="8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4"/>
                    <a:pt x="11" y="14"/>
                    <a:pt x="10" y="14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0"/>
                    <a:pt x="14" y="0"/>
                  </a:cubicBezTo>
                  <a:lnTo>
                    <a:pt x="24" y="6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1" name="îṡļîdé"/>
            <p:cNvSpPr/>
            <p:nvPr/>
          </p:nvSpPr>
          <p:spPr bwMode="auto">
            <a:xfrm>
              <a:off x="6999288" y="3767138"/>
              <a:ext cx="82550" cy="49213"/>
            </a:xfrm>
            <a:custGeom>
              <a:avLst/>
              <a:gdLst>
                <a:gd name="T0" fmla="*/ 24 w 25"/>
                <a:gd name="T1" fmla="*/ 6 h 15"/>
                <a:gd name="T2" fmla="*/ 24 w 25"/>
                <a:gd name="T3" fmla="*/ 8 h 15"/>
                <a:gd name="T4" fmla="*/ 14 w 25"/>
                <a:gd name="T5" fmla="*/ 14 h 15"/>
                <a:gd name="T6" fmla="*/ 10 w 25"/>
                <a:gd name="T7" fmla="*/ 14 h 15"/>
                <a:gd name="T8" fmla="*/ 1 w 25"/>
                <a:gd name="T9" fmla="*/ 8 h 15"/>
                <a:gd name="T10" fmla="*/ 1 w 25"/>
                <a:gd name="T11" fmla="*/ 6 h 15"/>
                <a:gd name="T12" fmla="*/ 11 w 25"/>
                <a:gd name="T13" fmla="*/ 1 h 15"/>
                <a:gd name="T14" fmla="*/ 14 w 25"/>
                <a:gd name="T15" fmla="*/ 1 h 15"/>
                <a:gd name="T16" fmla="*/ 24 w 25"/>
                <a:gd name="T17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5">
                  <a:moveTo>
                    <a:pt x="24" y="6"/>
                  </a:moveTo>
                  <a:cubicBezTo>
                    <a:pt x="25" y="7"/>
                    <a:pt x="25" y="8"/>
                    <a:pt x="24" y="8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5"/>
                    <a:pt x="11" y="15"/>
                    <a:pt x="10" y="14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3" y="0"/>
                    <a:pt x="14" y="1"/>
                  </a:cubicBezTo>
                  <a:lnTo>
                    <a:pt x="24" y="6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2" name="išḻiḋê"/>
            <p:cNvSpPr/>
            <p:nvPr/>
          </p:nvSpPr>
          <p:spPr bwMode="auto">
            <a:xfrm>
              <a:off x="6948488" y="3740151"/>
              <a:ext cx="82550" cy="46038"/>
            </a:xfrm>
            <a:custGeom>
              <a:avLst/>
              <a:gdLst>
                <a:gd name="T0" fmla="*/ 24 w 25"/>
                <a:gd name="T1" fmla="*/ 6 h 14"/>
                <a:gd name="T2" fmla="*/ 24 w 25"/>
                <a:gd name="T3" fmla="*/ 8 h 14"/>
                <a:gd name="T4" fmla="*/ 14 w 25"/>
                <a:gd name="T5" fmla="*/ 13 h 14"/>
                <a:gd name="T6" fmla="*/ 11 w 25"/>
                <a:gd name="T7" fmla="*/ 13 h 14"/>
                <a:gd name="T8" fmla="*/ 1 w 25"/>
                <a:gd name="T9" fmla="*/ 8 h 14"/>
                <a:gd name="T10" fmla="*/ 1 w 25"/>
                <a:gd name="T11" fmla="*/ 6 h 14"/>
                <a:gd name="T12" fmla="*/ 11 w 25"/>
                <a:gd name="T13" fmla="*/ 0 h 14"/>
                <a:gd name="T14" fmla="*/ 14 w 25"/>
                <a:gd name="T15" fmla="*/ 0 h 14"/>
                <a:gd name="T16" fmla="*/ 24 w 25"/>
                <a:gd name="T17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4">
                  <a:moveTo>
                    <a:pt x="24" y="6"/>
                  </a:moveTo>
                  <a:cubicBezTo>
                    <a:pt x="25" y="6"/>
                    <a:pt x="25" y="7"/>
                    <a:pt x="24" y="8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4"/>
                    <a:pt x="12" y="14"/>
                    <a:pt x="11" y="13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0"/>
                    <a:pt x="14" y="0"/>
                  </a:cubicBezTo>
                  <a:lnTo>
                    <a:pt x="24" y="6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3" name="îṧlîḑé"/>
            <p:cNvSpPr/>
            <p:nvPr/>
          </p:nvSpPr>
          <p:spPr bwMode="auto">
            <a:xfrm>
              <a:off x="6899275" y="3709988"/>
              <a:ext cx="82550" cy="46038"/>
            </a:xfrm>
            <a:custGeom>
              <a:avLst/>
              <a:gdLst>
                <a:gd name="T0" fmla="*/ 24 w 25"/>
                <a:gd name="T1" fmla="*/ 6 h 14"/>
                <a:gd name="T2" fmla="*/ 24 w 25"/>
                <a:gd name="T3" fmla="*/ 8 h 14"/>
                <a:gd name="T4" fmla="*/ 14 w 25"/>
                <a:gd name="T5" fmla="*/ 14 h 14"/>
                <a:gd name="T6" fmla="*/ 11 w 25"/>
                <a:gd name="T7" fmla="*/ 14 h 14"/>
                <a:gd name="T8" fmla="*/ 1 w 25"/>
                <a:gd name="T9" fmla="*/ 8 h 14"/>
                <a:gd name="T10" fmla="*/ 1 w 25"/>
                <a:gd name="T11" fmla="*/ 6 h 14"/>
                <a:gd name="T12" fmla="*/ 11 w 25"/>
                <a:gd name="T13" fmla="*/ 0 h 14"/>
                <a:gd name="T14" fmla="*/ 14 w 25"/>
                <a:gd name="T15" fmla="*/ 0 h 14"/>
                <a:gd name="T16" fmla="*/ 24 w 25"/>
                <a:gd name="T17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4">
                  <a:moveTo>
                    <a:pt x="24" y="6"/>
                  </a:moveTo>
                  <a:cubicBezTo>
                    <a:pt x="25" y="7"/>
                    <a:pt x="25" y="7"/>
                    <a:pt x="24" y="8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4"/>
                    <a:pt x="12" y="14"/>
                    <a:pt x="11" y="14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0"/>
                    <a:pt x="14" y="0"/>
                  </a:cubicBezTo>
                  <a:lnTo>
                    <a:pt x="24" y="6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4" name="iś1ïḍe"/>
            <p:cNvSpPr/>
            <p:nvPr/>
          </p:nvSpPr>
          <p:spPr bwMode="auto">
            <a:xfrm>
              <a:off x="6850063" y="3681413"/>
              <a:ext cx="82550" cy="49213"/>
            </a:xfrm>
            <a:custGeom>
              <a:avLst/>
              <a:gdLst>
                <a:gd name="T0" fmla="*/ 24 w 25"/>
                <a:gd name="T1" fmla="*/ 6 h 15"/>
                <a:gd name="T2" fmla="*/ 24 w 25"/>
                <a:gd name="T3" fmla="*/ 8 h 15"/>
                <a:gd name="T4" fmla="*/ 14 w 25"/>
                <a:gd name="T5" fmla="*/ 14 h 15"/>
                <a:gd name="T6" fmla="*/ 11 w 25"/>
                <a:gd name="T7" fmla="*/ 14 h 15"/>
                <a:gd name="T8" fmla="*/ 1 w 25"/>
                <a:gd name="T9" fmla="*/ 9 h 15"/>
                <a:gd name="T10" fmla="*/ 1 w 25"/>
                <a:gd name="T11" fmla="*/ 7 h 15"/>
                <a:gd name="T12" fmla="*/ 11 w 25"/>
                <a:gd name="T13" fmla="*/ 1 h 15"/>
                <a:gd name="T14" fmla="*/ 15 w 25"/>
                <a:gd name="T15" fmla="*/ 1 h 15"/>
                <a:gd name="T16" fmla="*/ 24 w 25"/>
                <a:gd name="T17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5">
                  <a:moveTo>
                    <a:pt x="24" y="6"/>
                  </a:moveTo>
                  <a:cubicBezTo>
                    <a:pt x="25" y="7"/>
                    <a:pt x="25" y="8"/>
                    <a:pt x="24" y="8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5"/>
                    <a:pt x="12" y="15"/>
                    <a:pt x="11" y="14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0" y="7"/>
                    <a:pt x="1" y="7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4" y="0"/>
                    <a:pt x="15" y="1"/>
                  </a:cubicBezTo>
                  <a:lnTo>
                    <a:pt x="24" y="6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5" name="î$ḷîḍê"/>
            <p:cNvSpPr/>
            <p:nvPr/>
          </p:nvSpPr>
          <p:spPr bwMode="auto">
            <a:xfrm>
              <a:off x="6800850" y="3654426"/>
              <a:ext cx="82550" cy="46038"/>
            </a:xfrm>
            <a:custGeom>
              <a:avLst/>
              <a:gdLst>
                <a:gd name="T0" fmla="*/ 24 w 25"/>
                <a:gd name="T1" fmla="*/ 6 h 14"/>
                <a:gd name="T2" fmla="*/ 24 w 25"/>
                <a:gd name="T3" fmla="*/ 8 h 14"/>
                <a:gd name="T4" fmla="*/ 14 w 25"/>
                <a:gd name="T5" fmla="*/ 14 h 14"/>
                <a:gd name="T6" fmla="*/ 11 w 25"/>
                <a:gd name="T7" fmla="*/ 14 h 14"/>
                <a:gd name="T8" fmla="*/ 1 w 25"/>
                <a:gd name="T9" fmla="*/ 8 h 14"/>
                <a:gd name="T10" fmla="*/ 1 w 25"/>
                <a:gd name="T11" fmla="*/ 6 h 14"/>
                <a:gd name="T12" fmla="*/ 11 w 25"/>
                <a:gd name="T13" fmla="*/ 0 h 14"/>
                <a:gd name="T14" fmla="*/ 15 w 25"/>
                <a:gd name="T15" fmla="*/ 0 h 14"/>
                <a:gd name="T16" fmla="*/ 24 w 25"/>
                <a:gd name="T17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4">
                  <a:moveTo>
                    <a:pt x="24" y="6"/>
                  </a:moveTo>
                  <a:cubicBezTo>
                    <a:pt x="25" y="6"/>
                    <a:pt x="25" y="7"/>
                    <a:pt x="24" y="8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4"/>
                    <a:pt x="12" y="14"/>
                    <a:pt x="11" y="14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7"/>
                    <a:pt x="1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4" y="0"/>
                    <a:pt x="15" y="0"/>
                  </a:cubicBezTo>
                  <a:lnTo>
                    <a:pt x="24" y="6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6" name="í$ļïdé"/>
            <p:cNvSpPr/>
            <p:nvPr/>
          </p:nvSpPr>
          <p:spPr bwMode="auto">
            <a:xfrm>
              <a:off x="6751638" y="3624263"/>
              <a:ext cx="82550" cy="50800"/>
            </a:xfrm>
            <a:custGeom>
              <a:avLst/>
              <a:gdLst>
                <a:gd name="T0" fmla="*/ 24 w 25"/>
                <a:gd name="T1" fmla="*/ 6 h 15"/>
                <a:gd name="T2" fmla="*/ 24 w 25"/>
                <a:gd name="T3" fmla="*/ 8 h 15"/>
                <a:gd name="T4" fmla="*/ 15 w 25"/>
                <a:gd name="T5" fmla="*/ 14 h 15"/>
                <a:gd name="T6" fmla="*/ 11 w 25"/>
                <a:gd name="T7" fmla="*/ 14 h 15"/>
                <a:gd name="T8" fmla="*/ 1 w 25"/>
                <a:gd name="T9" fmla="*/ 8 h 15"/>
                <a:gd name="T10" fmla="*/ 1 w 25"/>
                <a:gd name="T11" fmla="*/ 6 h 15"/>
                <a:gd name="T12" fmla="*/ 11 w 25"/>
                <a:gd name="T13" fmla="*/ 1 h 15"/>
                <a:gd name="T14" fmla="*/ 15 w 25"/>
                <a:gd name="T15" fmla="*/ 1 h 15"/>
                <a:gd name="T16" fmla="*/ 24 w 25"/>
                <a:gd name="T17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5">
                  <a:moveTo>
                    <a:pt x="24" y="6"/>
                  </a:moveTo>
                  <a:cubicBezTo>
                    <a:pt x="25" y="7"/>
                    <a:pt x="25" y="8"/>
                    <a:pt x="24" y="8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4" y="15"/>
                    <a:pt x="12" y="15"/>
                    <a:pt x="11" y="14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4" y="0"/>
                    <a:pt x="15" y="1"/>
                  </a:cubicBezTo>
                  <a:lnTo>
                    <a:pt x="24" y="6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7" name="iśḻîḍê"/>
            <p:cNvSpPr/>
            <p:nvPr/>
          </p:nvSpPr>
          <p:spPr bwMode="auto">
            <a:xfrm>
              <a:off x="6705600" y="3595688"/>
              <a:ext cx="77788" cy="49213"/>
            </a:xfrm>
            <a:custGeom>
              <a:avLst/>
              <a:gdLst>
                <a:gd name="T0" fmla="*/ 24 w 24"/>
                <a:gd name="T1" fmla="*/ 7 h 15"/>
                <a:gd name="T2" fmla="*/ 24 w 24"/>
                <a:gd name="T3" fmla="*/ 9 h 15"/>
                <a:gd name="T4" fmla="*/ 14 w 24"/>
                <a:gd name="T5" fmla="*/ 14 h 15"/>
                <a:gd name="T6" fmla="*/ 10 w 24"/>
                <a:gd name="T7" fmla="*/ 14 h 15"/>
                <a:gd name="T8" fmla="*/ 1 w 24"/>
                <a:gd name="T9" fmla="*/ 9 h 15"/>
                <a:gd name="T10" fmla="*/ 1 w 24"/>
                <a:gd name="T11" fmla="*/ 7 h 15"/>
                <a:gd name="T12" fmla="*/ 10 w 24"/>
                <a:gd name="T13" fmla="*/ 1 h 15"/>
                <a:gd name="T14" fmla="*/ 14 w 24"/>
                <a:gd name="T15" fmla="*/ 1 h 15"/>
                <a:gd name="T16" fmla="*/ 24 w 24"/>
                <a:gd name="T17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15">
                  <a:moveTo>
                    <a:pt x="24" y="7"/>
                  </a:moveTo>
                  <a:cubicBezTo>
                    <a:pt x="24" y="7"/>
                    <a:pt x="24" y="8"/>
                    <a:pt x="24" y="9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5"/>
                    <a:pt x="11" y="15"/>
                    <a:pt x="10" y="14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0" y="7"/>
                    <a:pt x="1" y="7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0"/>
                    <a:pt x="13" y="0"/>
                    <a:pt x="14" y="1"/>
                  </a:cubicBezTo>
                  <a:lnTo>
                    <a:pt x="24" y="7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8" name="îṥḻïḍê"/>
            <p:cNvSpPr/>
            <p:nvPr/>
          </p:nvSpPr>
          <p:spPr bwMode="auto">
            <a:xfrm>
              <a:off x="6996113" y="3825876"/>
              <a:ext cx="82550" cy="46038"/>
            </a:xfrm>
            <a:custGeom>
              <a:avLst/>
              <a:gdLst>
                <a:gd name="T0" fmla="*/ 24 w 25"/>
                <a:gd name="T1" fmla="*/ 6 h 14"/>
                <a:gd name="T2" fmla="*/ 24 w 25"/>
                <a:gd name="T3" fmla="*/ 8 h 14"/>
                <a:gd name="T4" fmla="*/ 14 w 25"/>
                <a:gd name="T5" fmla="*/ 14 h 14"/>
                <a:gd name="T6" fmla="*/ 10 w 25"/>
                <a:gd name="T7" fmla="*/ 14 h 14"/>
                <a:gd name="T8" fmla="*/ 1 w 25"/>
                <a:gd name="T9" fmla="*/ 8 h 14"/>
                <a:gd name="T10" fmla="*/ 1 w 25"/>
                <a:gd name="T11" fmla="*/ 6 h 14"/>
                <a:gd name="T12" fmla="*/ 11 w 25"/>
                <a:gd name="T13" fmla="*/ 1 h 14"/>
                <a:gd name="T14" fmla="*/ 14 w 25"/>
                <a:gd name="T15" fmla="*/ 1 h 14"/>
                <a:gd name="T16" fmla="*/ 24 w 25"/>
                <a:gd name="T17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4">
                  <a:moveTo>
                    <a:pt x="24" y="6"/>
                  </a:moveTo>
                  <a:cubicBezTo>
                    <a:pt x="25" y="7"/>
                    <a:pt x="25" y="8"/>
                    <a:pt x="24" y="8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4"/>
                    <a:pt x="11" y="14"/>
                    <a:pt x="10" y="14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3" y="0"/>
                    <a:pt x="14" y="1"/>
                  </a:cubicBezTo>
                  <a:lnTo>
                    <a:pt x="24" y="6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9" name="îŝḻide"/>
            <p:cNvSpPr/>
            <p:nvPr/>
          </p:nvSpPr>
          <p:spPr bwMode="auto">
            <a:xfrm>
              <a:off x="6945313" y="3795713"/>
              <a:ext cx="82550" cy="50800"/>
            </a:xfrm>
            <a:custGeom>
              <a:avLst/>
              <a:gdLst>
                <a:gd name="T0" fmla="*/ 24 w 25"/>
                <a:gd name="T1" fmla="*/ 7 h 15"/>
                <a:gd name="T2" fmla="*/ 24 w 25"/>
                <a:gd name="T3" fmla="*/ 9 h 15"/>
                <a:gd name="T4" fmla="*/ 14 w 25"/>
                <a:gd name="T5" fmla="*/ 14 h 15"/>
                <a:gd name="T6" fmla="*/ 11 w 25"/>
                <a:gd name="T7" fmla="*/ 14 h 15"/>
                <a:gd name="T8" fmla="*/ 1 w 25"/>
                <a:gd name="T9" fmla="*/ 9 h 15"/>
                <a:gd name="T10" fmla="*/ 1 w 25"/>
                <a:gd name="T11" fmla="*/ 7 h 15"/>
                <a:gd name="T12" fmla="*/ 11 w 25"/>
                <a:gd name="T13" fmla="*/ 1 h 15"/>
                <a:gd name="T14" fmla="*/ 14 w 25"/>
                <a:gd name="T15" fmla="*/ 1 h 15"/>
                <a:gd name="T16" fmla="*/ 24 w 25"/>
                <a:gd name="T17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5">
                  <a:moveTo>
                    <a:pt x="24" y="7"/>
                  </a:moveTo>
                  <a:cubicBezTo>
                    <a:pt x="25" y="7"/>
                    <a:pt x="25" y="8"/>
                    <a:pt x="24" y="9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5"/>
                    <a:pt x="12" y="15"/>
                    <a:pt x="11" y="14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0" y="7"/>
                    <a:pt x="1" y="7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3" y="0"/>
                    <a:pt x="14" y="1"/>
                  </a:cubicBezTo>
                  <a:lnTo>
                    <a:pt x="24" y="7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0" name="íṥ1íďê"/>
            <p:cNvSpPr/>
            <p:nvPr/>
          </p:nvSpPr>
          <p:spPr bwMode="auto">
            <a:xfrm>
              <a:off x="6935788" y="3862388"/>
              <a:ext cx="82550" cy="46038"/>
            </a:xfrm>
            <a:custGeom>
              <a:avLst/>
              <a:gdLst>
                <a:gd name="T0" fmla="*/ 24 w 25"/>
                <a:gd name="T1" fmla="*/ 6 h 14"/>
                <a:gd name="T2" fmla="*/ 24 w 25"/>
                <a:gd name="T3" fmla="*/ 8 h 14"/>
                <a:gd name="T4" fmla="*/ 15 w 25"/>
                <a:gd name="T5" fmla="*/ 14 h 14"/>
                <a:gd name="T6" fmla="*/ 11 w 25"/>
                <a:gd name="T7" fmla="*/ 14 h 14"/>
                <a:gd name="T8" fmla="*/ 1 w 25"/>
                <a:gd name="T9" fmla="*/ 8 h 14"/>
                <a:gd name="T10" fmla="*/ 1 w 25"/>
                <a:gd name="T11" fmla="*/ 6 h 14"/>
                <a:gd name="T12" fmla="*/ 11 w 25"/>
                <a:gd name="T13" fmla="*/ 0 h 14"/>
                <a:gd name="T14" fmla="*/ 15 w 25"/>
                <a:gd name="T15" fmla="*/ 0 h 14"/>
                <a:gd name="T16" fmla="*/ 24 w 25"/>
                <a:gd name="T17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4">
                  <a:moveTo>
                    <a:pt x="24" y="6"/>
                  </a:moveTo>
                  <a:cubicBezTo>
                    <a:pt x="25" y="6"/>
                    <a:pt x="25" y="7"/>
                    <a:pt x="24" y="8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4" y="14"/>
                    <a:pt x="12" y="14"/>
                    <a:pt x="11" y="14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7"/>
                    <a:pt x="1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4" y="0"/>
                    <a:pt x="15" y="0"/>
                  </a:cubicBezTo>
                  <a:lnTo>
                    <a:pt x="24" y="6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1" name="ïṣľïḑe"/>
            <p:cNvSpPr/>
            <p:nvPr/>
          </p:nvSpPr>
          <p:spPr bwMode="auto">
            <a:xfrm>
              <a:off x="6991350" y="3892551"/>
              <a:ext cx="82550" cy="49213"/>
            </a:xfrm>
            <a:custGeom>
              <a:avLst/>
              <a:gdLst>
                <a:gd name="T0" fmla="*/ 24 w 25"/>
                <a:gd name="T1" fmla="*/ 7 h 15"/>
                <a:gd name="T2" fmla="*/ 24 w 25"/>
                <a:gd name="T3" fmla="*/ 9 h 15"/>
                <a:gd name="T4" fmla="*/ 14 w 25"/>
                <a:gd name="T5" fmla="*/ 14 h 15"/>
                <a:gd name="T6" fmla="*/ 11 w 25"/>
                <a:gd name="T7" fmla="*/ 14 h 15"/>
                <a:gd name="T8" fmla="*/ 1 w 25"/>
                <a:gd name="T9" fmla="*/ 9 h 15"/>
                <a:gd name="T10" fmla="*/ 1 w 25"/>
                <a:gd name="T11" fmla="*/ 7 h 15"/>
                <a:gd name="T12" fmla="*/ 11 w 25"/>
                <a:gd name="T13" fmla="*/ 1 h 15"/>
                <a:gd name="T14" fmla="*/ 14 w 25"/>
                <a:gd name="T15" fmla="*/ 1 h 15"/>
                <a:gd name="T16" fmla="*/ 24 w 25"/>
                <a:gd name="T17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5">
                  <a:moveTo>
                    <a:pt x="24" y="7"/>
                  </a:moveTo>
                  <a:cubicBezTo>
                    <a:pt x="25" y="7"/>
                    <a:pt x="25" y="8"/>
                    <a:pt x="24" y="9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5"/>
                    <a:pt x="11" y="15"/>
                    <a:pt x="11" y="14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0" y="7"/>
                    <a:pt x="1" y="7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3" y="0"/>
                    <a:pt x="14" y="1"/>
                  </a:cubicBezTo>
                  <a:lnTo>
                    <a:pt x="24" y="7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2" name="iṣḷîḑè"/>
            <p:cNvSpPr/>
            <p:nvPr/>
          </p:nvSpPr>
          <p:spPr bwMode="auto">
            <a:xfrm>
              <a:off x="7048500" y="3924301"/>
              <a:ext cx="82550" cy="49213"/>
            </a:xfrm>
            <a:custGeom>
              <a:avLst/>
              <a:gdLst>
                <a:gd name="T0" fmla="*/ 24 w 25"/>
                <a:gd name="T1" fmla="*/ 7 h 15"/>
                <a:gd name="T2" fmla="*/ 24 w 25"/>
                <a:gd name="T3" fmla="*/ 9 h 15"/>
                <a:gd name="T4" fmla="*/ 14 w 25"/>
                <a:gd name="T5" fmla="*/ 14 h 15"/>
                <a:gd name="T6" fmla="*/ 10 w 25"/>
                <a:gd name="T7" fmla="*/ 14 h 15"/>
                <a:gd name="T8" fmla="*/ 1 w 25"/>
                <a:gd name="T9" fmla="*/ 9 h 15"/>
                <a:gd name="T10" fmla="*/ 1 w 25"/>
                <a:gd name="T11" fmla="*/ 7 h 15"/>
                <a:gd name="T12" fmla="*/ 11 w 25"/>
                <a:gd name="T13" fmla="*/ 1 h 15"/>
                <a:gd name="T14" fmla="*/ 14 w 25"/>
                <a:gd name="T15" fmla="*/ 1 h 15"/>
                <a:gd name="T16" fmla="*/ 24 w 25"/>
                <a:gd name="T17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5">
                  <a:moveTo>
                    <a:pt x="24" y="7"/>
                  </a:moveTo>
                  <a:cubicBezTo>
                    <a:pt x="25" y="7"/>
                    <a:pt x="25" y="8"/>
                    <a:pt x="24" y="9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5"/>
                    <a:pt x="11" y="15"/>
                    <a:pt x="10" y="14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0" y="7"/>
                    <a:pt x="1" y="7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3" y="0"/>
                    <a:pt x="14" y="1"/>
                  </a:cubicBezTo>
                  <a:lnTo>
                    <a:pt x="24" y="7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3" name="îṥḷiḍê"/>
            <p:cNvSpPr/>
            <p:nvPr/>
          </p:nvSpPr>
          <p:spPr bwMode="auto">
            <a:xfrm>
              <a:off x="6886575" y="3832226"/>
              <a:ext cx="82550" cy="46038"/>
            </a:xfrm>
            <a:custGeom>
              <a:avLst/>
              <a:gdLst>
                <a:gd name="T0" fmla="*/ 24 w 25"/>
                <a:gd name="T1" fmla="*/ 6 h 14"/>
                <a:gd name="T2" fmla="*/ 24 w 25"/>
                <a:gd name="T3" fmla="*/ 8 h 14"/>
                <a:gd name="T4" fmla="*/ 14 w 25"/>
                <a:gd name="T5" fmla="*/ 14 h 14"/>
                <a:gd name="T6" fmla="*/ 11 w 25"/>
                <a:gd name="T7" fmla="*/ 14 h 14"/>
                <a:gd name="T8" fmla="*/ 1 w 25"/>
                <a:gd name="T9" fmla="*/ 8 h 14"/>
                <a:gd name="T10" fmla="*/ 1 w 25"/>
                <a:gd name="T11" fmla="*/ 6 h 14"/>
                <a:gd name="T12" fmla="*/ 11 w 25"/>
                <a:gd name="T13" fmla="*/ 0 h 14"/>
                <a:gd name="T14" fmla="*/ 15 w 25"/>
                <a:gd name="T15" fmla="*/ 0 h 14"/>
                <a:gd name="T16" fmla="*/ 24 w 25"/>
                <a:gd name="T17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4">
                  <a:moveTo>
                    <a:pt x="24" y="6"/>
                  </a:moveTo>
                  <a:cubicBezTo>
                    <a:pt x="25" y="6"/>
                    <a:pt x="25" y="7"/>
                    <a:pt x="24" y="8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4"/>
                    <a:pt x="12" y="14"/>
                    <a:pt x="11" y="14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7"/>
                    <a:pt x="1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4" y="0"/>
                    <a:pt x="15" y="0"/>
                  </a:cubicBezTo>
                  <a:lnTo>
                    <a:pt x="24" y="6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4" name="íŝḻïďé"/>
            <p:cNvSpPr/>
            <p:nvPr/>
          </p:nvSpPr>
          <p:spPr bwMode="auto">
            <a:xfrm>
              <a:off x="6896100" y="3770313"/>
              <a:ext cx="82550" cy="46038"/>
            </a:xfrm>
            <a:custGeom>
              <a:avLst/>
              <a:gdLst>
                <a:gd name="T0" fmla="*/ 24 w 25"/>
                <a:gd name="T1" fmla="*/ 6 h 14"/>
                <a:gd name="T2" fmla="*/ 24 w 25"/>
                <a:gd name="T3" fmla="*/ 8 h 14"/>
                <a:gd name="T4" fmla="*/ 14 w 25"/>
                <a:gd name="T5" fmla="*/ 14 h 14"/>
                <a:gd name="T6" fmla="*/ 11 w 25"/>
                <a:gd name="T7" fmla="*/ 14 h 14"/>
                <a:gd name="T8" fmla="*/ 1 w 25"/>
                <a:gd name="T9" fmla="*/ 8 h 14"/>
                <a:gd name="T10" fmla="*/ 1 w 25"/>
                <a:gd name="T11" fmla="*/ 6 h 14"/>
                <a:gd name="T12" fmla="*/ 11 w 25"/>
                <a:gd name="T13" fmla="*/ 0 h 14"/>
                <a:gd name="T14" fmla="*/ 14 w 25"/>
                <a:gd name="T15" fmla="*/ 0 h 14"/>
                <a:gd name="T16" fmla="*/ 24 w 25"/>
                <a:gd name="T17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4">
                  <a:moveTo>
                    <a:pt x="24" y="6"/>
                  </a:moveTo>
                  <a:cubicBezTo>
                    <a:pt x="25" y="7"/>
                    <a:pt x="25" y="7"/>
                    <a:pt x="24" y="8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4"/>
                    <a:pt x="12" y="14"/>
                    <a:pt x="11" y="14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0"/>
                    <a:pt x="14" y="0"/>
                  </a:cubicBezTo>
                  <a:lnTo>
                    <a:pt x="24" y="6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5" name="iślîḍé"/>
            <p:cNvSpPr/>
            <p:nvPr/>
          </p:nvSpPr>
          <p:spPr bwMode="auto">
            <a:xfrm>
              <a:off x="6846888" y="3740151"/>
              <a:ext cx="82550" cy="49213"/>
            </a:xfrm>
            <a:custGeom>
              <a:avLst/>
              <a:gdLst>
                <a:gd name="T0" fmla="*/ 24 w 25"/>
                <a:gd name="T1" fmla="*/ 6 h 15"/>
                <a:gd name="T2" fmla="*/ 24 w 25"/>
                <a:gd name="T3" fmla="*/ 8 h 15"/>
                <a:gd name="T4" fmla="*/ 14 w 25"/>
                <a:gd name="T5" fmla="*/ 14 h 15"/>
                <a:gd name="T6" fmla="*/ 11 w 25"/>
                <a:gd name="T7" fmla="*/ 14 h 15"/>
                <a:gd name="T8" fmla="*/ 1 w 25"/>
                <a:gd name="T9" fmla="*/ 9 h 15"/>
                <a:gd name="T10" fmla="*/ 1 w 25"/>
                <a:gd name="T11" fmla="*/ 7 h 15"/>
                <a:gd name="T12" fmla="*/ 11 w 25"/>
                <a:gd name="T13" fmla="*/ 1 h 15"/>
                <a:gd name="T14" fmla="*/ 14 w 25"/>
                <a:gd name="T15" fmla="*/ 1 h 15"/>
                <a:gd name="T16" fmla="*/ 24 w 25"/>
                <a:gd name="T17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5">
                  <a:moveTo>
                    <a:pt x="24" y="6"/>
                  </a:moveTo>
                  <a:cubicBezTo>
                    <a:pt x="25" y="7"/>
                    <a:pt x="25" y="8"/>
                    <a:pt x="24" y="8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5"/>
                    <a:pt x="12" y="15"/>
                    <a:pt x="11" y="14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0" y="7"/>
                    <a:pt x="1" y="7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4" y="0"/>
                    <a:pt x="14" y="1"/>
                  </a:cubicBezTo>
                  <a:lnTo>
                    <a:pt x="24" y="6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6" name="îŝľiḓê"/>
            <p:cNvSpPr/>
            <p:nvPr/>
          </p:nvSpPr>
          <p:spPr bwMode="auto">
            <a:xfrm>
              <a:off x="6797675" y="3713163"/>
              <a:ext cx="82550" cy="47625"/>
            </a:xfrm>
            <a:custGeom>
              <a:avLst/>
              <a:gdLst>
                <a:gd name="T0" fmla="*/ 24 w 25"/>
                <a:gd name="T1" fmla="*/ 6 h 14"/>
                <a:gd name="T2" fmla="*/ 24 w 25"/>
                <a:gd name="T3" fmla="*/ 8 h 14"/>
                <a:gd name="T4" fmla="*/ 14 w 25"/>
                <a:gd name="T5" fmla="*/ 14 h 14"/>
                <a:gd name="T6" fmla="*/ 11 w 25"/>
                <a:gd name="T7" fmla="*/ 14 h 14"/>
                <a:gd name="T8" fmla="*/ 1 w 25"/>
                <a:gd name="T9" fmla="*/ 8 h 14"/>
                <a:gd name="T10" fmla="*/ 1 w 25"/>
                <a:gd name="T11" fmla="*/ 6 h 14"/>
                <a:gd name="T12" fmla="*/ 11 w 25"/>
                <a:gd name="T13" fmla="*/ 0 h 14"/>
                <a:gd name="T14" fmla="*/ 15 w 25"/>
                <a:gd name="T15" fmla="*/ 0 h 14"/>
                <a:gd name="T16" fmla="*/ 24 w 25"/>
                <a:gd name="T17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4">
                  <a:moveTo>
                    <a:pt x="24" y="6"/>
                  </a:moveTo>
                  <a:cubicBezTo>
                    <a:pt x="25" y="6"/>
                    <a:pt x="25" y="7"/>
                    <a:pt x="24" y="8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4"/>
                    <a:pt x="12" y="14"/>
                    <a:pt x="11" y="14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4" y="0"/>
                    <a:pt x="15" y="0"/>
                  </a:cubicBezTo>
                  <a:lnTo>
                    <a:pt x="24" y="6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7" name="îṥḻïḓê"/>
            <p:cNvSpPr/>
            <p:nvPr/>
          </p:nvSpPr>
          <p:spPr bwMode="auto">
            <a:xfrm>
              <a:off x="6748463" y="3684588"/>
              <a:ext cx="82550" cy="46038"/>
            </a:xfrm>
            <a:custGeom>
              <a:avLst/>
              <a:gdLst>
                <a:gd name="T0" fmla="*/ 24 w 25"/>
                <a:gd name="T1" fmla="*/ 6 h 14"/>
                <a:gd name="T2" fmla="*/ 24 w 25"/>
                <a:gd name="T3" fmla="*/ 8 h 14"/>
                <a:gd name="T4" fmla="*/ 14 w 25"/>
                <a:gd name="T5" fmla="*/ 14 h 14"/>
                <a:gd name="T6" fmla="*/ 11 w 25"/>
                <a:gd name="T7" fmla="*/ 14 h 14"/>
                <a:gd name="T8" fmla="*/ 1 w 25"/>
                <a:gd name="T9" fmla="*/ 8 h 14"/>
                <a:gd name="T10" fmla="*/ 1 w 25"/>
                <a:gd name="T11" fmla="*/ 6 h 14"/>
                <a:gd name="T12" fmla="*/ 11 w 25"/>
                <a:gd name="T13" fmla="*/ 1 h 14"/>
                <a:gd name="T14" fmla="*/ 15 w 25"/>
                <a:gd name="T15" fmla="*/ 1 h 14"/>
                <a:gd name="T16" fmla="*/ 24 w 25"/>
                <a:gd name="T17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4">
                  <a:moveTo>
                    <a:pt x="24" y="6"/>
                  </a:moveTo>
                  <a:cubicBezTo>
                    <a:pt x="25" y="7"/>
                    <a:pt x="25" y="8"/>
                    <a:pt x="24" y="8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2" y="14"/>
                    <a:pt x="11" y="14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4" y="0"/>
                    <a:pt x="15" y="1"/>
                  </a:cubicBezTo>
                  <a:lnTo>
                    <a:pt x="24" y="6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8" name="íS1îḋè"/>
            <p:cNvSpPr/>
            <p:nvPr/>
          </p:nvSpPr>
          <p:spPr bwMode="auto">
            <a:xfrm>
              <a:off x="6700838" y="3654426"/>
              <a:ext cx="79375" cy="49213"/>
            </a:xfrm>
            <a:custGeom>
              <a:avLst/>
              <a:gdLst>
                <a:gd name="T0" fmla="*/ 24 w 24"/>
                <a:gd name="T1" fmla="*/ 7 h 15"/>
                <a:gd name="T2" fmla="*/ 24 w 24"/>
                <a:gd name="T3" fmla="*/ 9 h 15"/>
                <a:gd name="T4" fmla="*/ 14 w 24"/>
                <a:gd name="T5" fmla="*/ 14 h 15"/>
                <a:gd name="T6" fmla="*/ 10 w 24"/>
                <a:gd name="T7" fmla="*/ 14 h 15"/>
                <a:gd name="T8" fmla="*/ 1 w 24"/>
                <a:gd name="T9" fmla="*/ 9 h 15"/>
                <a:gd name="T10" fmla="*/ 1 w 24"/>
                <a:gd name="T11" fmla="*/ 7 h 15"/>
                <a:gd name="T12" fmla="*/ 10 w 24"/>
                <a:gd name="T13" fmla="*/ 1 h 15"/>
                <a:gd name="T14" fmla="*/ 14 w 24"/>
                <a:gd name="T15" fmla="*/ 1 h 15"/>
                <a:gd name="T16" fmla="*/ 24 w 24"/>
                <a:gd name="T17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15">
                  <a:moveTo>
                    <a:pt x="24" y="7"/>
                  </a:moveTo>
                  <a:cubicBezTo>
                    <a:pt x="24" y="7"/>
                    <a:pt x="24" y="8"/>
                    <a:pt x="24" y="9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5"/>
                    <a:pt x="11" y="15"/>
                    <a:pt x="10" y="14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0" y="7"/>
                    <a:pt x="1" y="7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0"/>
                    <a:pt x="13" y="0"/>
                    <a:pt x="14" y="1"/>
                  </a:cubicBezTo>
                  <a:lnTo>
                    <a:pt x="24" y="7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9" name="íś1iďe"/>
            <p:cNvSpPr/>
            <p:nvPr/>
          </p:nvSpPr>
          <p:spPr bwMode="auto">
            <a:xfrm>
              <a:off x="6651625" y="3629026"/>
              <a:ext cx="82550" cy="46038"/>
            </a:xfrm>
            <a:custGeom>
              <a:avLst/>
              <a:gdLst>
                <a:gd name="T0" fmla="*/ 24 w 25"/>
                <a:gd name="T1" fmla="*/ 6 h 14"/>
                <a:gd name="T2" fmla="*/ 24 w 25"/>
                <a:gd name="T3" fmla="*/ 8 h 14"/>
                <a:gd name="T4" fmla="*/ 14 w 25"/>
                <a:gd name="T5" fmla="*/ 14 h 14"/>
                <a:gd name="T6" fmla="*/ 10 w 25"/>
                <a:gd name="T7" fmla="*/ 14 h 14"/>
                <a:gd name="T8" fmla="*/ 1 w 25"/>
                <a:gd name="T9" fmla="*/ 8 h 14"/>
                <a:gd name="T10" fmla="*/ 1 w 25"/>
                <a:gd name="T11" fmla="*/ 6 h 14"/>
                <a:gd name="T12" fmla="*/ 11 w 25"/>
                <a:gd name="T13" fmla="*/ 0 h 14"/>
                <a:gd name="T14" fmla="*/ 14 w 25"/>
                <a:gd name="T15" fmla="*/ 0 h 14"/>
                <a:gd name="T16" fmla="*/ 24 w 25"/>
                <a:gd name="T17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4">
                  <a:moveTo>
                    <a:pt x="24" y="6"/>
                  </a:moveTo>
                  <a:cubicBezTo>
                    <a:pt x="25" y="6"/>
                    <a:pt x="25" y="7"/>
                    <a:pt x="24" y="8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4"/>
                    <a:pt x="11" y="14"/>
                    <a:pt x="10" y="14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3" y="0"/>
                    <a:pt x="14" y="0"/>
                  </a:cubicBezTo>
                  <a:lnTo>
                    <a:pt x="24" y="6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0" name="isļîďè"/>
            <p:cNvSpPr/>
            <p:nvPr/>
          </p:nvSpPr>
          <p:spPr bwMode="auto">
            <a:xfrm>
              <a:off x="6519863" y="3617913"/>
              <a:ext cx="82550" cy="46038"/>
            </a:xfrm>
            <a:custGeom>
              <a:avLst/>
              <a:gdLst>
                <a:gd name="T0" fmla="*/ 24 w 25"/>
                <a:gd name="T1" fmla="*/ 6 h 14"/>
                <a:gd name="T2" fmla="*/ 24 w 25"/>
                <a:gd name="T3" fmla="*/ 8 h 14"/>
                <a:gd name="T4" fmla="*/ 14 w 25"/>
                <a:gd name="T5" fmla="*/ 14 h 14"/>
                <a:gd name="T6" fmla="*/ 11 w 25"/>
                <a:gd name="T7" fmla="*/ 14 h 14"/>
                <a:gd name="T8" fmla="*/ 1 w 25"/>
                <a:gd name="T9" fmla="*/ 8 h 14"/>
                <a:gd name="T10" fmla="*/ 1 w 25"/>
                <a:gd name="T11" fmla="*/ 6 h 14"/>
                <a:gd name="T12" fmla="*/ 11 w 25"/>
                <a:gd name="T13" fmla="*/ 0 h 14"/>
                <a:gd name="T14" fmla="*/ 15 w 25"/>
                <a:gd name="T15" fmla="*/ 0 h 14"/>
                <a:gd name="T16" fmla="*/ 24 w 25"/>
                <a:gd name="T17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4">
                  <a:moveTo>
                    <a:pt x="24" y="6"/>
                  </a:moveTo>
                  <a:cubicBezTo>
                    <a:pt x="25" y="6"/>
                    <a:pt x="25" y="7"/>
                    <a:pt x="24" y="8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4"/>
                    <a:pt x="12" y="14"/>
                    <a:pt x="11" y="14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4" y="0"/>
                    <a:pt x="15" y="0"/>
                  </a:cubicBezTo>
                  <a:lnTo>
                    <a:pt x="24" y="6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1" name="ïṣ1iďê"/>
            <p:cNvSpPr/>
            <p:nvPr/>
          </p:nvSpPr>
          <p:spPr bwMode="auto">
            <a:xfrm>
              <a:off x="6470650" y="3589338"/>
              <a:ext cx="82550" cy="49213"/>
            </a:xfrm>
            <a:custGeom>
              <a:avLst/>
              <a:gdLst>
                <a:gd name="T0" fmla="*/ 24 w 25"/>
                <a:gd name="T1" fmla="*/ 6 h 15"/>
                <a:gd name="T2" fmla="*/ 24 w 25"/>
                <a:gd name="T3" fmla="*/ 8 h 15"/>
                <a:gd name="T4" fmla="*/ 14 w 25"/>
                <a:gd name="T5" fmla="*/ 14 h 15"/>
                <a:gd name="T6" fmla="*/ 11 w 25"/>
                <a:gd name="T7" fmla="*/ 14 h 15"/>
                <a:gd name="T8" fmla="*/ 1 w 25"/>
                <a:gd name="T9" fmla="*/ 9 h 15"/>
                <a:gd name="T10" fmla="*/ 1 w 25"/>
                <a:gd name="T11" fmla="*/ 7 h 15"/>
                <a:gd name="T12" fmla="*/ 11 w 25"/>
                <a:gd name="T13" fmla="*/ 1 h 15"/>
                <a:gd name="T14" fmla="*/ 15 w 25"/>
                <a:gd name="T15" fmla="*/ 1 h 15"/>
                <a:gd name="T16" fmla="*/ 24 w 25"/>
                <a:gd name="T17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5">
                  <a:moveTo>
                    <a:pt x="24" y="6"/>
                  </a:moveTo>
                  <a:cubicBezTo>
                    <a:pt x="25" y="7"/>
                    <a:pt x="25" y="8"/>
                    <a:pt x="24" y="8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5"/>
                    <a:pt x="12" y="15"/>
                    <a:pt x="11" y="14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0" y="7"/>
                    <a:pt x="1" y="7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4" y="0"/>
                    <a:pt x="15" y="1"/>
                  </a:cubicBezTo>
                  <a:lnTo>
                    <a:pt x="24" y="6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2" name="ïŝḻïḓê"/>
            <p:cNvSpPr/>
            <p:nvPr/>
          </p:nvSpPr>
          <p:spPr bwMode="auto">
            <a:xfrm>
              <a:off x="6421438" y="3562351"/>
              <a:ext cx="82550" cy="46038"/>
            </a:xfrm>
            <a:custGeom>
              <a:avLst/>
              <a:gdLst>
                <a:gd name="T0" fmla="*/ 24 w 25"/>
                <a:gd name="T1" fmla="*/ 6 h 14"/>
                <a:gd name="T2" fmla="*/ 24 w 25"/>
                <a:gd name="T3" fmla="*/ 8 h 14"/>
                <a:gd name="T4" fmla="*/ 15 w 25"/>
                <a:gd name="T5" fmla="*/ 13 h 14"/>
                <a:gd name="T6" fmla="*/ 11 w 25"/>
                <a:gd name="T7" fmla="*/ 13 h 14"/>
                <a:gd name="T8" fmla="*/ 1 w 25"/>
                <a:gd name="T9" fmla="*/ 8 h 14"/>
                <a:gd name="T10" fmla="*/ 1 w 25"/>
                <a:gd name="T11" fmla="*/ 6 h 14"/>
                <a:gd name="T12" fmla="*/ 11 w 25"/>
                <a:gd name="T13" fmla="*/ 0 h 14"/>
                <a:gd name="T14" fmla="*/ 15 w 25"/>
                <a:gd name="T15" fmla="*/ 0 h 14"/>
                <a:gd name="T16" fmla="*/ 24 w 25"/>
                <a:gd name="T17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4">
                  <a:moveTo>
                    <a:pt x="24" y="6"/>
                  </a:moveTo>
                  <a:cubicBezTo>
                    <a:pt x="25" y="6"/>
                    <a:pt x="25" y="7"/>
                    <a:pt x="24" y="8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4"/>
                    <a:pt x="12" y="14"/>
                    <a:pt x="11" y="13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4" y="0"/>
                    <a:pt x="15" y="0"/>
                  </a:cubicBezTo>
                  <a:lnTo>
                    <a:pt x="24" y="6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3" name="ïṩḻiḑê"/>
            <p:cNvSpPr/>
            <p:nvPr/>
          </p:nvSpPr>
          <p:spPr bwMode="auto">
            <a:xfrm>
              <a:off x="6651625" y="3568701"/>
              <a:ext cx="82550" cy="46038"/>
            </a:xfrm>
            <a:custGeom>
              <a:avLst/>
              <a:gdLst>
                <a:gd name="T0" fmla="*/ 24 w 25"/>
                <a:gd name="T1" fmla="*/ 6 h 14"/>
                <a:gd name="T2" fmla="*/ 24 w 25"/>
                <a:gd name="T3" fmla="*/ 8 h 14"/>
                <a:gd name="T4" fmla="*/ 14 w 25"/>
                <a:gd name="T5" fmla="*/ 14 h 14"/>
                <a:gd name="T6" fmla="*/ 11 w 25"/>
                <a:gd name="T7" fmla="*/ 14 h 14"/>
                <a:gd name="T8" fmla="*/ 1 w 25"/>
                <a:gd name="T9" fmla="*/ 8 h 14"/>
                <a:gd name="T10" fmla="*/ 1 w 25"/>
                <a:gd name="T11" fmla="*/ 6 h 14"/>
                <a:gd name="T12" fmla="*/ 11 w 25"/>
                <a:gd name="T13" fmla="*/ 0 h 14"/>
                <a:gd name="T14" fmla="*/ 15 w 25"/>
                <a:gd name="T15" fmla="*/ 0 h 14"/>
                <a:gd name="T16" fmla="*/ 24 w 25"/>
                <a:gd name="T17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4">
                  <a:moveTo>
                    <a:pt x="24" y="6"/>
                  </a:moveTo>
                  <a:cubicBezTo>
                    <a:pt x="25" y="6"/>
                    <a:pt x="25" y="7"/>
                    <a:pt x="24" y="8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4"/>
                    <a:pt x="12" y="14"/>
                    <a:pt x="11" y="14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7"/>
                    <a:pt x="1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4" y="0"/>
                    <a:pt x="15" y="0"/>
                  </a:cubicBezTo>
                  <a:lnTo>
                    <a:pt x="24" y="6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4" name="îṥḻîḋe"/>
            <p:cNvSpPr/>
            <p:nvPr/>
          </p:nvSpPr>
          <p:spPr bwMode="auto">
            <a:xfrm>
              <a:off x="7110413" y="3697288"/>
              <a:ext cx="142875" cy="79375"/>
            </a:xfrm>
            <a:custGeom>
              <a:avLst/>
              <a:gdLst>
                <a:gd name="T0" fmla="*/ 42 w 43"/>
                <a:gd name="T1" fmla="*/ 16 h 24"/>
                <a:gd name="T2" fmla="*/ 42 w 43"/>
                <a:gd name="T3" fmla="*/ 18 h 24"/>
                <a:gd name="T4" fmla="*/ 32 w 43"/>
                <a:gd name="T5" fmla="*/ 24 h 24"/>
                <a:gd name="T6" fmla="*/ 28 w 43"/>
                <a:gd name="T7" fmla="*/ 24 h 24"/>
                <a:gd name="T8" fmla="*/ 1 w 43"/>
                <a:gd name="T9" fmla="*/ 8 h 24"/>
                <a:gd name="T10" fmla="*/ 1 w 43"/>
                <a:gd name="T11" fmla="*/ 6 h 24"/>
                <a:gd name="T12" fmla="*/ 11 w 43"/>
                <a:gd name="T13" fmla="*/ 0 h 24"/>
                <a:gd name="T14" fmla="*/ 14 w 43"/>
                <a:gd name="T15" fmla="*/ 0 h 24"/>
                <a:gd name="T16" fmla="*/ 42 w 43"/>
                <a:gd name="T17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24">
                  <a:moveTo>
                    <a:pt x="42" y="16"/>
                  </a:moveTo>
                  <a:cubicBezTo>
                    <a:pt x="43" y="17"/>
                    <a:pt x="43" y="17"/>
                    <a:pt x="42" y="18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1" y="24"/>
                    <a:pt x="29" y="24"/>
                    <a:pt x="28" y="24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7"/>
                    <a:pt x="1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0"/>
                    <a:pt x="14" y="0"/>
                  </a:cubicBezTo>
                  <a:lnTo>
                    <a:pt x="42" y="16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5" name="íṩḷídé"/>
            <p:cNvSpPr/>
            <p:nvPr/>
          </p:nvSpPr>
          <p:spPr bwMode="auto">
            <a:xfrm>
              <a:off x="6996113" y="3632201"/>
              <a:ext cx="141288" cy="77788"/>
            </a:xfrm>
            <a:custGeom>
              <a:avLst/>
              <a:gdLst>
                <a:gd name="T0" fmla="*/ 42 w 43"/>
                <a:gd name="T1" fmla="*/ 16 h 24"/>
                <a:gd name="T2" fmla="*/ 42 w 43"/>
                <a:gd name="T3" fmla="*/ 18 h 24"/>
                <a:gd name="T4" fmla="*/ 32 w 43"/>
                <a:gd name="T5" fmla="*/ 24 h 24"/>
                <a:gd name="T6" fmla="*/ 29 w 43"/>
                <a:gd name="T7" fmla="*/ 24 h 24"/>
                <a:gd name="T8" fmla="*/ 1 w 43"/>
                <a:gd name="T9" fmla="*/ 8 h 24"/>
                <a:gd name="T10" fmla="*/ 1 w 43"/>
                <a:gd name="T11" fmla="*/ 6 h 24"/>
                <a:gd name="T12" fmla="*/ 11 w 43"/>
                <a:gd name="T13" fmla="*/ 0 h 24"/>
                <a:gd name="T14" fmla="*/ 15 w 43"/>
                <a:gd name="T15" fmla="*/ 0 h 24"/>
                <a:gd name="T16" fmla="*/ 42 w 43"/>
                <a:gd name="T17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24">
                  <a:moveTo>
                    <a:pt x="42" y="16"/>
                  </a:moveTo>
                  <a:cubicBezTo>
                    <a:pt x="43" y="17"/>
                    <a:pt x="43" y="17"/>
                    <a:pt x="42" y="18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1" y="24"/>
                    <a:pt x="30" y="24"/>
                    <a:pt x="29" y="24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4" y="0"/>
                    <a:pt x="15" y="0"/>
                  </a:cubicBezTo>
                  <a:lnTo>
                    <a:pt x="42" y="16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6" name="íṧḷîde"/>
            <p:cNvSpPr/>
            <p:nvPr/>
          </p:nvSpPr>
          <p:spPr bwMode="auto">
            <a:xfrm>
              <a:off x="6883400" y="3565526"/>
              <a:ext cx="138113" cy="79375"/>
            </a:xfrm>
            <a:custGeom>
              <a:avLst/>
              <a:gdLst>
                <a:gd name="T0" fmla="*/ 41 w 42"/>
                <a:gd name="T1" fmla="*/ 16 h 24"/>
                <a:gd name="T2" fmla="*/ 41 w 42"/>
                <a:gd name="T3" fmla="*/ 18 h 24"/>
                <a:gd name="T4" fmla="*/ 31 w 42"/>
                <a:gd name="T5" fmla="*/ 24 h 24"/>
                <a:gd name="T6" fmla="*/ 28 w 42"/>
                <a:gd name="T7" fmla="*/ 24 h 24"/>
                <a:gd name="T8" fmla="*/ 0 w 42"/>
                <a:gd name="T9" fmla="*/ 8 h 24"/>
                <a:gd name="T10" fmla="*/ 0 w 42"/>
                <a:gd name="T11" fmla="*/ 6 h 24"/>
                <a:gd name="T12" fmla="*/ 10 w 42"/>
                <a:gd name="T13" fmla="*/ 0 h 24"/>
                <a:gd name="T14" fmla="*/ 14 w 42"/>
                <a:gd name="T15" fmla="*/ 0 h 24"/>
                <a:gd name="T16" fmla="*/ 41 w 42"/>
                <a:gd name="T17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24">
                  <a:moveTo>
                    <a:pt x="41" y="16"/>
                  </a:moveTo>
                  <a:cubicBezTo>
                    <a:pt x="42" y="16"/>
                    <a:pt x="42" y="17"/>
                    <a:pt x="41" y="18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0" y="24"/>
                    <a:pt x="29" y="24"/>
                    <a:pt x="28" y="2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6"/>
                    <a:pt x="0" y="6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3" y="0"/>
                    <a:pt x="14" y="0"/>
                  </a:cubicBezTo>
                  <a:lnTo>
                    <a:pt x="41" y="16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7" name="îS1iḓé"/>
            <p:cNvSpPr/>
            <p:nvPr/>
          </p:nvSpPr>
          <p:spPr bwMode="auto">
            <a:xfrm>
              <a:off x="6767513" y="3495676"/>
              <a:ext cx="138113" cy="82550"/>
            </a:xfrm>
            <a:custGeom>
              <a:avLst/>
              <a:gdLst>
                <a:gd name="T0" fmla="*/ 41 w 42"/>
                <a:gd name="T1" fmla="*/ 17 h 25"/>
                <a:gd name="T2" fmla="*/ 41 w 42"/>
                <a:gd name="T3" fmla="*/ 19 h 25"/>
                <a:gd name="T4" fmla="*/ 32 w 42"/>
                <a:gd name="T5" fmla="*/ 25 h 25"/>
                <a:gd name="T6" fmla="*/ 28 w 42"/>
                <a:gd name="T7" fmla="*/ 25 h 25"/>
                <a:gd name="T8" fmla="*/ 1 w 42"/>
                <a:gd name="T9" fmla="*/ 9 h 25"/>
                <a:gd name="T10" fmla="*/ 1 w 42"/>
                <a:gd name="T11" fmla="*/ 7 h 25"/>
                <a:gd name="T12" fmla="*/ 11 w 42"/>
                <a:gd name="T13" fmla="*/ 1 h 25"/>
                <a:gd name="T14" fmla="*/ 14 w 42"/>
                <a:gd name="T15" fmla="*/ 1 h 25"/>
                <a:gd name="T16" fmla="*/ 41 w 42"/>
                <a:gd name="T17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25">
                  <a:moveTo>
                    <a:pt x="41" y="17"/>
                  </a:moveTo>
                  <a:cubicBezTo>
                    <a:pt x="42" y="17"/>
                    <a:pt x="42" y="18"/>
                    <a:pt x="41" y="19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1" y="25"/>
                    <a:pt x="29" y="25"/>
                    <a:pt x="28" y="25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0" y="7"/>
                    <a:pt x="1" y="7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3" y="0"/>
                    <a:pt x="14" y="1"/>
                  </a:cubicBezTo>
                  <a:lnTo>
                    <a:pt x="41" y="17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8" name="îṡļiḋè"/>
            <p:cNvSpPr/>
            <p:nvPr/>
          </p:nvSpPr>
          <p:spPr bwMode="auto">
            <a:xfrm>
              <a:off x="7107238" y="3829051"/>
              <a:ext cx="139700" cy="82550"/>
            </a:xfrm>
            <a:custGeom>
              <a:avLst/>
              <a:gdLst>
                <a:gd name="T0" fmla="*/ 41 w 42"/>
                <a:gd name="T1" fmla="*/ 17 h 25"/>
                <a:gd name="T2" fmla="*/ 41 w 42"/>
                <a:gd name="T3" fmla="*/ 19 h 25"/>
                <a:gd name="T4" fmla="*/ 31 w 42"/>
                <a:gd name="T5" fmla="*/ 24 h 25"/>
                <a:gd name="T6" fmla="*/ 28 w 42"/>
                <a:gd name="T7" fmla="*/ 24 h 25"/>
                <a:gd name="T8" fmla="*/ 1 w 42"/>
                <a:gd name="T9" fmla="*/ 9 h 25"/>
                <a:gd name="T10" fmla="*/ 1 w 42"/>
                <a:gd name="T11" fmla="*/ 7 h 25"/>
                <a:gd name="T12" fmla="*/ 10 w 42"/>
                <a:gd name="T13" fmla="*/ 1 h 25"/>
                <a:gd name="T14" fmla="*/ 14 w 42"/>
                <a:gd name="T15" fmla="*/ 1 h 25"/>
                <a:gd name="T16" fmla="*/ 41 w 42"/>
                <a:gd name="T17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25">
                  <a:moveTo>
                    <a:pt x="41" y="17"/>
                  </a:moveTo>
                  <a:cubicBezTo>
                    <a:pt x="42" y="17"/>
                    <a:pt x="42" y="18"/>
                    <a:pt x="41" y="19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0" y="25"/>
                    <a:pt x="29" y="25"/>
                    <a:pt x="28" y="24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0" y="7"/>
                    <a:pt x="1" y="7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0"/>
                    <a:pt x="13" y="0"/>
                    <a:pt x="14" y="1"/>
                  </a:cubicBezTo>
                  <a:lnTo>
                    <a:pt x="41" y="17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9" name="işļîdè"/>
            <p:cNvSpPr/>
            <p:nvPr/>
          </p:nvSpPr>
          <p:spPr bwMode="auto">
            <a:xfrm>
              <a:off x="7051675" y="3862388"/>
              <a:ext cx="141288" cy="82550"/>
            </a:xfrm>
            <a:custGeom>
              <a:avLst/>
              <a:gdLst>
                <a:gd name="T0" fmla="*/ 42 w 43"/>
                <a:gd name="T1" fmla="*/ 16 h 25"/>
                <a:gd name="T2" fmla="*/ 42 w 43"/>
                <a:gd name="T3" fmla="*/ 18 h 25"/>
                <a:gd name="T4" fmla="*/ 32 w 43"/>
                <a:gd name="T5" fmla="*/ 24 h 25"/>
                <a:gd name="T6" fmla="*/ 28 w 43"/>
                <a:gd name="T7" fmla="*/ 24 h 25"/>
                <a:gd name="T8" fmla="*/ 1 w 43"/>
                <a:gd name="T9" fmla="*/ 8 h 25"/>
                <a:gd name="T10" fmla="*/ 1 w 43"/>
                <a:gd name="T11" fmla="*/ 6 h 25"/>
                <a:gd name="T12" fmla="*/ 11 w 43"/>
                <a:gd name="T13" fmla="*/ 0 h 25"/>
                <a:gd name="T14" fmla="*/ 14 w 43"/>
                <a:gd name="T15" fmla="*/ 0 h 25"/>
                <a:gd name="T16" fmla="*/ 42 w 43"/>
                <a:gd name="T17" fmla="*/ 1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25">
                  <a:moveTo>
                    <a:pt x="42" y="16"/>
                  </a:moveTo>
                  <a:cubicBezTo>
                    <a:pt x="42" y="17"/>
                    <a:pt x="43" y="17"/>
                    <a:pt x="42" y="18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1" y="25"/>
                    <a:pt x="29" y="24"/>
                    <a:pt x="28" y="24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7"/>
                    <a:pt x="1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0"/>
                    <a:pt x="14" y="0"/>
                  </a:cubicBezTo>
                  <a:lnTo>
                    <a:pt x="42" y="16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0" name="ísľïḓè"/>
            <p:cNvSpPr/>
            <p:nvPr/>
          </p:nvSpPr>
          <p:spPr bwMode="auto">
            <a:xfrm>
              <a:off x="6467475" y="3713163"/>
              <a:ext cx="355600" cy="204788"/>
            </a:xfrm>
            <a:custGeom>
              <a:avLst/>
              <a:gdLst>
                <a:gd name="T0" fmla="*/ 107 w 108"/>
                <a:gd name="T1" fmla="*/ 40 h 62"/>
                <a:gd name="T2" fmla="*/ 107 w 108"/>
                <a:gd name="T3" fmla="*/ 42 h 62"/>
                <a:gd name="T4" fmla="*/ 73 w 108"/>
                <a:gd name="T5" fmla="*/ 62 h 62"/>
                <a:gd name="T6" fmla="*/ 70 w 108"/>
                <a:gd name="T7" fmla="*/ 62 h 62"/>
                <a:gd name="T8" fmla="*/ 1 w 108"/>
                <a:gd name="T9" fmla="*/ 22 h 62"/>
                <a:gd name="T10" fmla="*/ 1 w 108"/>
                <a:gd name="T11" fmla="*/ 20 h 62"/>
                <a:gd name="T12" fmla="*/ 34 w 108"/>
                <a:gd name="T13" fmla="*/ 0 h 62"/>
                <a:gd name="T14" fmla="*/ 38 w 108"/>
                <a:gd name="T15" fmla="*/ 0 h 62"/>
                <a:gd name="T16" fmla="*/ 107 w 108"/>
                <a:gd name="T17" fmla="*/ 4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62">
                  <a:moveTo>
                    <a:pt x="107" y="40"/>
                  </a:moveTo>
                  <a:cubicBezTo>
                    <a:pt x="108" y="41"/>
                    <a:pt x="108" y="42"/>
                    <a:pt x="107" y="4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2" y="62"/>
                    <a:pt x="71" y="62"/>
                    <a:pt x="70" y="6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1"/>
                    <a:pt x="0" y="20"/>
                    <a:pt x="1" y="2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5" y="0"/>
                    <a:pt x="37" y="0"/>
                    <a:pt x="38" y="0"/>
                  </a:cubicBezTo>
                  <a:lnTo>
                    <a:pt x="107" y="40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1" name="íṣḷíḑê"/>
            <p:cNvSpPr/>
            <p:nvPr/>
          </p:nvSpPr>
          <p:spPr bwMode="auto">
            <a:xfrm>
              <a:off x="6748463" y="2946401"/>
              <a:ext cx="207963" cy="141288"/>
            </a:xfrm>
            <a:custGeom>
              <a:avLst/>
              <a:gdLst>
                <a:gd name="T0" fmla="*/ 131 w 131"/>
                <a:gd name="T1" fmla="*/ 89 h 89"/>
                <a:gd name="T2" fmla="*/ 131 w 131"/>
                <a:gd name="T3" fmla="*/ 75 h 89"/>
                <a:gd name="T4" fmla="*/ 0 w 131"/>
                <a:gd name="T5" fmla="*/ 0 h 89"/>
                <a:gd name="T6" fmla="*/ 0 w 131"/>
                <a:gd name="T7" fmla="*/ 14 h 89"/>
                <a:gd name="T8" fmla="*/ 131 w 131"/>
                <a:gd name="T9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89">
                  <a:moveTo>
                    <a:pt x="131" y="89"/>
                  </a:moveTo>
                  <a:lnTo>
                    <a:pt x="131" y="75"/>
                  </a:lnTo>
                  <a:lnTo>
                    <a:pt x="0" y="0"/>
                  </a:lnTo>
                  <a:lnTo>
                    <a:pt x="0" y="14"/>
                  </a:lnTo>
                  <a:lnTo>
                    <a:pt x="131" y="89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2" name="iṩľïḍé"/>
            <p:cNvSpPr/>
            <p:nvPr/>
          </p:nvSpPr>
          <p:spPr bwMode="auto">
            <a:xfrm>
              <a:off x="6748463" y="2989263"/>
              <a:ext cx="207963" cy="144463"/>
            </a:xfrm>
            <a:custGeom>
              <a:avLst/>
              <a:gdLst>
                <a:gd name="T0" fmla="*/ 131 w 131"/>
                <a:gd name="T1" fmla="*/ 91 h 91"/>
                <a:gd name="T2" fmla="*/ 131 w 131"/>
                <a:gd name="T3" fmla="*/ 77 h 91"/>
                <a:gd name="T4" fmla="*/ 0 w 131"/>
                <a:gd name="T5" fmla="*/ 0 h 91"/>
                <a:gd name="T6" fmla="*/ 0 w 131"/>
                <a:gd name="T7" fmla="*/ 14 h 91"/>
                <a:gd name="T8" fmla="*/ 131 w 131"/>
                <a:gd name="T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91">
                  <a:moveTo>
                    <a:pt x="131" y="91"/>
                  </a:moveTo>
                  <a:lnTo>
                    <a:pt x="131" y="77"/>
                  </a:lnTo>
                  <a:lnTo>
                    <a:pt x="0" y="0"/>
                  </a:lnTo>
                  <a:lnTo>
                    <a:pt x="0" y="14"/>
                  </a:lnTo>
                  <a:lnTo>
                    <a:pt x="131" y="91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3" name="ïṣḷídê"/>
            <p:cNvSpPr/>
            <p:nvPr/>
          </p:nvSpPr>
          <p:spPr bwMode="auto">
            <a:xfrm>
              <a:off x="6748463" y="3035301"/>
              <a:ext cx="207963" cy="141288"/>
            </a:xfrm>
            <a:custGeom>
              <a:avLst/>
              <a:gdLst>
                <a:gd name="T0" fmla="*/ 131 w 131"/>
                <a:gd name="T1" fmla="*/ 89 h 89"/>
                <a:gd name="T2" fmla="*/ 131 w 131"/>
                <a:gd name="T3" fmla="*/ 75 h 89"/>
                <a:gd name="T4" fmla="*/ 0 w 131"/>
                <a:gd name="T5" fmla="*/ 0 h 89"/>
                <a:gd name="T6" fmla="*/ 0 w 131"/>
                <a:gd name="T7" fmla="*/ 14 h 89"/>
                <a:gd name="T8" fmla="*/ 131 w 131"/>
                <a:gd name="T9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89">
                  <a:moveTo>
                    <a:pt x="131" y="89"/>
                  </a:moveTo>
                  <a:lnTo>
                    <a:pt x="131" y="75"/>
                  </a:lnTo>
                  <a:lnTo>
                    <a:pt x="0" y="0"/>
                  </a:lnTo>
                  <a:lnTo>
                    <a:pt x="0" y="14"/>
                  </a:lnTo>
                  <a:lnTo>
                    <a:pt x="131" y="89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4" name="î$1ide"/>
            <p:cNvSpPr/>
            <p:nvPr/>
          </p:nvSpPr>
          <p:spPr bwMode="auto">
            <a:xfrm>
              <a:off x="7150100" y="3167063"/>
              <a:ext cx="207963" cy="144463"/>
            </a:xfrm>
            <a:custGeom>
              <a:avLst/>
              <a:gdLst>
                <a:gd name="T0" fmla="*/ 131 w 131"/>
                <a:gd name="T1" fmla="*/ 91 h 91"/>
                <a:gd name="T2" fmla="*/ 131 w 131"/>
                <a:gd name="T3" fmla="*/ 77 h 91"/>
                <a:gd name="T4" fmla="*/ 0 w 131"/>
                <a:gd name="T5" fmla="*/ 0 h 91"/>
                <a:gd name="T6" fmla="*/ 0 w 131"/>
                <a:gd name="T7" fmla="*/ 14 h 91"/>
                <a:gd name="T8" fmla="*/ 131 w 131"/>
                <a:gd name="T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91">
                  <a:moveTo>
                    <a:pt x="131" y="91"/>
                  </a:moveTo>
                  <a:lnTo>
                    <a:pt x="131" y="77"/>
                  </a:lnTo>
                  <a:lnTo>
                    <a:pt x="0" y="0"/>
                  </a:lnTo>
                  <a:lnTo>
                    <a:pt x="0" y="14"/>
                  </a:lnTo>
                  <a:lnTo>
                    <a:pt x="131" y="91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5" name="iṥḷíḋê"/>
            <p:cNvSpPr/>
            <p:nvPr/>
          </p:nvSpPr>
          <p:spPr bwMode="auto">
            <a:xfrm>
              <a:off x="7150100" y="3213101"/>
              <a:ext cx="207963" cy="144463"/>
            </a:xfrm>
            <a:custGeom>
              <a:avLst/>
              <a:gdLst>
                <a:gd name="T0" fmla="*/ 131 w 131"/>
                <a:gd name="T1" fmla="*/ 91 h 91"/>
                <a:gd name="T2" fmla="*/ 131 w 131"/>
                <a:gd name="T3" fmla="*/ 75 h 91"/>
                <a:gd name="T4" fmla="*/ 0 w 131"/>
                <a:gd name="T5" fmla="*/ 0 h 91"/>
                <a:gd name="T6" fmla="*/ 0 w 131"/>
                <a:gd name="T7" fmla="*/ 15 h 91"/>
                <a:gd name="T8" fmla="*/ 131 w 131"/>
                <a:gd name="T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91">
                  <a:moveTo>
                    <a:pt x="131" y="91"/>
                  </a:moveTo>
                  <a:lnTo>
                    <a:pt x="131" y="75"/>
                  </a:lnTo>
                  <a:lnTo>
                    <a:pt x="0" y="0"/>
                  </a:lnTo>
                  <a:lnTo>
                    <a:pt x="0" y="15"/>
                  </a:lnTo>
                  <a:lnTo>
                    <a:pt x="131" y="91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6" name="îŝlîḓe"/>
            <p:cNvSpPr/>
            <p:nvPr/>
          </p:nvSpPr>
          <p:spPr bwMode="auto">
            <a:xfrm>
              <a:off x="7150100" y="3255963"/>
              <a:ext cx="207963" cy="144463"/>
            </a:xfrm>
            <a:custGeom>
              <a:avLst/>
              <a:gdLst>
                <a:gd name="T0" fmla="*/ 131 w 131"/>
                <a:gd name="T1" fmla="*/ 91 h 91"/>
                <a:gd name="T2" fmla="*/ 131 w 131"/>
                <a:gd name="T3" fmla="*/ 77 h 91"/>
                <a:gd name="T4" fmla="*/ 0 w 131"/>
                <a:gd name="T5" fmla="*/ 0 h 91"/>
                <a:gd name="T6" fmla="*/ 0 w 131"/>
                <a:gd name="T7" fmla="*/ 14 h 91"/>
                <a:gd name="T8" fmla="*/ 131 w 131"/>
                <a:gd name="T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91">
                  <a:moveTo>
                    <a:pt x="131" y="91"/>
                  </a:moveTo>
                  <a:lnTo>
                    <a:pt x="131" y="77"/>
                  </a:lnTo>
                  <a:lnTo>
                    <a:pt x="0" y="0"/>
                  </a:lnTo>
                  <a:lnTo>
                    <a:pt x="0" y="14"/>
                  </a:lnTo>
                  <a:lnTo>
                    <a:pt x="131" y="91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7" name="ï$ḷîdê"/>
            <p:cNvSpPr/>
            <p:nvPr/>
          </p:nvSpPr>
          <p:spPr bwMode="auto">
            <a:xfrm>
              <a:off x="7150100" y="3357563"/>
              <a:ext cx="207963" cy="146050"/>
            </a:xfrm>
            <a:custGeom>
              <a:avLst/>
              <a:gdLst>
                <a:gd name="T0" fmla="*/ 131 w 131"/>
                <a:gd name="T1" fmla="*/ 92 h 92"/>
                <a:gd name="T2" fmla="*/ 131 w 131"/>
                <a:gd name="T3" fmla="*/ 77 h 92"/>
                <a:gd name="T4" fmla="*/ 0 w 131"/>
                <a:gd name="T5" fmla="*/ 0 h 92"/>
                <a:gd name="T6" fmla="*/ 0 w 131"/>
                <a:gd name="T7" fmla="*/ 15 h 92"/>
                <a:gd name="T8" fmla="*/ 131 w 131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92">
                  <a:moveTo>
                    <a:pt x="131" y="92"/>
                  </a:moveTo>
                  <a:lnTo>
                    <a:pt x="131" y="77"/>
                  </a:lnTo>
                  <a:lnTo>
                    <a:pt x="0" y="0"/>
                  </a:lnTo>
                  <a:lnTo>
                    <a:pt x="0" y="15"/>
                  </a:lnTo>
                  <a:lnTo>
                    <a:pt x="131" y="92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8" name="iṩļiďè"/>
            <p:cNvSpPr/>
            <p:nvPr/>
          </p:nvSpPr>
          <p:spPr bwMode="auto">
            <a:xfrm>
              <a:off x="7150100" y="3403601"/>
              <a:ext cx="207963" cy="142875"/>
            </a:xfrm>
            <a:custGeom>
              <a:avLst/>
              <a:gdLst>
                <a:gd name="T0" fmla="*/ 131 w 131"/>
                <a:gd name="T1" fmla="*/ 90 h 90"/>
                <a:gd name="T2" fmla="*/ 131 w 131"/>
                <a:gd name="T3" fmla="*/ 75 h 90"/>
                <a:gd name="T4" fmla="*/ 0 w 131"/>
                <a:gd name="T5" fmla="*/ 0 h 90"/>
                <a:gd name="T6" fmla="*/ 0 w 131"/>
                <a:gd name="T7" fmla="*/ 15 h 90"/>
                <a:gd name="T8" fmla="*/ 131 w 131"/>
                <a:gd name="T9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90">
                  <a:moveTo>
                    <a:pt x="131" y="90"/>
                  </a:moveTo>
                  <a:lnTo>
                    <a:pt x="131" y="75"/>
                  </a:lnTo>
                  <a:lnTo>
                    <a:pt x="0" y="0"/>
                  </a:lnTo>
                  <a:lnTo>
                    <a:pt x="0" y="15"/>
                  </a:lnTo>
                  <a:lnTo>
                    <a:pt x="131" y="90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9" name="îşḻîḋé"/>
            <p:cNvSpPr/>
            <p:nvPr/>
          </p:nvSpPr>
          <p:spPr bwMode="auto">
            <a:xfrm>
              <a:off x="7150100" y="3446463"/>
              <a:ext cx="207963" cy="146050"/>
            </a:xfrm>
            <a:custGeom>
              <a:avLst/>
              <a:gdLst>
                <a:gd name="T0" fmla="*/ 131 w 131"/>
                <a:gd name="T1" fmla="*/ 92 h 92"/>
                <a:gd name="T2" fmla="*/ 131 w 131"/>
                <a:gd name="T3" fmla="*/ 77 h 92"/>
                <a:gd name="T4" fmla="*/ 0 w 131"/>
                <a:gd name="T5" fmla="*/ 0 h 92"/>
                <a:gd name="T6" fmla="*/ 0 w 131"/>
                <a:gd name="T7" fmla="*/ 15 h 92"/>
                <a:gd name="T8" fmla="*/ 131 w 131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92">
                  <a:moveTo>
                    <a:pt x="131" y="92"/>
                  </a:moveTo>
                  <a:lnTo>
                    <a:pt x="131" y="77"/>
                  </a:lnTo>
                  <a:lnTo>
                    <a:pt x="0" y="0"/>
                  </a:lnTo>
                  <a:lnTo>
                    <a:pt x="0" y="15"/>
                  </a:lnTo>
                  <a:lnTo>
                    <a:pt x="131" y="92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0" name="íSļîḋe"/>
            <p:cNvSpPr/>
            <p:nvPr/>
          </p:nvSpPr>
          <p:spPr bwMode="auto">
            <a:xfrm>
              <a:off x="6740525" y="3130551"/>
              <a:ext cx="168275" cy="247650"/>
            </a:xfrm>
            <a:custGeom>
              <a:avLst/>
              <a:gdLst>
                <a:gd name="T0" fmla="*/ 27 w 51"/>
                <a:gd name="T1" fmla="*/ 39 h 75"/>
                <a:gd name="T2" fmla="*/ 27 w 51"/>
                <a:gd name="T3" fmla="*/ 9 h 75"/>
                <a:gd name="T4" fmla="*/ 26 w 51"/>
                <a:gd name="T5" fmla="*/ 8 h 75"/>
                <a:gd name="T6" fmla="*/ 0 w 51"/>
                <a:gd name="T7" fmla="*/ 23 h 75"/>
                <a:gd name="T8" fmla="*/ 25 w 51"/>
                <a:gd name="T9" fmla="*/ 67 h 75"/>
                <a:gd name="T10" fmla="*/ 51 w 51"/>
                <a:gd name="T11" fmla="*/ 52 h 75"/>
                <a:gd name="T12" fmla="*/ 51 w 51"/>
                <a:gd name="T13" fmla="*/ 51 h 75"/>
                <a:gd name="T14" fmla="*/ 27 w 51"/>
                <a:gd name="T15" fmla="*/ 3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75">
                  <a:moveTo>
                    <a:pt x="27" y="39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27" y="9"/>
                    <a:pt x="26" y="9"/>
                    <a:pt x="26" y="8"/>
                  </a:cubicBezTo>
                  <a:cubicBezTo>
                    <a:pt x="12" y="0"/>
                    <a:pt x="0" y="7"/>
                    <a:pt x="0" y="23"/>
                  </a:cubicBezTo>
                  <a:cubicBezTo>
                    <a:pt x="0" y="39"/>
                    <a:pt x="11" y="58"/>
                    <a:pt x="25" y="67"/>
                  </a:cubicBezTo>
                  <a:cubicBezTo>
                    <a:pt x="39" y="75"/>
                    <a:pt x="51" y="68"/>
                    <a:pt x="51" y="52"/>
                  </a:cubicBezTo>
                  <a:cubicBezTo>
                    <a:pt x="51" y="51"/>
                    <a:pt x="51" y="51"/>
                    <a:pt x="51" y="51"/>
                  </a:cubicBezTo>
                  <a:lnTo>
                    <a:pt x="27" y="39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1" name="iṧlîdé"/>
            <p:cNvSpPr/>
            <p:nvPr/>
          </p:nvSpPr>
          <p:spPr bwMode="auto">
            <a:xfrm>
              <a:off x="3525838" y="1377951"/>
              <a:ext cx="592138" cy="1004888"/>
            </a:xfrm>
            <a:custGeom>
              <a:avLst/>
              <a:gdLst>
                <a:gd name="T0" fmla="*/ 21 w 179"/>
                <a:gd name="T1" fmla="*/ 85 h 305"/>
                <a:gd name="T2" fmla="*/ 0 w 179"/>
                <a:gd name="T3" fmla="*/ 122 h 305"/>
                <a:gd name="T4" fmla="*/ 0 w 179"/>
                <a:gd name="T5" fmla="*/ 286 h 305"/>
                <a:gd name="T6" fmla="*/ 22 w 179"/>
                <a:gd name="T7" fmla="*/ 298 h 305"/>
                <a:gd name="T8" fmla="*/ 158 w 179"/>
                <a:gd name="T9" fmla="*/ 220 h 305"/>
                <a:gd name="T10" fmla="*/ 179 w 179"/>
                <a:gd name="T11" fmla="*/ 182 h 305"/>
                <a:gd name="T12" fmla="*/ 179 w 179"/>
                <a:gd name="T13" fmla="*/ 19 h 305"/>
                <a:gd name="T14" fmla="*/ 157 w 179"/>
                <a:gd name="T15" fmla="*/ 6 h 305"/>
                <a:gd name="T16" fmla="*/ 21 w 179"/>
                <a:gd name="T17" fmla="*/ 8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305">
                  <a:moveTo>
                    <a:pt x="21" y="85"/>
                  </a:moveTo>
                  <a:cubicBezTo>
                    <a:pt x="9" y="92"/>
                    <a:pt x="0" y="108"/>
                    <a:pt x="0" y="122"/>
                  </a:cubicBezTo>
                  <a:cubicBezTo>
                    <a:pt x="0" y="286"/>
                    <a:pt x="0" y="286"/>
                    <a:pt x="0" y="286"/>
                  </a:cubicBezTo>
                  <a:cubicBezTo>
                    <a:pt x="0" y="299"/>
                    <a:pt x="10" y="305"/>
                    <a:pt x="22" y="298"/>
                  </a:cubicBezTo>
                  <a:cubicBezTo>
                    <a:pt x="158" y="220"/>
                    <a:pt x="158" y="220"/>
                    <a:pt x="158" y="220"/>
                  </a:cubicBezTo>
                  <a:cubicBezTo>
                    <a:pt x="170" y="213"/>
                    <a:pt x="179" y="196"/>
                    <a:pt x="179" y="182"/>
                  </a:cubicBezTo>
                  <a:cubicBezTo>
                    <a:pt x="179" y="19"/>
                    <a:pt x="179" y="19"/>
                    <a:pt x="179" y="19"/>
                  </a:cubicBezTo>
                  <a:cubicBezTo>
                    <a:pt x="179" y="5"/>
                    <a:pt x="169" y="0"/>
                    <a:pt x="157" y="6"/>
                  </a:cubicBezTo>
                  <a:lnTo>
                    <a:pt x="21" y="85"/>
                  </a:lnTo>
                  <a:close/>
                </a:path>
              </a:pathLst>
            </a:custGeom>
            <a:solidFill>
              <a:srgbClr val="FFD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2" name="i$ḷîḍê"/>
            <p:cNvSpPr/>
            <p:nvPr/>
          </p:nvSpPr>
          <p:spPr bwMode="auto">
            <a:xfrm>
              <a:off x="4283075" y="900113"/>
              <a:ext cx="342900" cy="582613"/>
            </a:xfrm>
            <a:custGeom>
              <a:avLst/>
              <a:gdLst>
                <a:gd name="T0" fmla="*/ 103 w 104"/>
                <a:gd name="T1" fmla="*/ 11 h 177"/>
                <a:gd name="T2" fmla="*/ 91 w 104"/>
                <a:gd name="T3" fmla="*/ 4 h 177"/>
                <a:gd name="T4" fmla="*/ 12 w 104"/>
                <a:gd name="T5" fmla="*/ 49 h 177"/>
                <a:gd name="T6" fmla="*/ 0 w 104"/>
                <a:gd name="T7" fmla="*/ 71 h 177"/>
                <a:gd name="T8" fmla="*/ 0 w 104"/>
                <a:gd name="T9" fmla="*/ 165 h 177"/>
                <a:gd name="T10" fmla="*/ 13 w 104"/>
                <a:gd name="T11" fmla="*/ 173 h 177"/>
                <a:gd name="T12" fmla="*/ 91 w 104"/>
                <a:gd name="T13" fmla="*/ 127 h 177"/>
                <a:gd name="T14" fmla="*/ 104 w 104"/>
                <a:gd name="T15" fmla="*/ 106 h 177"/>
                <a:gd name="T16" fmla="*/ 103 w 104"/>
                <a:gd name="T17" fmla="*/ 11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77">
                  <a:moveTo>
                    <a:pt x="103" y="11"/>
                  </a:moveTo>
                  <a:cubicBezTo>
                    <a:pt x="103" y="3"/>
                    <a:pt x="98" y="0"/>
                    <a:pt x="91" y="4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5" y="53"/>
                    <a:pt x="0" y="63"/>
                    <a:pt x="0" y="71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0" y="173"/>
                    <a:pt x="6" y="177"/>
                    <a:pt x="13" y="173"/>
                  </a:cubicBezTo>
                  <a:cubicBezTo>
                    <a:pt x="91" y="127"/>
                    <a:pt x="91" y="127"/>
                    <a:pt x="91" y="127"/>
                  </a:cubicBezTo>
                  <a:cubicBezTo>
                    <a:pt x="98" y="123"/>
                    <a:pt x="104" y="114"/>
                    <a:pt x="104" y="106"/>
                  </a:cubicBezTo>
                  <a:lnTo>
                    <a:pt x="103" y="11"/>
                  </a:lnTo>
                  <a:close/>
                </a:path>
              </a:pathLst>
            </a:custGeom>
            <a:solidFill>
              <a:srgbClr val="FF7B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3" name="išlíḋé"/>
            <p:cNvSpPr/>
            <p:nvPr/>
          </p:nvSpPr>
          <p:spPr bwMode="auto">
            <a:xfrm>
              <a:off x="8367713" y="1892301"/>
              <a:ext cx="250825" cy="427038"/>
            </a:xfrm>
            <a:custGeom>
              <a:avLst/>
              <a:gdLst>
                <a:gd name="T0" fmla="*/ 0 w 76"/>
                <a:gd name="T1" fmla="*/ 9 h 130"/>
                <a:gd name="T2" fmla="*/ 10 w 76"/>
                <a:gd name="T3" fmla="*/ 3 h 130"/>
                <a:gd name="T4" fmla="*/ 67 w 76"/>
                <a:gd name="T5" fmla="*/ 37 h 130"/>
                <a:gd name="T6" fmla="*/ 76 w 76"/>
                <a:gd name="T7" fmla="*/ 52 h 130"/>
                <a:gd name="T8" fmla="*/ 76 w 76"/>
                <a:gd name="T9" fmla="*/ 122 h 130"/>
                <a:gd name="T10" fmla="*/ 67 w 76"/>
                <a:gd name="T11" fmla="*/ 127 h 130"/>
                <a:gd name="T12" fmla="*/ 9 w 76"/>
                <a:gd name="T13" fmla="*/ 94 h 130"/>
                <a:gd name="T14" fmla="*/ 0 w 76"/>
                <a:gd name="T15" fmla="*/ 78 h 130"/>
                <a:gd name="T16" fmla="*/ 0 w 76"/>
                <a:gd name="T17" fmla="*/ 9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30">
                  <a:moveTo>
                    <a:pt x="0" y="9"/>
                  </a:moveTo>
                  <a:cubicBezTo>
                    <a:pt x="0" y="3"/>
                    <a:pt x="5" y="0"/>
                    <a:pt x="10" y="3"/>
                  </a:cubicBezTo>
                  <a:cubicBezTo>
                    <a:pt x="67" y="37"/>
                    <a:pt x="67" y="37"/>
                    <a:pt x="67" y="37"/>
                  </a:cubicBezTo>
                  <a:cubicBezTo>
                    <a:pt x="72" y="39"/>
                    <a:pt x="76" y="47"/>
                    <a:pt x="76" y="52"/>
                  </a:cubicBezTo>
                  <a:cubicBezTo>
                    <a:pt x="76" y="122"/>
                    <a:pt x="76" y="122"/>
                    <a:pt x="76" y="122"/>
                  </a:cubicBezTo>
                  <a:cubicBezTo>
                    <a:pt x="76" y="127"/>
                    <a:pt x="72" y="130"/>
                    <a:pt x="67" y="127"/>
                  </a:cubicBezTo>
                  <a:cubicBezTo>
                    <a:pt x="9" y="94"/>
                    <a:pt x="9" y="94"/>
                    <a:pt x="9" y="94"/>
                  </a:cubicBezTo>
                  <a:cubicBezTo>
                    <a:pt x="4" y="91"/>
                    <a:pt x="0" y="84"/>
                    <a:pt x="0" y="78"/>
                  </a:cubicBezTo>
                  <a:lnTo>
                    <a:pt x="0" y="9"/>
                  </a:lnTo>
                  <a:close/>
                </a:path>
              </a:pathLst>
            </a:custGeom>
            <a:gradFill>
              <a:gsLst>
                <a:gs pos="0">
                  <a:srgbClr val="76BEF5"/>
                </a:gs>
                <a:gs pos="100000">
                  <a:srgbClr val="89DCFD"/>
                </a:gs>
                <a:gs pos="44000">
                  <a:srgbClr val="81CFFA"/>
                </a:gs>
              </a:gsLst>
              <a:lin ang="0" scaled="1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4" name="îSļíďe"/>
            <p:cNvSpPr/>
            <p:nvPr/>
          </p:nvSpPr>
          <p:spPr bwMode="auto">
            <a:xfrm>
              <a:off x="6865938" y="5630863"/>
              <a:ext cx="644525" cy="198438"/>
            </a:xfrm>
            <a:prstGeom prst="ellipse">
              <a:avLst/>
            </a:prstGeom>
            <a:solidFill>
              <a:srgbClr val="2B3990">
                <a:alpha val="1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5" name="ï$ľïḋê"/>
            <p:cNvSpPr/>
            <p:nvPr/>
          </p:nvSpPr>
          <p:spPr bwMode="auto">
            <a:xfrm>
              <a:off x="6008688" y="3160713"/>
              <a:ext cx="633413" cy="196850"/>
            </a:xfrm>
            <a:custGeom>
              <a:avLst/>
              <a:gdLst>
                <a:gd name="T0" fmla="*/ 98 w 192"/>
                <a:gd name="T1" fmla="*/ 0 h 60"/>
                <a:gd name="T2" fmla="*/ 0 w 192"/>
                <a:gd name="T3" fmla="*/ 30 h 60"/>
                <a:gd name="T4" fmla="*/ 98 w 192"/>
                <a:gd name="T5" fmla="*/ 60 h 60"/>
                <a:gd name="T6" fmla="*/ 192 w 192"/>
                <a:gd name="T7" fmla="*/ 38 h 60"/>
                <a:gd name="T8" fmla="*/ 130 w 192"/>
                <a:gd name="T9" fmla="*/ 2 h 60"/>
                <a:gd name="T10" fmla="*/ 98 w 192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" h="60">
                  <a:moveTo>
                    <a:pt x="98" y="0"/>
                  </a:moveTo>
                  <a:cubicBezTo>
                    <a:pt x="44" y="0"/>
                    <a:pt x="0" y="14"/>
                    <a:pt x="0" y="30"/>
                  </a:cubicBezTo>
                  <a:cubicBezTo>
                    <a:pt x="0" y="46"/>
                    <a:pt x="44" y="60"/>
                    <a:pt x="98" y="60"/>
                  </a:cubicBezTo>
                  <a:cubicBezTo>
                    <a:pt x="143" y="60"/>
                    <a:pt x="180" y="50"/>
                    <a:pt x="192" y="38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20" y="1"/>
                    <a:pt x="109" y="0"/>
                    <a:pt x="98" y="0"/>
                  </a:cubicBezTo>
                </a:path>
              </a:pathLst>
            </a:custGeom>
            <a:solidFill>
              <a:srgbClr val="2A2721">
                <a:alpha val="1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6" name="îś1îḑe"/>
            <p:cNvSpPr/>
            <p:nvPr/>
          </p:nvSpPr>
          <p:spPr bwMode="auto">
            <a:xfrm>
              <a:off x="6437313" y="3167063"/>
              <a:ext cx="214313" cy="119063"/>
            </a:xfrm>
            <a:custGeom>
              <a:avLst/>
              <a:gdLst>
                <a:gd name="T0" fmla="*/ 0 w 65"/>
                <a:gd name="T1" fmla="*/ 0 h 36"/>
                <a:gd name="T2" fmla="*/ 62 w 65"/>
                <a:gd name="T3" fmla="*/ 36 h 36"/>
                <a:gd name="T4" fmla="*/ 65 w 65"/>
                <a:gd name="T5" fmla="*/ 28 h 36"/>
                <a:gd name="T6" fmla="*/ 0 w 65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36">
                  <a:moveTo>
                    <a:pt x="0" y="0"/>
                  </a:moveTo>
                  <a:cubicBezTo>
                    <a:pt x="62" y="36"/>
                    <a:pt x="62" y="36"/>
                    <a:pt x="62" y="36"/>
                  </a:cubicBezTo>
                  <a:cubicBezTo>
                    <a:pt x="64" y="33"/>
                    <a:pt x="65" y="31"/>
                    <a:pt x="65" y="28"/>
                  </a:cubicBezTo>
                  <a:cubicBezTo>
                    <a:pt x="65" y="15"/>
                    <a:pt x="38" y="4"/>
                    <a:pt x="0" y="0"/>
                  </a:cubicBezTo>
                </a:path>
              </a:pathLst>
            </a:custGeom>
            <a:solidFill>
              <a:srgbClr val="283790">
                <a:alpha val="1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7" name="îṡľïḓé"/>
            <p:cNvSpPr/>
            <p:nvPr/>
          </p:nvSpPr>
          <p:spPr bwMode="auto">
            <a:xfrm>
              <a:off x="5210175" y="3433763"/>
              <a:ext cx="642938" cy="195263"/>
            </a:xfrm>
            <a:prstGeom prst="ellipse">
              <a:avLst/>
            </a:prstGeom>
            <a:solidFill>
              <a:srgbClr val="2A2721">
                <a:alpha val="1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8" name="îšļiḍè"/>
            <p:cNvSpPr/>
            <p:nvPr/>
          </p:nvSpPr>
          <p:spPr bwMode="auto">
            <a:xfrm>
              <a:off x="5368925" y="1852613"/>
              <a:ext cx="92075" cy="514350"/>
            </a:xfrm>
            <a:custGeom>
              <a:avLst/>
              <a:gdLst>
                <a:gd name="T0" fmla="*/ 0 w 58"/>
                <a:gd name="T1" fmla="*/ 33 h 324"/>
                <a:gd name="T2" fmla="*/ 58 w 58"/>
                <a:gd name="T3" fmla="*/ 0 h 324"/>
                <a:gd name="T4" fmla="*/ 58 w 58"/>
                <a:gd name="T5" fmla="*/ 290 h 324"/>
                <a:gd name="T6" fmla="*/ 0 w 58"/>
                <a:gd name="T7" fmla="*/ 324 h 324"/>
                <a:gd name="T8" fmla="*/ 0 w 58"/>
                <a:gd name="T9" fmla="*/ 33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324">
                  <a:moveTo>
                    <a:pt x="0" y="33"/>
                  </a:moveTo>
                  <a:lnTo>
                    <a:pt x="58" y="0"/>
                  </a:lnTo>
                  <a:lnTo>
                    <a:pt x="58" y="290"/>
                  </a:lnTo>
                  <a:lnTo>
                    <a:pt x="0" y="324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9" name="íSḷïde"/>
            <p:cNvSpPr/>
            <p:nvPr/>
          </p:nvSpPr>
          <p:spPr bwMode="auto">
            <a:xfrm>
              <a:off x="5497513" y="1779588"/>
              <a:ext cx="92075" cy="511175"/>
            </a:xfrm>
            <a:custGeom>
              <a:avLst/>
              <a:gdLst>
                <a:gd name="T0" fmla="*/ 0 w 58"/>
                <a:gd name="T1" fmla="*/ 33 h 322"/>
                <a:gd name="T2" fmla="*/ 58 w 58"/>
                <a:gd name="T3" fmla="*/ 0 h 322"/>
                <a:gd name="T4" fmla="*/ 58 w 58"/>
                <a:gd name="T5" fmla="*/ 289 h 322"/>
                <a:gd name="T6" fmla="*/ 0 w 58"/>
                <a:gd name="T7" fmla="*/ 322 h 322"/>
                <a:gd name="T8" fmla="*/ 0 w 58"/>
                <a:gd name="T9" fmla="*/ 33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322">
                  <a:moveTo>
                    <a:pt x="0" y="33"/>
                  </a:moveTo>
                  <a:lnTo>
                    <a:pt x="58" y="0"/>
                  </a:lnTo>
                  <a:lnTo>
                    <a:pt x="58" y="289"/>
                  </a:lnTo>
                  <a:lnTo>
                    <a:pt x="0" y="322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0" name="îṧḻiḓê"/>
            <p:cNvSpPr/>
            <p:nvPr/>
          </p:nvSpPr>
          <p:spPr bwMode="auto">
            <a:xfrm>
              <a:off x="5629275" y="1703388"/>
              <a:ext cx="88900" cy="514350"/>
            </a:xfrm>
            <a:custGeom>
              <a:avLst/>
              <a:gdLst>
                <a:gd name="T0" fmla="*/ 0 w 56"/>
                <a:gd name="T1" fmla="*/ 34 h 324"/>
                <a:gd name="T2" fmla="*/ 56 w 56"/>
                <a:gd name="T3" fmla="*/ 0 h 324"/>
                <a:gd name="T4" fmla="*/ 56 w 56"/>
                <a:gd name="T5" fmla="*/ 291 h 324"/>
                <a:gd name="T6" fmla="*/ 0 w 56"/>
                <a:gd name="T7" fmla="*/ 324 h 324"/>
                <a:gd name="T8" fmla="*/ 0 w 56"/>
                <a:gd name="T9" fmla="*/ 3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324">
                  <a:moveTo>
                    <a:pt x="0" y="34"/>
                  </a:moveTo>
                  <a:lnTo>
                    <a:pt x="56" y="0"/>
                  </a:lnTo>
                  <a:lnTo>
                    <a:pt x="56" y="291"/>
                  </a:lnTo>
                  <a:lnTo>
                    <a:pt x="0" y="32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1" name="íṡḻide"/>
            <p:cNvSpPr/>
            <p:nvPr/>
          </p:nvSpPr>
          <p:spPr bwMode="auto">
            <a:xfrm>
              <a:off x="5757863" y="1631951"/>
              <a:ext cx="92075" cy="509588"/>
            </a:xfrm>
            <a:custGeom>
              <a:avLst/>
              <a:gdLst>
                <a:gd name="T0" fmla="*/ 0 w 58"/>
                <a:gd name="T1" fmla="*/ 33 h 321"/>
                <a:gd name="T2" fmla="*/ 58 w 58"/>
                <a:gd name="T3" fmla="*/ 0 h 321"/>
                <a:gd name="T4" fmla="*/ 58 w 58"/>
                <a:gd name="T5" fmla="*/ 288 h 321"/>
                <a:gd name="T6" fmla="*/ 0 w 58"/>
                <a:gd name="T7" fmla="*/ 321 h 321"/>
                <a:gd name="T8" fmla="*/ 0 w 58"/>
                <a:gd name="T9" fmla="*/ 33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321">
                  <a:moveTo>
                    <a:pt x="0" y="33"/>
                  </a:moveTo>
                  <a:lnTo>
                    <a:pt x="58" y="0"/>
                  </a:lnTo>
                  <a:lnTo>
                    <a:pt x="58" y="288"/>
                  </a:lnTo>
                  <a:lnTo>
                    <a:pt x="0" y="321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2" name="ïṣľiḓê"/>
            <p:cNvSpPr/>
            <p:nvPr/>
          </p:nvSpPr>
          <p:spPr bwMode="auto">
            <a:xfrm>
              <a:off x="4516438" y="1938338"/>
              <a:ext cx="257175" cy="177800"/>
            </a:xfrm>
            <a:custGeom>
              <a:avLst/>
              <a:gdLst>
                <a:gd name="T0" fmla="*/ 162 w 162"/>
                <a:gd name="T1" fmla="*/ 0 h 112"/>
                <a:gd name="T2" fmla="*/ 162 w 162"/>
                <a:gd name="T3" fmla="*/ 18 h 112"/>
                <a:gd name="T4" fmla="*/ 0 w 162"/>
                <a:gd name="T5" fmla="*/ 112 h 112"/>
                <a:gd name="T6" fmla="*/ 0 w 162"/>
                <a:gd name="T7" fmla="*/ 93 h 112"/>
                <a:gd name="T8" fmla="*/ 162 w 162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12">
                  <a:moveTo>
                    <a:pt x="162" y="0"/>
                  </a:moveTo>
                  <a:lnTo>
                    <a:pt x="162" y="18"/>
                  </a:lnTo>
                  <a:lnTo>
                    <a:pt x="0" y="112"/>
                  </a:lnTo>
                  <a:lnTo>
                    <a:pt x="0" y="93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3" name="iŝlïḓe"/>
            <p:cNvSpPr/>
            <p:nvPr/>
          </p:nvSpPr>
          <p:spPr bwMode="auto">
            <a:xfrm>
              <a:off x="4516438" y="1993901"/>
              <a:ext cx="257175" cy="177800"/>
            </a:xfrm>
            <a:custGeom>
              <a:avLst/>
              <a:gdLst>
                <a:gd name="T0" fmla="*/ 162 w 162"/>
                <a:gd name="T1" fmla="*/ 17 h 112"/>
                <a:gd name="T2" fmla="*/ 0 w 162"/>
                <a:gd name="T3" fmla="*/ 112 h 112"/>
                <a:gd name="T4" fmla="*/ 0 w 162"/>
                <a:gd name="T5" fmla="*/ 93 h 112"/>
                <a:gd name="T6" fmla="*/ 162 w 162"/>
                <a:gd name="T7" fmla="*/ 0 h 112"/>
                <a:gd name="T8" fmla="*/ 162 w 162"/>
                <a:gd name="T9" fmla="*/ 1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12">
                  <a:moveTo>
                    <a:pt x="162" y="17"/>
                  </a:moveTo>
                  <a:lnTo>
                    <a:pt x="0" y="112"/>
                  </a:lnTo>
                  <a:lnTo>
                    <a:pt x="0" y="93"/>
                  </a:lnTo>
                  <a:lnTo>
                    <a:pt x="162" y="0"/>
                  </a:lnTo>
                  <a:lnTo>
                    <a:pt x="162" y="17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4" name="îšḻiḑe"/>
            <p:cNvSpPr/>
            <p:nvPr/>
          </p:nvSpPr>
          <p:spPr bwMode="auto">
            <a:xfrm>
              <a:off x="4516438" y="2046288"/>
              <a:ext cx="257175" cy="177800"/>
            </a:xfrm>
            <a:custGeom>
              <a:avLst/>
              <a:gdLst>
                <a:gd name="T0" fmla="*/ 162 w 162"/>
                <a:gd name="T1" fmla="*/ 19 h 112"/>
                <a:gd name="T2" fmla="*/ 0 w 162"/>
                <a:gd name="T3" fmla="*/ 112 h 112"/>
                <a:gd name="T4" fmla="*/ 0 w 162"/>
                <a:gd name="T5" fmla="*/ 96 h 112"/>
                <a:gd name="T6" fmla="*/ 162 w 162"/>
                <a:gd name="T7" fmla="*/ 0 h 112"/>
                <a:gd name="T8" fmla="*/ 162 w 162"/>
                <a:gd name="T9" fmla="*/ 1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12">
                  <a:moveTo>
                    <a:pt x="162" y="19"/>
                  </a:moveTo>
                  <a:lnTo>
                    <a:pt x="0" y="112"/>
                  </a:lnTo>
                  <a:lnTo>
                    <a:pt x="0" y="96"/>
                  </a:lnTo>
                  <a:lnTo>
                    <a:pt x="162" y="0"/>
                  </a:lnTo>
                  <a:lnTo>
                    <a:pt x="162" y="19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5" name="ïṣlïdê"/>
            <p:cNvSpPr/>
            <p:nvPr/>
          </p:nvSpPr>
          <p:spPr bwMode="auto">
            <a:xfrm>
              <a:off x="4516438" y="2101851"/>
              <a:ext cx="257175" cy="179388"/>
            </a:xfrm>
            <a:custGeom>
              <a:avLst/>
              <a:gdLst>
                <a:gd name="T0" fmla="*/ 162 w 162"/>
                <a:gd name="T1" fmla="*/ 19 h 113"/>
                <a:gd name="T2" fmla="*/ 0 w 162"/>
                <a:gd name="T3" fmla="*/ 113 h 113"/>
                <a:gd name="T4" fmla="*/ 0 w 162"/>
                <a:gd name="T5" fmla="*/ 94 h 113"/>
                <a:gd name="T6" fmla="*/ 162 w 162"/>
                <a:gd name="T7" fmla="*/ 0 h 113"/>
                <a:gd name="T8" fmla="*/ 162 w 162"/>
                <a:gd name="T9" fmla="*/ 1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13">
                  <a:moveTo>
                    <a:pt x="162" y="19"/>
                  </a:moveTo>
                  <a:lnTo>
                    <a:pt x="0" y="113"/>
                  </a:lnTo>
                  <a:lnTo>
                    <a:pt x="0" y="94"/>
                  </a:lnTo>
                  <a:lnTo>
                    <a:pt x="162" y="0"/>
                  </a:lnTo>
                  <a:lnTo>
                    <a:pt x="162" y="19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6" name="íṣḷîḑè"/>
            <p:cNvSpPr/>
            <p:nvPr/>
          </p:nvSpPr>
          <p:spPr bwMode="auto">
            <a:xfrm>
              <a:off x="4516438" y="2224088"/>
              <a:ext cx="257175" cy="177800"/>
            </a:xfrm>
            <a:custGeom>
              <a:avLst/>
              <a:gdLst>
                <a:gd name="T0" fmla="*/ 162 w 162"/>
                <a:gd name="T1" fmla="*/ 0 h 112"/>
                <a:gd name="T2" fmla="*/ 162 w 162"/>
                <a:gd name="T3" fmla="*/ 19 h 112"/>
                <a:gd name="T4" fmla="*/ 0 w 162"/>
                <a:gd name="T5" fmla="*/ 112 h 112"/>
                <a:gd name="T6" fmla="*/ 0 w 162"/>
                <a:gd name="T7" fmla="*/ 94 h 112"/>
                <a:gd name="T8" fmla="*/ 162 w 162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12">
                  <a:moveTo>
                    <a:pt x="162" y="0"/>
                  </a:moveTo>
                  <a:lnTo>
                    <a:pt x="162" y="19"/>
                  </a:lnTo>
                  <a:lnTo>
                    <a:pt x="0" y="112"/>
                  </a:lnTo>
                  <a:lnTo>
                    <a:pt x="0" y="94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7" name="ïṣḷídê"/>
            <p:cNvSpPr/>
            <p:nvPr/>
          </p:nvSpPr>
          <p:spPr bwMode="auto">
            <a:xfrm>
              <a:off x="4516438" y="2281238"/>
              <a:ext cx="257175" cy="177800"/>
            </a:xfrm>
            <a:custGeom>
              <a:avLst/>
              <a:gdLst>
                <a:gd name="T0" fmla="*/ 162 w 162"/>
                <a:gd name="T1" fmla="*/ 16 h 112"/>
                <a:gd name="T2" fmla="*/ 0 w 162"/>
                <a:gd name="T3" fmla="*/ 112 h 112"/>
                <a:gd name="T4" fmla="*/ 0 w 162"/>
                <a:gd name="T5" fmla="*/ 93 h 112"/>
                <a:gd name="T6" fmla="*/ 162 w 162"/>
                <a:gd name="T7" fmla="*/ 0 h 112"/>
                <a:gd name="T8" fmla="*/ 162 w 162"/>
                <a:gd name="T9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12">
                  <a:moveTo>
                    <a:pt x="162" y="16"/>
                  </a:moveTo>
                  <a:lnTo>
                    <a:pt x="0" y="112"/>
                  </a:lnTo>
                  <a:lnTo>
                    <a:pt x="0" y="93"/>
                  </a:lnTo>
                  <a:lnTo>
                    <a:pt x="162" y="0"/>
                  </a:lnTo>
                  <a:lnTo>
                    <a:pt x="162" y="16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8" name="iślïďè"/>
            <p:cNvSpPr/>
            <p:nvPr/>
          </p:nvSpPr>
          <p:spPr bwMode="auto">
            <a:xfrm>
              <a:off x="4516438" y="2333626"/>
              <a:ext cx="257175" cy="177800"/>
            </a:xfrm>
            <a:custGeom>
              <a:avLst/>
              <a:gdLst>
                <a:gd name="T0" fmla="*/ 162 w 162"/>
                <a:gd name="T1" fmla="*/ 18 h 112"/>
                <a:gd name="T2" fmla="*/ 0 w 162"/>
                <a:gd name="T3" fmla="*/ 112 h 112"/>
                <a:gd name="T4" fmla="*/ 0 w 162"/>
                <a:gd name="T5" fmla="*/ 95 h 112"/>
                <a:gd name="T6" fmla="*/ 162 w 162"/>
                <a:gd name="T7" fmla="*/ 0 h 112"/>
                <a:gd name="T8" fmla="*/ 162 w 162"/>
                <a:gd name="T9" fmla="*/ 1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12">
                  <a:moveTo>
                    <a:pt x="162" y="18"/>
                  </a:moveTo>
                  <a:lnTo>
                    <a:pt x="0" y="112"/>
                  </a:lnTo>
                  <a:lnTo>
                    <a:pt x="0" y="95"/>
                  </a:lnTo>
                  <a:lnTo>
                    <a:pt x="162" y="0"/>
                  </a:lnTo>
                  <a:lnTo>
                    <a:pt x="162" y="18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9" name="ïŝ1ïḍê"/>
            <p:cNvSpPr/>
            <p:nvPr/>
          </p:nvSpPr>
          <p:spPr bwMode="auto">
            <a:xfrm>
              <a:off x="4516438" y="2389188"/>
              <a:ext cx="257175" cy="177800"/>
            </a:xfrm>
            <a:custGeom>
              <a:avLst/>
              <a:gdLst>
                <a:gd name="T0" fmla="*/ 162 w 162"/>
                <a:gd name="T1" fmla="*/ 19 h 112"/>
                <a:gd name="T2" fmla="*/ 0 w 162"/>
                <a:gd name="T3" fmla="*/ 112 h 112"/>
                <a:gd name="T4" fmla="*/ 0 w 162"/>
                <a:gd name="T5" fmla="*/ 93 h 112"/>
                <a:gd name="T6" fmla="*/ 162 w 162"/>
                <a:gd name="T7" fmla="*/ 0 h 112"/>
                <a:gd name="T8" fmla="*/ 162 w 162"/>
                <a:gd name="T9" fmla="*/ 1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12">
                  <a:moveTo>
                    <a:pt x="162" y="19"/>
                  </a:moveTo>
                  <a:lnTo>
                    <a:pt x="0" y="112"/>
                  </a:lnTo>
                  <a:lnTo>
                    <a:pt x="0" y="93"/>
                  </a:lnTo>
                  <a:lnTo>
                    <a:pt x="162" y="0"/>
                  </a:lnTo>
                  <a:lnTo>
                    <a:pt x="162" y="19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0" name="ïśḻîdè"/>
            <p:cNvSpPr/>
            <p:nvPr/>
          </p:nvSpPr>
          <p:spPr bwMode="auto">
            <a:xfrm>
              <a:off x="4899025" y="2043113"/>
              <a:ext cx="354013" cy="517525"/>
            </a:xfrm>
            <a:custGeom>
              <a:avLst/>
              <a:gdLst>
                <a:gd name="T0" fmla="*/ 53 w 107"/>
                <a:gd name="T1" fmla="*/ 17 h 157"/>
                <a:gd name="T2" fmla="*/ 0 w 107"/>
                <a:gd name="T3" fmla="*/ 110 h 157"/>
                <a:gd name="T4" fmla="*/ 54 w 107"/>
                <a:gd name="T5" fmla="*/ 140 h 157"/>
                <a:gd name="T6" fmla="*/ 107 w 107"/>
                <a:gd name="T7" fmla="*/ 48 h 157"/>
                <a:gd name="T8" fmla="*/ 53 w 107"/>
                <a:gd name="T9" fmla="*/ 1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57">
                  <a:moveTo>
                    <a:pt x="53" y="17"/>
                  </a:moveTo>
                  <a:cubicBezTo>
                    <a:pt x="24" y="34"/>
                    <a:pt x="0" y="76"/>
                    <a:pt x="0" y="110"/>
                  </a:cubicBezTo>
                  <a:cubicBezTo>
                    <a:pt x="0" y="144"/>
                    <a:pt x="24" y="157"/>
                    <a:pt x="54" y="140"/>
                  </a:cubicBezTo>
                  <a:cubicBezTo>
                    <a:pt x="83" y="123"/>
                    <a:pt x="107" y="82"/>
                    <a:pt x="107" y="48"/>
                  </a:cubicBezTo>
                  <a:cubicBezTo>
                    <a:pt x="107" y="14"/>
                    <a:pt x="83" y="0"/>
                    <a:pt x="53" y="17"/>
                  </a:cubicBez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1" name="ïSļîḓe"/>
            <p:cNvSpPr/>
            <p:nvPr/>
          </p:nvSpPr>
          <p:spPr bwMode="auto">
            <a:xfrm>
              <a:off x="6988175" y="4603751"/>
              <a:ext cx="400050" cy="254000"/>
            </a:xfrm>
            <a:custGeom>
              <a:avLst/>
              <a:gdLst>
                <a:gd name="T0" fmla="*/ 116 w 121"/>
                <a:gd name="T1" fmla="*/ 31 h 77"/>
                <a:gd name="T2" fmla="*/ 67 w 121"/>
                <a:gd name="T3" fmla="*/ 3 h 77"/>
                <a:gd name="T4" fmla="*/ 51 w 121"/>
                <a:gd name="T5" fmla="*/ 3 h 77"/>
                <a:gd name="T6" fmla="*/ 5 w 121"/>
                <a:gd name="T7" fmla="*/ 30 h 77"/>
                <a:gd name="T8" fmla="*/ 0 w 121"/>
                <a:gd name="T9" fmla="*/ 39 h 77"/>
                <a:gd name="T10" fmla="*/ 5 w 121"/>
                <a:gd name="T11" fmla="*/ 47 h 77"/>
                <a:gd name="T12" fmla="*/ 53 w 121"/>
                <a:gd name="T13" fmla="*/ 75 h 77"/>
                <a:gd name="T14" fmla="*/ 62 w 121"/>
                <a:gd name="T15" fmla="*/ 77 h 77"/>
                <a:gd name="T16" fmla="*/ 72 w 121"/>
                <a:gd name="T17" fmla="*/ 75 h 77"/>
                <a:gd name="T18" fmla="*/ 116 w 121"/>
                <a:gd name="T19" fmla="*/ 49 h 77"/>
                <a:gd name="T20" fmla="*/ 121 w 121"/>
                <a:gd name="T21" fmla="*/ 40 h 77"/>
                <a:gd name="T22" fmla="*/ 116 w 121"/>
                <a:gd name="T23" fmla="*/ 3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0" h="77">
                  <a:moveTo>
                    <a:pt x="116" y="31"/>
                  </a:moveTo>
                  <a:cubicBezTo>
                    <a:pt x="67" y="3"/>
                    <a:pt x="67" y="3"/>
                    <a:pt x="67" y="3"/>
                  </a:cubicBezTo>
                  <a:cubicBezTo>
                    <a:pt x="62" y="0"/>
                    <a:pt x="56" y="0"/>
                    <a:pt x="51" y="3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2" y="32"/>
                    <a:pt x="0" y="35"/>
                    <a:pt x="0" y="39"/>
                  </a:cubicBezTo>
                  <a:cubicBezTo>
                    <a:pt x="0" y="42"/>
                    <a:pt x="2" y="45"/>
                    <a:pt x="5" y="47"/>
                  </a:cubicBezTo>
                  <a:cubicBezTo>
                    <a:pt x="53" y="75"/>
                    <a:pt x="53" y="75"/>
                    <a:pt x="53" y="75"/>
                  </a:cubicBezTo>
                  <a:cubicBezTo>
                    <a:pt x="56" y="77"/>
                    <a:pt x="59" y="77"/>
                    <a:pt x="62" y="77"/>
                  </a:cubicBezTo>
                  <a:cubicBezTo>
                    <a:pt x="66" y="77"/>
                    <a:pt x="69" y="77"/>
                    <a:pt x="72" y="75"/>
                  </a:cubicBezTo>
                  <a:cubicBezTo>
                    <a:pt x="116" y="49"/>
                    <a:pt x="116" y="49"/>
                    <a:pt x="116" y="49"/>
                  </a:cubicBezTo>
                  <a:cubicBezTo>
                    <a:pt x="119" y="48"/>
                    <a:pt x="121" y="44"/>
                    <a:pt x="121" y="40"/>
                  </a:cubicBezTo>
                  <a:cubicBezTo>
                    <a:pt x="121" y="36"/>
                    <a:pt x="119" y="33"/>
                    <a:pt x="116" y="31"/>
                  </a:cubicBez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2" name="iṩlïde"/>
            <p:cNvSpPr/>
            <p:nvPr/>
          </p:nvSpPr>
          <p:spPr bwMode="auto">
            <a:xfrm>
              <a:off x="7351713" y="4395788"/>
              <a:ext cx="400050" cy="254000"/>
            </a:xfrm>
            <a:custGeom>
              <a:avLst/>
              <a:gdLst>
                <a:gd name="T0" fmla="*/ 116 w 121"/>
                <a:gd name="T1" fmla="*/ 30 h 77"/>
                <a:gd name="T2" fmla="*/ 67 w 121"/>
                <a:gd name="T3" fmla="*/ 3 h 77"/>
                <a:gd name="T4" fmla="*/ 51 w 121"/>
                <a:gd name="T5" fmla="*/ 3 h 77"/>
                <a:gd name="T6" fmla="*/ 5 w 121"/>
                <a:gd name="T7" fmla="*/ 29 h 77"/>
                <a:gd name="T8" fmla="*/ 0 w 121"/>
                <a:gd name="T9" fmla="*/ 38 h 77"/>
                <a:gd name="T10" fmla="*/ 5 w 121"/>
                <a:gd name="T11" fmla="*/ 46 h 77"/>
                <a:gd name="T12" fmla="*/ 53 w 121"/>
                <a:gd name="T13" fmla="*/ 74 h 77"/>
                <a:gd name="T14" fmla="*/ 62 w 121"/>
                <a:gd name="T15" fmla="*/ 77 h 77"/>
                <a:gd name="T16" fmla="*/ 72 w 121"/>
                <a:gd name="T17" fmla="*/ 74 h 77"/>
                <a:gd name="T18" fmla="*/ 116 w 121"/>
                <a:gd name="T19" fmla="*/ 49 h 77"/>
                <a:gd name="T20" fmla="*/ 121 w 121"/>
                <a:gd name="T21" fmla="*/ 40 h 77"/>
                <a:gd name="T22" fmla="*/ 116 w 121"/>
                <a:gd name="T23" fmla="*/ 3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0" h="77">
                  <a:moveTo>
                    <a:pt x="116" y="30"/>
                  </a:moveTo>
                  <a:cubicBezTo>
                    <a:pt x="67" y="3"/>
                    <a:pt x="67" y="3"/>
                    <a:pt x="67" y="3"/>
                  </a:cubicBezTo>
                  <a:cubicBezTo>
                    <a:pt x="62" y="0"/>
                    <a:pt x="56" y="0"/>
                    <a:pt x="51" y="3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2" y="31"/>
                    <a:pt x="0" y="34"/>
                    <a:pt x="0" y="38"/>
                  </a:cubicBezTo>
                  <a:cubicBezTo>
                    <a:pt x="0" y="42"/>
                    <a:pt x="2" y="45"/>
                    <a:pt x="5" y="46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56" y="76"/>
                    <a:pt x="59" y="77"/>
                    <a:pt x="62" y="77"/>
                  </a:cubicBezTo>
                  <a:cubicBezTo>
                    <a:pt x="66" y="77"/>
                    <a:pt x="69" y="76"/>
                    <a:pt x="72" y="74"/>
                  </a:cubicBezTo>
                  <a:cubicBezTo>
                    <a:pt x="116" y="49"/>
                    <a:pt x="116" y="49"/>
                    <a:pt x="116" y="49"/>
                  </a:cubicBezTo>
                  <a:cubicBezTo>
                    <a:pt x="119" y="47"/>
                    <a:pt x="121" y="43"/>
                    <a:pt x="121" y="40"/>
                  </a:cubicBezTo>
                  <a:cubicBezTo>
                    <a:pt x="121" y="36"/>
                    <a:pt x="119" y="32"/>
                    <a:pt x="116" y="30"/>
                  </a:cubicBez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3" name="i$ḷiďe"/>
            <p:cNvSpPr/>
            <p:nvPr/>
          </p:nvSpPr>
          <p:spPr bwMode="auto">
            <a:xfrm>
              <a:off x="7715250" y="4184651"/>
              <a:ext cx="398463" cy="254000"/>
            </a:xfrm>
            <a:custGeom>
              <a:avLst/>
              <a:gdLst>
                <a:gd name="T0" fmla="*/ 116 w 121"/>
                <a:gd name="T1" fmla="*/ 31 h 77"/>
                <a:gd name="T2" fmla="*/ 67 w 121"/>
                <a:gd name="T3" fmla="*/ 3 h 77"/>
                <a:gd name="T4" fmla="*/ 51 w 121"/>
                <a:gd name="T5" fmla="*/ 3 h 77"/>
                <a:gd name="T6" fmla="*/ 5 w 121"/>
                <a:gd name="T7" fmla="*/ 30 h 77"/>
                <a:gd name="T8" fmla="*/ 0 w 121"/>
                <a:gd name="T9" fmla="*/ 38 h 77"/>
                <a:gd name="T10" fmla="*/ 5 w 121"/>
                <a:gd name="T11" fmla="*/ 47 h 77"/>
                <a:gd name="T12" fmla="*/ 53 w 121"/>
                <a:gd name="T13" fmla="*/ 74 h 77"/>
                <a:gd name="T14" fmla="*/ 62 w 121"/>
                <a:gd name="T15" fmla="*/ 77 h 77"/>
                <a:gd name="T16" fmla="*/ 72 w 121"/>
                <a:gd name="T17" fmla="*/ 74 h 77"/>
                <a:gd name="T18" fmla="*/ 116 w 121"/>
                <a:gd name="T19" fmla="*/ 49 h 77"/>
                <a:gd name="T20" fmla="*/ 121 w 121"/>
                <a:gd name="T21" fmla="*/ 40 h 77"/>
                <a:gd name="T22" fmla="*/ 116 w 121"/>
                <a:gd name="T23" fmla="*/ 3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0" h="77">
                  <a:moveTo>
                    <a:pt x="116" y="31"/>
                  </a:moveTo>
                  <a:cubicBezTo>
                    <a:pt x="67" y="3"/>
                    <a:pt x="67" y="3"/>
                    <a:pt x="67" y="3"/>
                  </a:cubicBezTo>
                  <a:cubicBezTo>
                    <a:pt x="62" y="0"/>
                    <a:pt x="56" y="0"/>
                    <a:pt x="51" y="3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2" y="32"/>
                    <a:pt x="0" y="35"/>
                    <a:pt x="0" y="38"/>
                  </a:cubicBezTo>
                  <a:cubicBezTo>
                    <a:pt x="0" y="42"/>
                    <a:pt x="2" y="45"/>
                    <a:pt x="5" y="47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56" y="76"/>
                    <a:pt x="59" y="77"/>
                    <a:pt x="62" y="77"/>
                  </a:cubicBezTo>
                  <a:cubicBezTo>
                    <a:pt x="66" y="77"/>
                    <a:pt x="69" y="76"/>
                    <a:pt x="72" y="74"/>
                  </a:cubicBezTo>
                  <a:cubicBezTo>
                    <a:pt x="116" y="49"/>
                    <a:pt x="116" y="49"/>
                    <a:pt x="116" y="49"/>
                  </a:cubicBezTo>
                  <a:cubicBezTo>
                    <a:pt x="119" y="47"/>
                    <a:pt x="121" y="44"/>
                    <a:pt x="121" y="40"/>
                  </a:cubicBezTo>
                  <a:cubicBezTo>
                    <a:pt x="121" y="36"/>
                    <a:pt x="119" y="33"/>
                    <a:pt x="116" y="31"/>
                  </a:cubicBez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4" name="ïSḷïďè"/>
            <p:cNvSpPr/>
            <p:nvPr/>
          </p:nvSpPr>
          <p:spPr bwMode="auto">
            <a:xfrm>
              <a:off x="7058025" y="5608638"/>
              <a:ext cx="220663" cy="214313"/>
            </a:xfrm>
            <a:custGeom>
              <a:avLst/>
              <a:gdLst>
                <a:gd name="T0" fmla="*/ 34 w 67"/>
                <a:gd name="T1" fmla="*/ 14 h 65"/>
                <a:gd name="T2" fmla="*/ 42 w 67"/>
                <a:gd name="T3" fmla="*/ 32 h 65"/>
                <a:gd name="T4" fmla="*/ 63 w 67"/>
                <a:gd name="T5" fmla="*/ 54 h 65"/>
                <a:gd name="T6" fmla="*/ 31 w 67"/>
                <a:gd name="T7" fmla="*/ 57 h 65"/>
                <a:gd name="T8" fmla="*/ 4 w 67"/>
                <a:gd name="T9" fmla="*/ 40 h 65"/>
                <a:gd name="T10" fmla="*/ 5 w 67"/>
                <a:gd name="T11" fmla="*/ 9 h 65"/>
                <a:gd name="T12" fmla="*/ 34 w 67"/>
                <a:gd name="T13" fmla="*/ 1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65">
                  <a:moveTo>
                    <a:pt x="34" y="14"/>
                  </a:moveTo>
                  <a:cubicBezTo>
                    <a:pt x="34" y="14"/>
                    <a:pt x="35" y="28"/>
                    <a:pt x="42" y="32"/>
                  </a:cubicBezTo>
                  <a:cubicBezTo>
                    <a:pt x="49" y="35"/>
                    <a:pt x="67" y="48"/>
                    <a:pt x="63" y="54"/>
                  </a:cubicBezTo>
                  <a:cubicBezTo>
                    <a:pt x="59" y="60"/>
                    <a:pt x="45" y="65"/>
                    <a:pt x="31" y="57"/>
                  </a:cubicBezTo>
                  <a:cubicBezTo>
                    <a:pt x="16" y="49"/>
                    <a:pt x="8" y="42"/>
                    <a:pt x="4" y="40"/>
                  </a:cubicBezTo>
                  <a:cubicBezTo>
                    <a:pt x="0" y="37"/>
                    <a:pt x="4" y="17"/>
                    <a:pt x="5" y="9"/>
                  </a:cubicBezTo>
                  <a:cubicBezTo>
                    <a:pt x="6" y="0"/>
                    <a:pt x="34" y="14"/>
                    <a:pt x="34" y="14"/>
                  </a:cubicBezTo>
                  <a:close/>
                </a:path>
              </a:pathLst>
            </a:custGeom>
            <a:solidFill>
              <a:srgbClr val="B64D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5" name="îṡlïḑe"/>
            <p:cNvSpPr/>
            <p:nvPr/>
          </p:nvSpPr>
          <p:spPr bwMode="auto">
            <a:xfrm>
              <a:off x="7170738" y="4840288"/>
              <a:ext cx="214313" cy="712788"/>
            </a:xfrm>
            <a:custGeom>
              <a:avLst/>
              <a:gdLst>
                <a:gd name="T0" fmla="*/ 44 w 65"/>
                <a:gd name="T1" fmla="*/ 31 h 216"/>
                <a:gd name="T2" fmla="*/ 65 w 65"/>
                <a:gd name="T3" fmla="*/ 149 h 216"/>
                <a:gd name="T4" fmla="*/ 9 w 65"/>
                <a:gd name="T5" fmla="*/ 216 h 216"/>
                <a:gd name="T6" fmla="*/ 1 w 65"/>
                <a:gd name="T7" fmla="*/ 163 h 216"/>
                <a:gd name="T8" fmla="*/ 24 w 65"/>
                <a:gd name="T9" fmla="*/ 136 h 216"/>
                <a:gd name="T10" fmla="*/ 6 w 65"/>
                <a:gd name="T11" fmla="*/ 76 h 216"/>
                <a:gd name="T12" fmla="*/ 0 w 65"/>
                <a:gd name="T13" fmla="*/ 21 h 216"/>
                <a:gd name="T14" fmla="*/ 15 w 65"/>
                <a:gd name="T15" fmla="*/ 0 h 216"/>
                <a:gd name="T16" fmla="*/ 44 w 65"/>
                <a:gd name="T17" fmla="*/ 8 h 216"/>
                <a:gd name="T18" fmla="*/ 44 w 65"/>
                <a:gd name="T19" fmla="*/ 31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216">
                  <a:moveTo>
                    <a:pt x="44" y="31"/>
                  </a:moveTo>
                  <a:cubicBezTo>
                    <a:pt x="44" y="31"/>
                    <a:pt x="65" y="143"/>
                    <a:pt x="65" y="149"/>
                  </a:cubicBezTo>
                  <a:cubicBezTo>
                    <a:pt x="65" y="155"/>
                    <a:pt x="9" y="216"/>
                    <a:pt x="9" y="216"/>
                  </a:cubicBezTo>
                  <a:cubicBezTo>
                    <a:pt x="1" y="163"/>
                    <a:pt x="1" y="163"/>
                    <a:pt x="1" y="163"/>
                  </a:cubicBezTo>
                  <a:cubicBezTo>
                    <a:pt x="24" y="136"/>
                    <a:pt x="24" y="136"/>
                    <a:pt x="24" y="13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4" y="8"/>
                    <a:pt x="44" y="8"/>
                    <a:pt x="44" y="8"/>
                  </a:cubicBezTo>
                  <a:lnTo>
                    <a:pt x="44" y="31"/>
                  </a:lnTo>
                  <a:close/>
                </a:path>
              </a:pathLst>
            </a:custGeom>
            <a:solidFill>
              <a:srgbClr val="494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6" name="îsļíḑe"/>
            <p:cNvSpPr/>
            <p:nvPr/>
          </p:nvSpPr>
          <p:spPr bwMode="auto">
            <a:xfrm>
              <a:off x="7054850" y="4910138"/>
              <a:ext cx="165100" cy="784225"/>
            </a:xfrm>
            <a:custGeom>
              <a:avLst/>
              <a:gdLst>
                <a:gd name="T0" fmla="*/ 4 w 50"/>
                <a:gd name="T1" fmla="*/ 0 h 238"/>
                <a:gd name="T2" fmla="*/ 5 w 50"/>
                <a:gd name="T3" fmla="*/ 125 h 238"/>
                <a:gd name="T4" fmla="*/ 0 w 50"/>
                <a:gd name="T5" fmla="*/ 226 h 238"/>
                <a:gd name="T6" fmla="*/ 41 w 50"/>
                <a:gd name="T7" fmla="*/ 231 h 238"/>
                <a:gd name="T8" fmla="*/ 49 w 50"/>
                <a:gd name="T9" fmla="*/ 125 h 238"/>
                <a:gd name="T10" fmla="*/ 50 w 50"/>
                <a:gd name="T11" fmla="*/ 39 h 238"/>
                <a:gd name="T12" fmla="*/ 50 w 50"/>
                <a:gd name="T13" fmla="*/ 15 h 238"/>
                <a:gd name="T14" fmla="*/ 4 w 50"/>
                <a:gd name="T15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238">
                  <a:moveTo>
                    <a:pt x="4" y="0"/>
                  </a:moveTo>
                  <a:cubicBezTo>
                    <a:pt x="4" y="0"/>
                    <a:pt x="5" y="110"/>
                    <a:pt x="5" y="125"/>
                  </a:cubicBezTo>
                  <a:cubicBezTo>
                    <a:pt x="5" y="140"/>
                    <a:pt x="0" y="226"/>
                    <a:pt x="0" y="226"/>
                  </a:cubicBezTo>
                  <a:cubicBezTo>
                    <a:pt x="0" y="226"/>
                    <a:pt x="6" y="238"/>
                    <a:pt x="41" y="231"/>
                  </a:cubicBezTo>
                  <a:cubicBezTo>
                    <a:pt x="49" y="125"/>
                    <a:pt x="49" y="125"/>
                    <a:pt x="49" y="125"/>
                  </a:cubicBezTo>
                  <a:cubicBezTo>
                    <a:pt x="50" y="39"/>
                    <a:pt x="50" y="39"/>
                    <a:pt x="50" y="39"/>
                  </a:cubicBezTo>
                  <a:cubicBezTo>
                    <a:pt x="50" y="15"/>
                    <a:pt x="50" y="15"/>
                    <a:pt x="50" y="1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494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7" name="iṩļiḓè"/>
            <p:cNvSpPr/>
            <p:nvPr/>
          </p:nvSpPr>
          <p:spPr bwMode="auto">
            <a:xfrm>
              <a:off x="7210425" y="5038726"/>
              <a:ext cx="39688" cy="250825"/>
            </a:xfrm>
            <a:custGeom>
              <a:avLst/>
              <a:gdLst>
                <a:gd name="T0" fmla="*/ 6 w 25"/>
                <a:gd name="T1" fmla="*/ 0 h 158"/>
                <a:gd name="T2" fmla="*/ 25 w 25"/>
                <a:gd name="T3" fmla="*/ 158 h 158"/>
                <a:gd name="T4" fmla="*/ 0 w 25"/>
                <a:gd name="T5" fmla="*/ 87 h 158"/>
                <a:gd name="T6" fmla="*/ 6 w 25"/>
                <a:gd name="T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58">
                  <a:moveTo>
                    <a:pt x="6" y="0"/>
                  </a:moveTo>
                  <a:lnTo>
                    <a:pt x="25" y="158"/>
                  </a:lnTo>
                  <a:lnTo>
                    <a:pt x="0" y="8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3B41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8" name="isļiḓe"/>
            <p:cNvSpPr/>
            <p:nvPr/>
          </p:nvSpPr>
          <p:spPr bwMode="auto">
            <a:xfrm>
              <a:off x="7189788" y="4886326"/>
              <a:ext cx="119063" cy="57150"/>
            </a:xfrm>
            <a:custGeom>
              <a:avLst/>
              <a:gdLst>
                <a:gd name="T0" fmla="*/ 0 w 36"/>
                <a:gd name="T1" fmla="*/ 14 h 17"/>
                <a:gd name="T2" fmla="*/ 36 w 36"/>
                <a:gd name="T3" fmla="*/ 9 h 17"/>
                <a:gd name="T4" fmla="*/ 33 w 36"/>
                <a:gd name="T5" fmla="*/ 0 h 17"/>
                <a:gd name="T6" fmla="*/ 0 w 36"/>
                <a:gd name="T7" fmla="*/ 4 h 17"/>
                <a:gd name="T8" fmla="*/ 0 w 36"/>
                <a:gd name="T9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7">
                  <a:moveTo>
                    <a:pt x="0" y="14"/>
                  </a:moveTo>
                  <a:cubicBezTo>
                    <a:pt x="0" y="14"/>
                    <a:pt x="19" y="17"/>
                    <a:pt x="36" y="9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0" y="14"/>
                  </a:lnTo>
                  <a:close/>
                </a:path>
              </a:pathLst>
            </a:custGeom>
            <a:solidFill>
              <a:srgbClr val="3B41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9" name="išľîḓê"/>
            <p:cNvSpPr/>
            <p:nvPr/>
          </p:nvSpPr>
          <p:spPr bwMode="auto">
            <a:xfrm>
              <a:off x="6942138" y="4965701"/>
              <a:ext cx="82550" cy="161925"/>
            </a:xfrm>
            <a:custGeom>
              <a:avLst/>
              <a:gdLst>
                <a:gd name="T0" fmla="*/ 1 w 25"/>
                <a:gd name="T1" fmla="*/ 8 h 49"/>
                <a:gd name="T2" fmla="*/ 1 w 25"/>
                <a:gd name="T3" fmla="*/ 24 h 49"/>
                <a:gd name="T4" fmla="*/ 7 w 25"/>
                <a:gd name="T5" fmla="*/ 45 h 49"/>
                <a:gd name="T6" fmla="*/ 20 w 25"/>
                <a:gd name="T7" fmla="*/ 47 h 49"/>
                <a:gd name="T8" fmla="*/ 16 w 25"/>
                <a:gd name="T9" fmla="*/ 33 h 49"/>
                <a:gd name="T10" fmla="*/ 16 w 25"/>
                <a:gd name="T11" fmla="*/ 21 h 49"/>
                <a:gd name="T12" fmla="*/ 18 w 25"/>
                <a:gd name="T13" fmla="*/ 25 h 49"/>
                <a:gd name="T14" fmla="*/ 21 w 25"/>
                <a:gd name="T15" fmla="*/ 32 h 49"/>
                <a:gd name="T16" fmla="*/ 22 w 25"/>
                <a:gd name="T17" fmla="*/ 32 h 49"/>
                <a:gd name="T18" fmla="*/ 23 w 25"/>
                <a:gd name="T19" fmla="*/ 32 h 49"/>
                <a:gd name="T20" fmla="*/ 23 w 25"/>
                <a:gd name="T21" fmla="*/ 22 h 49"/>
                <a:gd name="T22" fmla="*/ 18 w 25"/>
                <a:gd name="T23" fmla="*/ 0 h 49"/>
                <a:gd name="T24" fmla="*/ 1 w 25"/>
                <a:gd name="T25" fmla="*/ 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49">
                  <a:moveTo>
                    <a:pt x="1" y="8"/>
                  </a:moveTo>
                  <a:cubicBezTo>
                    <a:pt x="1" y="8"/>
                    <a:pt x="1" y="19"/>
                    <a:pt x="1" y="24"/>
                  </a:cubicBezTo>
                  <a:cubicBezTo>
                    <a:pt x="0" y="33"/>
                    <a:pt x="4" y="42"/>
                    <a:pt x="7" y="45"/>
                  </a:cubicBezTo>
                  <a:cubicBezTo>
                    <a:pt x="10" y="47"/>
                    <a:pt x="17" y="49"/>
                    <a:pt x="20" y="47"/>
                  </a:cubicBezTo>
                  <a:cubicBezTo>
                    <a:pt x="23" y="46"/>
                    <a:pt x="17" y="37"/>
                    <a:pt x="16" y="33"/>
                  </a:cubicBezTo>
                  <a:cubicBezTo>
                    <a:pt x="14" y="24"/>
                    <a:pt x="16" y="21"/>
                    <a:pt x="16" y="21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9" y="27"/>
                    <a:pt x="20" y="29"/>
                    <a:pt x="21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5" y="30"/>
                    <a:pt x="25" y="24"/>
                    <a:pt x="23" y="22"/>
                  </a:cubicBezTo>
                  <a:cubicBezTo>
                    <a:pt x="22" y="19"/>
                    <a:pt x="18" y="0"/>
                    <a:pt x="18" y="0"/>
                  </a:cubicBezTo>
                  <a:lnTo>
                    <a:pt x="1" y="8"/>
                  </a:lnTo>
                  <a:close/>
                </a:path>
              </a:pathLst>
            </a:custGeom>
            <a:solidFill>
              <a:srgbClr val="F7CA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0" name="îş1íďè"/>
            <p:cNvSpPr/>
            <p:nvPr/>
          </p:nvSpPr>
          <p:spPr bwMode="auto">
            <a:xfrm>
              <a:off x="7575550" y="4867276"/>
              <a:ext cx="130175" cy="125413"/>
            </a:xfrm>
            <a:custGeom>
              <a:avLst/>
              <a:gdLst>
                <a:gd name="T0" fmla="*/ 29 w 39"/>
                <a:gd name="T1" fmla="*/ 11 h 38"/>
                <a:gd name="T2" fmla="*/ 26 w 39"/>
                <a:gd name="T3" fmla="*/ 9 h 38"/>
                <a:gd name="T4" fmla="*/ 27 w 39"/>
                <a:gd name="T5" fmla="*/ 8 h 38"/>
                <a:gd name="T6" fmla="*/ 35 w 39"/>
                <a:gd name="T7" fmla="*/ 9 h 38"/>
                <a:gd name="T8" fmla="*/ 36 w 39"/>
                <a:gd name="T9" fmla="*/ 7 h 38"/>
                <a:gd name="T10" fmla="*/ 26 w 39"/>
                <a:gd name="T11" fmla="*/ 3 h 38"/>
                <a:gd name="T12" fmla="*/ 18 w 39"/>
                <a:gd name="T13" fmla="*/ 1 h 38"/>
                <a:gd name="T14" fmla="*/ 14 w 39"/>
                <a:gd name="T15" fmla="*/ 1 h 38"/>
                <a:gd name="T16" fmla="*/ 11 w 39"/>
                <a:gd name="T17" fmla="*/ 0 h 38"/>
                <a:gd name="T18" fmla="*/ 10 w 39"/>
                <a:gd name="T19" fmla="*/ 0 h 38"/>
                <a:gd name="T20" fmla="*/ 0 w 39"/>
                <a:gd name="T21" fmla="*/ 13 h 38"/>
                <a:gd name="T22" fmla="*/ 5 w 39"/>
                <a:gd name="T23" fmla="*/ 18 h 38"/>
                <a:gd name="T24" fmla="*/ 16 w 39"/>
                <a:gd name="T25" fmla="*/ 25 h 38"/>
                <a:gd name="T26" fmla="*/ 24 w 39"/>
                <a:gd name="T27" fmla="*/ 30 h 38"/>
                <a:gd name="T28" fmla="*/ 29 w 39"/>
                <a:gd name="T29" fmla="*/ 36 h 38"/>
                <a:gd name="T30" fmla="*/ 39 w 39"/>
                <a:gd name="T31" fmla="*/ 24 h 38"/>
                <a:gd name="T32" fmla="*/ 34 w 39"/>
                <a:gd name="T33" fmla="*/ 15 h 38"/>
                <a:gd name="T34" fmla="*/ 30 w 39"/>
                <a:gd name="T35" fmla="*/ 11 h 38"/>
                <a:gd name="T36" fmla="*/ 29 w 39"/>
                <a:gd name="T37" fmla="*/ 1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" h="38">
                  <a:moveTo>
                    <a:pt x="29" y="11"/>
                  </a:moveTo>
                  <a:cubicBezTo>
                    <a:pt x="28" y="10"/>
                    <a:pt x="26" y="10"/>
                    <a:pt x="26" y="9"/>
                  </a:cubicBezTo>
                  <a:cubicBezTo>
                    <a:pt x="25" y="8"/>
                    <a:pt x="26" y="8"/>
                    <a:pt x="27" y="8"/>
                  </a:cubicBezTo>
                  <a:cubicBezTo>
                    <a:pt x="30" y="8"/>
                    <a:pt x="32" y="9"/>
                    <a:pt x="35" y="9"/>
                  </a:cubicBezTo>
                  <a:cubicBezTo>
                    <a:pt x="36" y="9"/>
                    <a:pt x="37" y="8"/>
                    <a:pt x="36" y="7"/>
                  </a:cubicBezTo>
                  <a:cubicBezTo>
                    <a:pt x="34" y="5"/>
                    <a:pt x="29" y="4"/>
                    <a:pt x="26" y="3"/>
                  </a:cubicBezTo>
                  <a:cubicBezTo>
                    <a:pt x="23" y="2"/>
                    <a:pt x="20" y="1"/>
                    <a:pt x="18" y="1"/>
                  </a:cubicBezTo>
                  <a:cubicBezTo>
                    <a:pt x="17" y="1"/>
                    <a:pt x="15" y="1"/>
                    <a:pt x="14" y="1"/>
                  </a:cubicBezTo>
                  <a:cubicBezTo>
                    <a:pt x="13" y="1"/>
                    <a:pt x="11" y="1"/>
                    <a:pt x="11" y="0"/>
                  </a:cubicBezTo>
                  <a:cubicBezTo>
                    <a:pt x="10" y="0"/>
                    <a:pt x="11" y="0"/>
                    <a:pt x="1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5"/>
                    <a:pt x="3" y="17"/>
                    <a:pt x="5" y="18"/>
                  </a:cubicBezTo>
                  <a:cubicBezTo>
                    <a:pt x="9" y="22"/>
                    <a:pt x="11" y="23"/>
                    <a:pt x="16" y="25"/>
                  </a:cubicBezTo>
                  <a:cubicBezTo>
                    <a:pt x="19" y="26"/>
                    <a:pt x="21" y="28"/>
                    <a:pt x="24" y="30"/>
                  </a:cubicBezTo>
                  <a:cubicBezTo>
                    <a:pt x="26" y="32"/>
                    <a:pt x="26" y="35"/>
                    <a:pt x="29" y="36"/>
                  </a:cubicBezTo>
                  <a:cubicBezTo>
                    <a:pt x="33" y="38"/>
                    <a:pt x="39" y="32"/>
                    <a:pt x="39" y="24"/>
                  </a:cubicBezTo>
                  <a:cubicBezTo>
                    <a:pt x="39" y="21"/>
                    <a:pt x="37" y="17"/>
                    <a:pt x="34" y="15"/>
                  </a:cubicBezTo>
                  <a:cubicBezTo>
                    <a:pt x="33" y="13"/>
                    <a:pt x="31" y="12"/>
                    <a:pt x="30" y="11"/>
                  </a:cubicBezTo>
                  <a:cubicBezTo>
                    <a:pt x="30" y="11"/>
                    <a:pt x="29" y="11"/>
                    <a:pt x="29" y="11"/>
                  </a:cubicBezTo>
                  <a:close/>
                </a:path>
              </a:pathLst>
            </a:custGeom>
            <a:solidFill>
              <a:srgbClr val="F7CA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1" name="ïśḷïḋê"/>
            <p:cNvSpPr/>
            <p:nvPr/>
          </p:nvSpPr>
          <p:spPr bwMode="auto">
            <a:xfrm>
              <a:off x="6935788" y="4956176"/>
              <a:ext cx="82550" cy="52388"/>
            </a:xfrm>
            <a:custGeom>
              <a:avLst/>
              <a:gdLst>
                <a:gd name="T0" fmla="*/ 0 w 25"/>
                <a:gd name="T1" fmla="*/ 5 h 16"/>
                <a:gd name="T2" fmla="*/ 0 w 25"/>
                <a:gd name="T3" fmla="*/ 15 h 16"/>
                <a:gd name="T4" fmla="*/ 25 w 25"/>
                <a:gd name="T5" fmla="*/ 10 h 16"/>
                <a:gd name="T6" fmla="*/ 25 w 25"/>
                <a:gd name="T7" fmla="*/ 0 h 16"/>
                <a:gd name="T8" fmla="*/ 0 w 25"/>
                <a:gd name="T9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6">
                  <a:moveTo>
                    <a:pt x="0" y="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14" y="16"/>
                    <a:pt x="25" y="10"/>
                  </a:cubicBezTo>
                  <a:cubicBezTo>
                    <a:pt x="25" y="0"/>
                    <a:pt x="25" y="0"/>
                    <a:pt x="25" y="0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2" name="íṧļîďé"/>
            <p:cNvSpPr/>
            <p:nvPr/>
          </p:nvSpPr>
          <p:spPr bwMode="auto">
            <a:xfrm>
              <a:off x="7556500" y="4840288"/>
              <a:ext cx="66675" cy="92075"/>
            </a:xfrm>
            <a:custGeom>
              <a:avLst/>
              <a:gdLst>
                <a:gd name="T0" fmla="*/ 0 w 20"/>
                <a:gd name="T1" fmla="*/ 22 h 28"/>
                <a:gd name="T2" fmla="*/ 8 w 20"/>
                <a:gd name="T3" fmla="*/ 28 h 28"/>
                <a:gd name="T4" fmla="*/ 20 w 20"/>
                <a:gd name="T5" fmla="*/ 6 h 28"/>
                <a:gd name="T6" fmla="*/ 12 w 20"/>
                <a:gd name="T7" fmla="*/ 0 h 28"/>
                <a:gd name="T8" fmla="*/ 0 w 20"/>
                <a:gd name="T9" fmla="*/ 2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8">
                  <a:moveTo>
                    <a:pt x="0" y="22"/>
                  </a:move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18" y="18"/>
                    <a:pt x="20" y="6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0" y="22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3" name="îŝliḓê"/>
            <p:cNvSpPr/>
            <p:nvPr/>
          </p:nvSpPr>
          <p:spPr bwMode="auto">
            <a:xfrm>
              <a:off x="7156450" y="4373563"/>
              <a:ext cx="115888" cy="71438"/>
            </a:xfrm>
            <a:custGeom>
              <a:avLst/>
              <a:gdLst>
                <a:gd name="T0" fmla="*/ 0 w 35"/>
                <a:gd name="T1" fmla="*/ 5 h 22"/>
                <a:gd name="T2" fmla="*/ 2 w 35"/>
                <a:gd name="T3" fmla="*/ 7 h 22"/>
                <a:gd name="T4" fmla="*/ 33 w 35"/>
                <a:gd name="T5" fmla="*/ 22 h 22"/>
                <a:gd name="T6" fmla="*/ 35 w 35"/>
                <a:gd name="T7" fmla="*/ 12 h 22"/>
                <a:gd name="T8" fmla="*/ 0 w 35"/>
                <a:gd name="T9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2">
                  <a:moveTo>
                    <a:pt x="0" y="5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18" y="0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BC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4" name="îṣḷiḓé"/>
            <p:cNvSpPr/>
            <p:nvPr/>
          </p:nvSpPr>
          <p:spPr bwMode="auto">
            <a:xfrm>
              <a:off x="7159625" y="4359276"/>
              <a:ext cx="109538" cy="125413"/>
            </a:xfrm>
            <a:custGeom>
              <a:avLst/>
              <a:gdLst>
                <a:gd name="T0" fmla="*/ 2 w 33"/>
                <a:gd name="T1" fmla="*/ 0 h 38"/>
                <a:gd name="T2" fmla="*/ 0 w 33"/>
                <a:gd name="T3" fmla="*/ 14 h 38"/>
                <a:gd name="T4" fmla="*/ 13 w 33"/>
                <a:gd name="T5" fmla="*/ 28 h 38"/>
                <a:gd name="T6" fmla="*/ 24 w 33"/>
                <a:gd name="T7" fmla="*/ 38 h 38"/>
                <a:gd name="T8" fmla="*/ 31 w 33"/>
                <a:gd name="T9" fmla="*/ 38 h 38"/>
                <a:gd name="T10" fmla="*/ 33 w 33"/>
                <a:gd name="T11" fmla="*/ 30 h 38"/>
                <a:gd name="T12" fmla="*/ 32 w 33"/>
                <a:gd name="T13" fmla="*/ 6 h 38"/>
                <a:gd name="T14" fmla="*/ 2 w 33"/>
                <a:gd name="T1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38">
                  <a:moveTo>
                    <a:pt x="2" y="0"/>
                  </a:moveTo>
                  <a:cubicBezTo>
                    <a:pt x="2" y="0"/>
                    <a:pt x="1" y="6"/>
                    <a:pt x="0" y="14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0"/>
                    <a:pt x="30" y="13"/>
                    <a:pt x="32" y="6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F7B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5" name="ïšlîḑé"/>
            <p:cNvSpPr/>
            <p:nvPr/>
          </p:nvSpPr>
          <p:spPr bwMode="auto">
            <a:xfrm>
              <a:off x="7315200" y="4441826"/>
              <a:ext cx="296863" cy="481013"/>
            </a:xfrm>
            <a:custGeom>
              <a:avLst/>
              <a:gdLst>
                <a:gd name="T0" fmla="*/ 7 w 90"/>
                <a:gd name="T1" fmla="*/ 0 h 146"/>
                <a:gd name="T2" fmla="*/ 34 w 90"/>
                <a:gd name="T3" fmla="*/ 78 h 146"/>
                <a:gd name="T4" fmla="*/ 90 w 90"/>
                <a:gd name="T5" fmla="*/ 122 h 146"/>
                <a:gd name="T6" fmla="*/ 75 w 90"/>
                <a:gd name="T7" fmla="*/ 146 h 146"/>
                <a:gd name="T8" fmla="*/ 17 w 90"/>
                <a:gd name="T9" fmla="*/ 105 h 146"/>
                <a:gd name="T10" fmla="*/ 8 w 90"/>
                <a:gd name="T11" fmla="*/ 89 h 146"/>
                <a:gd name="T12" fmla="*/ 0 w 90"/>
                <a:gd name="T13" fmla="*/ 25 h 146"/>
                <a:gd name="T14" fmla="*/ 7 w 90"/>
                <a:gd name="T15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" h="146">
                  <a:moveTo>
                    <a:pt x="7" y="0"/>
                  </a:moveTo>
                  <a:cubicBezTo>
                    <a:pt x="7" y="0"/>
                    <a:pt x="27" y="62"/>
                    <a:pt x="34" y="78"/>
                  </a:cubicBezTo>
                  <a:cubicBezTo>
                    <a:pt x="90" y="122"/>
                    <a:pt x="90" y="122"/>
                    <a:pt x="90" y="122"/>
                  </a:cubicBezTo>
                  <a:cubicBezTo>
                    <a:pt x="90" y="122"/>
                    <a:pt x="89" y="137"/>
                    <a:pt x="75" y="146"/>
                  </a:cubicBezTo>
                  <a:cubicBezTo>
                    <a:pt x="17" y="105"/>
                    <a:pt x="17" y="105"/>
                    <a:pt x="17" y="105"/>
                  </a:cubicBezTo>
                  <a:cubicBezTo>
                    <a:pt x="8" y="89"/>
                    <a:pt x="8" y="89"/>
                    <a:pt x="8" y="89"/>
                  </a:cubicBezTo>
                  <a:cubicBezTo>
                    <a:pt x="0" y="25"/>
                    <a:pt x="0" y="25"/>
                    <a:pt x="0" y="25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6" name="ïšļíḍé"/>
            <p:cNvSpPr/>
            <p:nvPr/>
          </p:nvSpPr>
          <p:spPr bwMode="auto">
            <a:xfrm>
              <a:off x="7127875" y="4408488"/>
              <a:ext cx="187325" cy="511175"/>
            </a:xfrm>
            <a:custGeom>
              <a:avLst/>
              <a:gdLst>
                <a:gd name="T0" fmla="*/ 19 w 57"/>
                <a:gd name="T1" fmla="*/ 151 h 155"/>
                <a:gd name="T2" fmla="*/ 52 w 57"/>
                <a:gd name="T3" fmla="*/ 147 h 155"/>
                <a:gd name="T4" fmla="*/ 57 w 57"/>
                <a:gd name="T5" fmla="*/ 10 h 155"/>
                <a:gd name="T6" fmla="*/ 41 w 57"/>
                <a:gd name="T7" fmla="*/ 13 h 155"/>
                <a:gd name="T8" fmla="*/ 25 w 57"/>
                <a:gd name="T9" fmla="*/ 10 h 155"/>
                <a:gd name="T10" fmla="*/ 6 w 57"/>
                <a:gd name="T11" fmla="*/ 0 h 155"/>
                <a:gd name="T12" fmla="*/ 0 w 57"/>
                <a:gd name="T13" fmla="*/ 10 h 155"/>
                <a:gd name="T14" fmla="*/ 9 w 57"/>
                <a:gd name="T15" fmla="*/ 115 h 155"/>
                <a:gd name="T16" fmla="*/ 19 w 57"/>
                <a:gd name="T17" fmla="*/ 151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55">
                  <a:moveTo>
                    <a:pt x="19" y="151"/>
                  </a:moveTo>
                  <a:cubicBezTo>
                    <a:pt x="19" y="151"/>
                    <a:pt x="33" y="155"/>
                    <a:pt x="52" y="147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9" y="115"/>
                    <a:pt x="9" y="115"/>
                    <a:pt x="9" y="115"/>
                  </a:cubicBezTo>
                  <a:lnTo>
                    <a:pt x="19" y="151"/>
                  </a:lnTo>
                  <a:close/>
                </a:path>
              </a:pathLst>
            </a:custGeom>
            <a:solidFill>
              <a:srgbClr val="40A6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7" name="î$ḻîḑê"/>
            <p:cNvSpPr/>
            <p:nvPr/>
          </p:nvSpPr>
          <p:spPr bwMode="auto">
            <a:xfrm>
              <a:off x="7272338" y="4419601"/>
              <a:ext cx="79375" cy="552450"/>
            </a:xfrm>
            <a:custGeom>
              <a:avLst/>
              <a:gdLst>
                <a:gd name="T0" fmla="*/ 3 w 24"/>
                <a:gd name="T1" fmla="*/ 28 h 168"/>
                <a:gd name="T2" fmla="*/ 5 w 24"/>
                <a:gd name="T3" fmla="*/ 168 h 168"/>
                <a:gd name="T4" fmla="*/ 18 w 24"/>
                <a:gd name="T5" fmla="*/ 162 h 168"/>
                <a:gd name="T6" fmla="*/ 20 w 24"/>
                <a:gd name="T7" fmla="*/ 7 h 168"/>
                <a:gd name="T8" fmla="*/ 0 w 24"/>
                <a:gd name="T9" fmla="*/ 0 h 168"/>
                <a:gd name="T10" fmla="*/ 1 w 24"/>
                <a:gd name="T11" fmla="*/ 6 h 168"/>
                <a:gd name="T12" fmla="*/ 3 w 24"/>
                <a:gd name="T13" fmla="*/ 2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68">
                  <a:moveTo>
                    <a:pt x="3" y="28"/>
                  </a:moveTo>
                  <a:cubicBezTo>
                    <a:pt x="3" y="28"/>
                    <a:pt x="7" y="94"/>
                    <a:pt x="5" y="168"/>
                  </a:cubicBezTo>
                  <a:cubicBezTo>
                    <a:pt x="5" y="168"/>
                    <a:pt x="12" y="166"/>
                    <a:pt x="18" y="162"/>
                  </a:cubicBezTo>
                  <a:cubicBezTo>
                    <a:pt x="18" y="162"/>
                    <a:pt x="24" y="69"/>
                    <a:pt x="20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6"/>
                    <a:pt x="1" y="6"/>
                    <a:pt x="1" y="6"/>
                  </a:cubicBezTo>
                  <a:lnTo>
                    <a:pt x="3" y="28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8" name="îṥ1ïde"/>
            <p:cNvSpPr/>
            <p:nvPr/>
          </p:nvSpPr>
          <p:spPr bwMode="auto">
            <a:xfrm>
              <a:off x="7143750" y="4389438"/>
              <a:ext cx="98425" cy="95250"/>
            </a:xfrm>
            <a:custGeom>
              <a:avLst/>
              <a:gdLst>
                <a:gd name="T0" fmla="*/ 8 w 62"/>
                <a:gd name="T1" fmla="*/ 0 h 60"/>
                <a:gd name="T2" fmla="*/ 0 w 62"/>
                <a:gd name="T3" fmla="*/ 15 h 60"/>
                <a:gd name="T4" fmla="*/ 44 w 62"/>
                <a:gd name="T5" fmla="*/ 60 h 60"/>
                <a:gd name="T6" fmla="*/ 62 w 62"/>
                <a:gd name="T7" fmla="*/ 37 h 60"/>
                <a:gd name="T8" fmla="*/ 8 w 62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60">
                  <a:moveTo>
                    <a:pt x="8" y="0"/>
                  </a:moveTo>
                  <a:lnTo>
                    <a:pt x="0" y="15"/>
                  </a:lnTo>
                  <a:lnTo>
                    <a:pt x="44" y="60"/>
                  </a:lnTo>
                  <a:lnTo>
                    <a:pt x="62" y="3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EC7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9" name="ïṥlíḑè"/>
            <p:cNvSpPr/>
            <p:nvPr/>
          </p:nvSpPr>
          <p:spPr bwMode="auto">
            <a:xfrm>
              <a:off x="7011988" y="4413251"/>
              <a:ext cx="207963" cy="576263"/>
            </a:xfrm>
            <a:custGeom>
              <a:avLst/>
              <a:gdLst>
                <a:gd name="T0" fmla="*/ 0 w 63"/>
                <a:gd name="T1" fmla="*/ 21 h 175"/>
                <a:gd name="T2" fmla="*/ 40 w 63"/>
                <a:gd name="T3" fmla="*/ 0 h 175"/>
                <a:gd name="T4" fmla="*/ 57 w 63"/>
                <a:gd name="T5" fmla="*/ 175 h 175"/>
                <a:gd name="T6" fmla="*/ 12 w 63"/>
                <a:gd name="T7" fmla="*/ 165 h 175"/>
                <a:gd name="T8" fmla="*/ 0 w 63"/>
                <a:gd name="T9" fmla="*/ 21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175">
                  <a:moveTo>
                    <a:pt x="0" y="21"/>
                  </a:moveTo>
                  <a:cubicBezTo>
                    <a:pt x="0" y="21"/>
                    <a:pt x="10" y="11"/>
                    <a:pt x="40" y="0"/>
                  </a:cubicBezTo>
                  <a:cubicBezTo>
                    <a:pt x="40" y="0"/>
                    <a:pt x="63" y="37"/>
                    <a:pt x="57" y="175"/>
                  </a:cubicBezTo>
                  <a:cubicBezTo>
                    <a:pt x="57" y="175"/>
                    <a:pt x="18" y="169"/>
                    <a:pt x="12" y="165"/>
                  </a:cubicBezTo>
                  <a:cubicBezTo>
                    <a:pt x="12" y="165"/>
                    <a:pt x="15" y="55"/>
                    <a:pt x="0" y="21"/>
                  </a:cubicBez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0" name="îṧļidè"/>
            <p:cNvSpPr/>
            <p:nvPr/>
          </p:nvSpPr>
          <p:spPr bwMode="auto">
            <a:xfrm>
              <a:off x="7131050" y="4138613"/>
              <a:ext cx="193675" cy="274638"/>
            </a:xfrm>
            <a:custGeom>
              <a:avLst/>
              <a:gdLst>
                <a:gd name="T0" fmla="*/ 4 w 59"/>
                <a:gd name="T1" fmla="*/ 55 h 83"/>
                <a:gd name="T2" fmla="*/ 30 w 59"/>
                <a:gd name="T3" fmla="*/ 82 h 83"/>
                <a:gd name="T4" fmla="*/ 57 w 59"/>
                <a:gd name="T5" fmla="*/ 33 h 83"/>
                <a:gd name="T6" fmla="*/ 20 w 59"/>
                <a:gd name="T7" fmla="*/ 10 h 83"/>
                <a:gd name="T8" fmla="*/ 4 w 59"/>
                <a:gd name="T9" fmla="*/ 5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83">
                  <a:moveTo>
                    <a:pt x="4" y="55"/>
                  </a:moveTo>
                  <a:cubicBezTo>
                    <a:pt x="4" y="55"/>
                    <a:pt x="7" y="80"/>
                    <a:pt x="30" y="82"/>
                  </a:cubicBezTo>
                  <a:cubicBezTo>
                    <a:pt x="56" y="83"/>
                    <a:pt x="59" y="50"/>
                    <a:pt x="57" y="33"/>
                  </a:cubicBezTo>
                  <a:cubicBezTo>
                    <a:pt x="55" y="18"/>
                    <a:pt x="39" y="0"/>
                    <a:pt x="20" y="10"/>
                  </a:cubicBezTo>
                  <a:cubicBezTo>
                    <a:pt x="6" y="17"/>
                    <a:pt x="0" y="33"/>
                    <a:pt x="4" y="55"/>
                  </a:cubicBezTo>
                  <a:close/>
                </a:path>
              </a:pathLst>
            </a:custGeom>
            <a:solidFill>
              <a:srgbClr val="F7CA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1" name="îšlïḓe"/>
            <p:cNvSpPr/>
            <p:nvPr/>
          </p:nvSpPr>
          <p:spPr bwMode="auto">
            <a:xfrm>
              <a:off x="7107238" y="4135438"/>
              <a:ext cx="228600" cy="234950"/>
            </a:xfrm>
            <a:custGeom>
              <a:avLst/>
              <a:gdLst>
                <a:gd name="T0" fmla="*/ 35 w 69"/>
                <a:gd name="T1" fmla="*/ 4 h 71"/>
                <a:gd name="T2" fmla="*/ 6 w 69"/>
                <a:gd name="T3" fmla="*/ 31 h 71"/>
                <a:gd name="T4" fmla="*/ 17 w 69"/>
                <a:gd name="T5" fmla="*/ 71 h 71"/>
                <a:gd name="T6" fmla="*/ 18 w 69"/>
                <a:gd name="T7" fmla="*/ 59 h 71"/>
                <a:gd name="T8" fmla="*/ 16 w 69"/>
                <a:gd name="T9" fmla="*/ 48 h 71"/>
                <a:gd name="T10" fmla="*/ 22 w 69"/>
                <a:gd name="T11" fmla="*/ 41 h 71"/>
                <a:gd name="T12" fmla="*/ 23 w 69"/>
                <a:gd name="T13" fmla="*/ 43 h 71"/>
                <a:gd name="T14" fmla="*/ 27 w 69"/>
                <a:gd name="T15" fmla="*/ 42 h 71"/>
                <a:gd name="T16" fmla="*/ 28 w 69"/>
                <a:gd name="T17" fmla="*/ 34 h 71"/>
                <a:gd name="T18" fmla="*/ 65 w 69"/>
                <a:gd name="T19" fmla="*/ 42 h 71"/>
                <a:gd name="T20" fmla="*/ 69 w 69"/>
                <a:gd name="T21" fmla="*/ 36 h 71"/>
                <a:gd name="T22" fmla="*/ 35 w 69"/>
                <a:gd name="T23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9" h="71">
                  <a:moveTo>
                    <a:pt x="35" y="4"/>
                  </a:moveTo>
                  <a:cubicBezTo>
                    <a:pt x="35" y="4"/>
                    <a:pt x="13" y="3"/>
                    <a:pt x="6" y="31"/>
                  </a:cubicBezTo>
                  <a:cubicBezTo>
                    <a:pt x="6" y="31"/>
                    <a:pt x="0" y="54"/>
                    <a:pt x="17" y="71"/>
                  </a:cubicBezTo>
                  <a:cubicBezTo>
                    <a:pt x="17" y="71"/>
                    <a:pt x="17" y="61"/>
                    <a:pt x="18" y="59"/>
                  </a:cubicBezTo>
                  <a:cubicBezTo>
                    <a:pt x="20" y="58"/>
                    <a:pt x="15" y="52"/>
                    <a:pt x="16" y="48"/>
                  </a:cubicBezTo>
                  <a:cubicBezTo>
                    <a:pt x="17" y="44"/>
                    <a:pt x="18" y="38"/>
                    <a:pt x="22" y="41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4" y="44"/>
                    <a:pt x="27" y="44"/>
                    <a:pt x="27" y="42"/>
                  </a:cubicBezTo>
                  <a:cubicBezTo>
                    <a:pt x="27" y="39"/>
                    <a:pt x="27" y="36"/>
                    <a:pt x="28" y="34"/>
                  </a:cubicBezTo>
                  <a:cubicBezTo>
                    <a:pt x="32" y="30"/>
                    <a:pt x="47" y="44"/>
                    <a:pt x="65" y="42"/>
                  </a:cubicBezTo>
                  <a:cubicBezTo>
                    <a:pt x="65" y="42"/>
                    <a:pt x="69" y="42"/>
                    <a:pt x="69" y="36"/>
                  </a:cubicBezTo>
                  <a:cubicBezTo>
                    <a:pt x="69" y="36"/>
                    <a:pt x="66" y="0"/>
                    <a:pt x="35" y="4"/>
                  </a:cubicBezTo>
                  <a:close/>
                </a:path>
              </a:pathLst>
            </a:custGeom>
            <a:solidFill>
              <a:srgbClr val="B64D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2" name="iṡľîḑé"/>
            <p:cNvSpPr/>
            <p:nvPr/>
          </p:nvSpPr>
          <p:spPr bwMode="auto">
            <a:xfrm>
              <a:off x="7242175" y="4413251"/>
              <a:ext cx="36513" cy="68263"/>
            </a:xfrm>
            <a:custGeom>
              <a:avLst/>
              <a:gdLst>
                <a:gd name="T0" fmla="*/ 0 w 23"/>
                <a:gd name="T1" fmla="*/ 22 h 43"/>
                <a:gd name="T2" fmla="*/ 23 w 23"/>
                <a:gd name="T3" fmla="*/ 43 h 43"/>
                <a:gd name="T4" fmla="*/ 19 w 23"/>
                <a:gd name="T5" fmla="*/ 0 h 43"/>
                <a:gd name="T6" fmla="*/ 0 w 23"/>
                <a:gd name="T7" fmla="*/ 2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3">
                  <a:moveTo>
                    <a:pt x="0" y="22"/>
                  </a:moveTo>
                  <a:lnTo>
                    <a:pt x="23" y="43"/>
                  </a:lnTo>
                  <a:lnTo>
                    <a:pt x="19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6EC7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3" name="ïS1ïḍe"/>
            <p:cNvSpPr/>
            <p:nvPr/>
          </p:nvSpPr>
          <p:spPr bwMode="auto">
            <a:xfrm>
              <a:off x="7219950" y="4448176"/>
              <a:ext cx="49213" cy="46038"/>
            </a:xfrm>
            <a:custGeom>
              <a:avLst/>
              <a:gdLst>
                <a:gd name="T0" fmla="*/ 14 w 31"/>
                <a:gd name="T1" fmla="*/ 0 h 29"/>
                <a:gd name="T2" fmla="*/ 31 w 31"/>
                <a:gd name="T3" fmla="*/ 15 h 29"/>
                <a:gd name="T4" fmla="*/ 25 w 31"/>
                <a:gd name="T5" fmla="*/ 27 h 29"/>
                <a:gd name="T6" fmla="*/ 10 w 31"/>
                <a:gd name="T7" fmla="*/ 29 h 29"/>
                <a:gd name="T8" fmla="*/ 0 w 31"/>
                <a:gd name="T9" fmla="*/ 19 h 29"/>
                <a:gd name="T10" fmla="*/ 14 w 31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28">
                  <a:moveTo>
                    <a:pt x="14" y="0"/>
                  </a:moveTo>
                  <a:lnTo>
                    <a:pt x="31" y="15"/>
                  </a:lnTo>
                  <a:lnTo>
                    <a:pt x="25" y="27"/>
                  </a:lnTo>
                  <a:lnTo>
                    <a:pt x="10" y="29"/>
                  </a:lnTo>
                  <a:lnTo>
                    <a:pt x="0" y="19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4" name="îSḻiḓe"/>
            <p:cNvSpPr/>
            <p:nvPr/>
          </p:nvSpPr>
          <p:spPr bwMode="auto">
            <a:xfrm>
              <a:off x="7229475" y="4491038"/>
              <a:ext cx="49213" cy="346075"/>
            </a:xfrm>
            <a:custGeom>
              <a:avLst/>
              <a:gdLst>
                <a:gd name="T0" fmla="*/ 19 w 31"/>
                <a:gd name="T1" fmla="*/ 0 h 218"/>
                <a:gd name="T2" fmla="*/ 31 w 31"/>
                <a:gd name="T3" fmla="*/ 189 h 218"/>
                <a:gd name="T4" fmla="*/ 17 w 31"/>
                <a:gd name="T5" fmla="*/ 218 h 218"/>
                <a:gd name="T6" fmla="*/ 0 w 31"/>
                <a:gd name="T7" fmla="*/ 191 h 218"/>
                <a:gd name="T8" fmla="*/ 4 w 31"/>
                <a:gd name="T9" fmla="*/ 2 h 218"/>
                <a:gd name="T10" fmla="*/ 19 w 31"/>
                <a:gd name="T11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218">
                  <a:moveTo>
                    <a:pt x="19" y="0"/>
                  </a:moveTo>
                  <a:lnTo>
                    <a:pt x="31" y="189"/>
                  </a:lnTo>
                  <a:lnTo>
                    <a:pt x="17" y="218"/>
                  </a:lnTo>
                  <a:lnTo>
                    <a:pt x="0" y="191"/>
                  </a:lnTo>
                  <a:lnTo>
                    <a:pt x="4" y="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5" name="íṣliḓé"/>
            <p:cNvSpPr/>
            <p:nvPr/>
          </p:nvSpPr>
          <p:spPr bwMode="auto">
            <a:xfrm>
              <a:off x="7199313" y="5321301"/>
              <a:ext cx="23813" cy="231775"/>
            </a:xfrm>
            <a:custGeom>
              <a:avLst/>
              <a:gdLst>
                <a:gd name="T0" fmla="*/ 11 w 15"/>
                <a:gd name="T1" fmla="*/ 5 h 146"/>
                <a:gd name="T2" fmla="*/ 0 w 15"/>
                <a:gd name="T3" fmla="*/ 146 h 146"/>
                <a:gd name="T4" fmla="*/ 15 w 15"/>
                <a:gd name="T5" fmla="*/ 129 h 146"/>
                <a:gd name="T6" fmla="*/ 15 w 15"/>
                <a:gd name="T7" fmla="*/ 0 h 146"/>
                <a:gd name="T8" fmla="*/ 11 w 15"/>
                <a:gd name="T9" fmla="*/ 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46">
                  <a:moveTo>
                    <a:pt x="11" y="5"/>
                  </a:moveTo>
                  <a:lnTo>
                    <a:pt x="0" y="146"/>
                  </a:lnTo>
                  <a:lnTo>
                    <a:pt x="15" y="129"/>
                  </a:lnTo>
                  <a:lnTo>
                    <a:pt x="15" y="0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3B41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6" name="ïṣ1îďé"/>
            <p:cNvSpPr/>
            <p:nvPr/>
          </p:nvSpPr>
          <p:spPr bwMode="auto">
            <a:xfrm>
              <a:off x="7048500" y="4594226"/>
              <a:ext cx="46038" cy="153988"/>
            </a:xfrm>
            <a:custGeom>
              <a:avLst/>
              <a:gdLst>
                <a:gd name="T0" fmla="*/ 29 w 29"/>
                <a:gd name="T1" fmla="*/ 0 h 97"/>
                <a:gd name="T2" fmla="*/ 2 w 29"/>
                <a:gd name="T3" fmla="*/ 97 h 97"/>
                <a:gd name="T4" fmla="*/ 0 w 29"/>
                <a:gd name="T5" fmla="*/ 56 h 97"/>
                <a:gd name="T6" fmla="*/ 29 w 29"/>
                <a:gd name="T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97">
                  <a:moveTo>
                    <a:pt x="29" y="0"/>
                  </a:moveTo>
                  <a:lnTo>
                    <a:pt x="2" y="97"/>
                  </a:lnTo>
                  <a:lnTo>
                    <a:pt x="0" y="56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C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7" name="îŝḷïḓé"/>
            <p:cNvSpPr/>
            <p:nvPr/>
          </p:nvSpPr>
          <p:spPr bwMode="auto">
            <a:xfrm>
              <a:off x="6932613" y="4408488"/>
              <a:ext cx="161925" cy="581025"/>
            </a:xfrm>
            <a:custGeom>
              <a:avLst/>
              <a:gdLst>
                <a:gd name="T0" fmla="*/ 22 w 49"/>
                <a:gd name="T1" fmla="*/ 24 h 176"/>
                <a:gd name="T2" fmla="*/ 0 w 49"/>
                <a:gd name="T3" fmla="*/ 107 h 176"/>
                <a:gd name="T4" fmla="*/ 0 w 49"/>
                <a:gd name="T5" fmla="*/ 176 h 176"/>
                <a:gd name="T6" fmla="*/ 26 w 49"/>
                <a:gd name="T7" fmla="*/ 170 h 176"/>
                <a:gd name="T8" fmla="*/ 49 w 49"/>
                <a:gd name="T9" fmla="*/ 56 h 176"/>
                <a:gd name="T10" fmla="*/ 22 w 49"/>
                <a:gd name="T11" fmla="*/ 24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176">
                  <a:moveTo>
                    <a:pt x="22" y="24"/>
                  </a:moveTo>
                  <a:cubicBezTo>
                    <a:pt x="22" y="24"/>
                    <a:pt x="3" y="76"/>
                    <a:pt x="0" y="107"/>
                  </a:cubicBezTo>
                  <a:cubicBezTo>
                    <a:pt x="0" y="107"/>
                    <a:pt x="0" y="154"/>
                    <a:pt x="0" y="176"/>
                  </a:cubicBezTo>
                  <a:cubicBezTo>
                    <a:pt x="0" y="176"/>
                    <a:pt x="15" y="176"/>
                    <a:pt x="26" y="170"/>
                  </a:cubicBezTo>
                  <a:cubicBezTo>
                    <a:pt x="26" y="170"/>
                    <a:pt x="23" y="99"/>
                    <a:pt x="49" y="56"/>
                  </a:cubicBezTo>
                  <a:cubicBezTo>
                    <a:pt x="49" y="56"/>
                    <a:pt x="42" y="0"/>
                    <a:pt x="22" y="24"/>
                  </a:cubicBez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8" name="ïsḻîḍé"/>
            <p:cNvSpPr/>
            <p:nvPr/>
          </p:nvSpPr>
          <p:spPr bwMode="auto">
            <a:xfrm>
              <a:off x="7204075" y="4279901"/>
              <a:ext cx="163513" cy="96838"/>
            </a:xfrm>
            <a:custGeom>
              <a:avLst/>
              <a:gdLst>
                <a:gd name="T0" fmla="*/ 4 w 50"/>
                <a:gd name="T1" fmla="*/ 3 h 29"/>
                <a:gd name="T2" fmla="*/ 35 w 50"/>
                <a:gd name="T3" fmla="*/ 0 h 29"/>
                <a:gd name="T4" fmla="*/ 37 w 50"/>
                <a:gd name="T5" fmla="*/ 0 h 29"/>
                <a:gd name="T6" fmla="*/ 50 w 50"/>
                <a:gd name="T7" fmla="*/ 7 h 29"/>
                <a:gd name="T8" fmla="*/ 13 w 50"/>
                <a:gd name="T9" fmla="*/ 29 h 29"/>
                <a:gd name="T10" fmla="*/ 0 w 50"/>
                <a:gd name="T11" fmla="*/ 22 h 29"/>
                <a:gd name="T12" fmla="*/ 0 w 50"/>
                <a:gd name="T13" fmla="*/ 19 h 29"/>
                <a:gd name="T14" fmla="*/ 2 w 50"/>
                <a:gd name="T15" fmla="*/ 4 h 29"/>
                <a:gd name="T16" fmla="*/ 4 w 50"/>
                <a:gd name="T17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28">
                  <a:moveTo>
                    <a:pt x="4" y="3"/>
                  </a:moveTo>
                  <a:cubicBezTo>
                    <a:pt x="23" y="6"/>
                    <a:pt x="32" y="3"/>
                    <a:pt x="35" y="0"/>
                  </a:cubicBezTo>
                  <a:cubicBezTo>
                    <a:pt x="36" y="0"/>
                    <a:pt x="37" y="0"/>
                    <a:pt x="37" y="0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1"/>
                    <a:pt x="0" y="20"/>
                    <a:pt x="0" y="19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3" y="3"/>
                    <a:pt x="4" y="3"/>
                  </a:cubicBezTo>
                  <a:close/>
                </a:path>
              </a:pathLst>
            </a:custGeom>
            <a:solidFill>
              <a:srgbClr val="EC6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9" name="iṧlíḋe"/>
            <p:cNvSpPr/>
            <p:nvPr/>
          </p:nvSpPr>
          <p:spPr bwMode="auto">
            <a:xfrm>
              <a:off x="7242175" y="4303713"/>
              <a:ext cx="125413" cy="76200"/>
            </a:xfrm>
            <a:custGeom>
              <a:avLst/>
              <a:gdLst>
                <a:gd name="T0" fmla="*/ 4 w 38"/>
                <a:gd name="T1" fmla="*/ 3 h 23"/>
                <a:gd name="T2" fmla="*/ 36 w 38"/>
                <a:gd name="T3" fmla="*/ 0 h 23"/>
                <a:gd name="T4" fmla="*/ 38 w 38"/>
                <a:gd name="T5" fmla="*/ 1 h 23"/>
                <a:gd name="T6" fmla="*/ 36 w 38"/>
                <a:gd name="T7" fmla="*/ 17 h 23"/>
                <a:gd name="T8" fmla="*/ 34 w 38"/>
                <a:gd name="T9" fmla="*/ 19 h 23"/>
                <a:gd name="T10" fmla="*/ 2 w 38"/>
                <a:gd name="T11" fmla="*/ 22 h 23"/>
                <a:gd name="T12" fmla="*/ 0 w 38"/>
                <a:gd name="T13" fmla="*/ 21 h 23"/>
                <a:gd name="T14" fmla="*/ 2 w 38"/>
                <a:gd name="T15" fmla="*/ 5 h 23"/>
                <a:gd name="T16" fmla="*/ 4 w 38"/>
                <a:gd name="T17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23">
                  <a:moveTo>
                    <a:pt x="4" y="3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7" y="0"/>
                    <a:pt x="38" y="1"/>
                    <a:pt x="38" y="1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6" y="18"/>
                    <a:pt x="35" y="18"/>
                    <a:pt x="34" y="19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1" y="23"/>
                    <a:pt x="0" y="22"/>
                    <a:pt x="0" y="21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3" y="3"/>
                    <a:pt x="4" y="3"/>
                  </a:cubicBezTo>
                  <a:close/>
                </a:path>
              </a:pathLst>
            </a:custGeom>
            <a:solidFill>
              <a:srgbClr val="494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0" name="íṩ1iḍe"/>
            <p:cNvSpPr/>
            <p:nvPr/>
          </p:nvSpPr>
          <p:spPr bwMode="auto">
            <a:xfrm>
              <a:off x="7121525" y="4224338"/>
              <a:ext cx="88900" cy="95250"/>
            </a:xfrm>
            <a:custGeom>
              <a:avLst/>
              <a:gdLst>
                <a:gd name="T0" fmla="*/ 27 w 27"/>
                <a:gd name="T1" fmla="*/ 23 h 29"/>
                <a:gd name="T2" fmla="*/ 3 w 27"/>
                <a:gd name="T3" fmla="*/ 0 h 29"/>
                <a:gd name="T4" fmla="*/ 1 w 27"/>
                <a:gd name="T5" fmla="*/ 7 h 29"/>
                <a:gd name="T6" fmla="*/ 26 w 27"/>
                <a:gd name="T7" fmla="*/ 29 h 29"/>
                <a:gd name="T8" fmla="*/ 27 w 27"/>
                <a:gd name="T9" fmla="*/ 2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8">
                  <a:moveTo>
                    <a:pt x="27" y="23"/>
                  </a:moveTo>
                  <a:cubicBezTo>
                    <a:pt x="27" y="23"/>
                    <a:pt x="10" y="13"/>
                    <a:pt x="3" y="0"/>
                  </a:cubicBezTo>
                  <a:cubicBezTo>
                    <a:pt x="3" y="0"/>
                    <a:pt x="0" y="2"/>
                    <a:pt x="1" y="7"/>
                  </a:cubicBezTo>
                  <a:cubicBezTo>
                    <a:pt x="1" y="7"/>
                    <a:pt x="11" y="22"/>
                    <a:pt x="26" y="29"/>
                  </a:cubicBezTo>
                  <a:lnTo>
                    <a:pt x="27" y="23"/>
                  </a:lnTo>
                  <a:close/>
                </a:path>
              </a:pathLst>
            </a:custGeom>
            <a:solidFill>
              <a:srgbClr val="734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56" name="îṧļïḓê"/>
            <p:cNvSpPr/>
            <p:nvPr/>
          </p:nvSpPr>
          <p:spPr bwMode="auto">
            <a:xfrm>
              <a:off x="4824413" y="2027238"/>
              <a:ext cx="141288" cy="174625"/>
            </a:xfrm>
            <a:custGeom>
              <a:avLst/>
              <a:gdLst>
                <a:gd name="T0" fmla="*/ 4 w 43"/>
                <a:gd name="T1" fmla="*/ 34 h 53"/>
                <a:gd name="T2" fmla="*/ 28 w 43"/>
                <a:gd name="T3" fmla="*/ 0 h 53"/>
                <a:gd name="T4" fmla="*/ 40 w 43"/>
                <a:gd name="T5" fmla="*/ 13 h 53"/>
                <a:gd name="T6" fmla="*/ 31 w 43"/>
                <a:gd name="T7" fmla="*/ 26 h 53"/>
                <a:gd name="T8" fmla="*/ 35 w 43"/>
                <a:gd name="T9" fmla="*/ 31 h 53"/>
                <a:gd name="T10" fmla="*/ 14 w 43"/>
                <a:gd name="T11" fmla="*/ 48 h 53"/>
                <a:gd name="T12" fmla="*/ 12 w 43"/>
                <a:gd name="T13" fmla="*/ 53 h 53"/>
                <a:gd name="T14" fmla="*/ 0 w 43"/>
                <a:gd name="T15" fmla="*/ 45 h 53"/>
                <a:gd name="T16" fmla="*/ 4 w 43"/>
                <a:gd name="T17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52">
                  <a:moveTo>
                    <a:pt x="4" y="34"/>
                  </a:moveTo>
                  <a:cubicBezTo>
                    <a:pt x="4" y="34"/>
                    <a:pt x="12" y="5"/>
                    <a:pt x="28" y="0"/>
                  </a:cubicBezTo>
                  <a:cubicBezTo>
                    <a:pt x="28" y="0"/>
                    <a:pt x="43" y="0"/>
                    <a:pt x="40" y="13"/>
                  </a:cubicBezTo>
                  <a:cubicBezTo>
                    <a:pt x="40" y="13"/>
                    <a:pt x="28" y="25"/>
                    <a:pt x="31" y="26"/>
                  </a:cubicBezTo>
                  <a:cubicBezTo>
                    <a:pt x="35" y="27"/>
                    <a:pt x="43" y="27"/>
                    <a:pt x="35" y="31"/>
                  </a:cubicBezTo>
                  <a:cubicBezTo>
                    <a:pt x="28" y="36"/>
                    <a:pt x="21" y="38"/>
                    <a:pt x="14" y="48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4" y="34"/>
                  </a:lnTo>
                  <a:close/>
                </a:path>
              </a:pathLst>
            </a:custGeom>
            <a:solidFill>
              <a:srgbClr val="F7CA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57" name="íṩ1ídé"/>
            <p:cNvSpPr/>
            <p:nvPr/>
          </p:nvSpPr>
          <p:spPr bwMode="auto">
            <a:xfrm>
              <a:off x="4421188" y="2106613"/>
              <a:ext cx="481013" cy="319088"/>
            </a:xfrm>
            <a:custGeom>
              <a:avLst/>
              <a:gdLst>
                <a:gd name="T0" fmla="*/ 22 w 146"/>
                <a:gd name="T1" fmla="*/ 62 h 97"/>
                <a:gd name="T2" fmla="*/ 126 w 146"/>
                <a:gd name="T3" fmla="*/ 3 h 97"/>
                <a:gd name="T4" fmla="*/ 146 w 146"/>
                <a:gd name="T5" fmla="*/ 16 h 97"/>
                <a:gd name="T6" fmla="*/ 27 w 146"/>
                <a:gd name="T7" fmla="*/ 95 h 97"/>
                <a:gd name="T8" fmla="*/ 22 w 146"/>
                <a:gd name="T9" fmla="*/ 6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97">
                  <a:moveTo>
                    <a:pt x="22" y="62"/>
                  </a:moveTo>
                  <a:cubicBezTo>
                    <a:pt x="22" y="62"/>
                    <a:pt x="89" y="62"/>
                    <a:pt x="126" y="3"/>
                  </a:cubicBezTo>
                  <a:cubicBezTo>
                    <a:pt x="126" y="3"/>
                    <a:pt x="140" y="0"/>
                    <a:pt x="146" y="16"/>
                  </a:cubicBezTo>
                  <a:cubicBezTo>
                    <a:pt x="146" y="16"/>
                    <a:pt x="106" y="97"/>
                    <a:pt x="27" y="95"/>
                  </a:cubicBezTo>
                  <a:cubicBezTo>
                    <a:pt x="27" y="95"/>
                    <a:pt x="0" y="76"/>
                    <a:pt x="22" y="62"/>
                  </a:cubicBezTo>
                  <a:close/>
                </a:path>
              </a:pathLst>
            </a:custGeom>
            <a:solidFill>
              <a:srgbClr val="FFB1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58" name="íŝliḍé"/>
            <p:cNvSpPr/>
            <p:nvPr/>
          </p:nvSpPr>
          <p:spPr bwMode="auto">
            <a:xfrm>
              <a:off x="4724400" y="2184401"/>
              <a:ext cx="69850" cy="76200"/>
            </a:xfrm>
            <a:custGeom>
              <a:avLst/>
              <a:gdLst>
                <a:gd name="T0" fmla="*/ 44 w 44"/>
                <a:gd name="T1" fmla="*/ 13 h 48"/>
                <a:gd name="T2" fmla="*/ 2 w 44"/>
                <a:gd name="T3" fmla="*/ 0 h 48"/>
                <a:gd name="T4" fmla="*/ 0 w 44"/>
                <a:gd name="T5" fmla="*/ 25 h 48"/>
                <a:gd name="T6" fmla="*/ 15 w 44"/>
                <a:gd name="T7" fmla="*/ 48 h 48"/>
                <a:gd name="T8" fmla="*/ 44 w 44"/>
                <a:gd name="T9" fmla="*/ 1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8">
                  <a:moveTo>
                    <a:pt x="44" y="13"/>
                  </a:moveTo>
                  <a:lnTo>
                    <a:pt x="2" y="0"/>
                  </a:lnTo>
                  <a:lnTo>
                    <a:pt x="0" y="25"/>
                  </a:lnTo>
                  <a:lnTo>
                    <a:pt x="15" y="48"/>
                  </a:lnTo>
                  <a:lnTo>
                    <a:pt x="44" y="13"/>
                  </a:lnTo>
                  <a:close/>
                </a:path>
              </a:pathLst>
            </a:custGeom>
            <a:solidFill>
              <a:srgbClr val="EC6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59" name="išlïďê"/>
            <p:cNvSpPr/>
            <p:nvPr/>
          </p:nvSpPr>
          <p:spPr bwMode="auto">
            <a:xfrm>
              <a:off x="4751388" y="2192338"/>
              <a:ext cx="42863" cy="15875"/>
            </a:xfrm>
            <a:custGeom>
              <a:avLst/>
              <a:gdLst>
                <a:gd name="T0" fmla="*/ 21 w 27"/>
                <a:gd name="T1" fmla="*/ 10 h 10"/>
                <a:gd name="T2" fmla="*/ 0 w 27"/>
                <a:gd name="T3" fmla="*/ 4 h 10"/>
                <a:gd name="T4" fmla="*/ 0 w 27"/>
                <a:gd name="T5" fmla="*/ 0 h 10"/>
                <a:gd name="T6" fmla="*/ 27 w 27"/>
                <a:gd name="T7" fmla="*/ 8 h 10"/>
                <a:gd name="T8" fmla="*/ 21 w 27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0">
                  <a:moveTo>
                    <a:pt x="21" y="10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7" y="8"/>
                  </a:lnTo>
                  <a:lnTo>
                    <a:pt x="21" y="10"/>
                  </a:lnTo>
                  <a:close/>
                </a:path>
              </a:pathLst>
            </a:custGeom>
            <a:solidFill>
              <a:srgbClr val="494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60" name="iṡľidé"/>
            <p:cNvSpPr/>
            <p:nvPr/>
          </p:nvSpPr>
          <p:spPr bwMode="auto">
            <a:xfrm>
              <a:off x="4905375" y="3078163"/>
              <a:ext cx="195263" cy="111125"/>
            </a:xfrm>
            <a:custGeom>
              <a:avLst/>
              <a:gdLst>
                <a:gd name="T0" fmla="*/ 26 w 59"/>
                <a:gd name="T1" fmla="*/ 4 h 34"/>
                <a:gd name="T2" fmla="*/ 43 w 59"/>
                <a:gd name="T3" fmla="*/ 1 h 34"/>
                <a:gd name="T4" fmla="*/ 47 w 59"/>
                <a:gd name="T5" fmla="*/ 20 h 34"/>
                <a:gd name="T6" fmla="*/ 13 w 59"/>
                <a:gd name="T7" fmla="*/ 33 h 34"/>
                <a:gd name="T8" fmla="*/ 1 w 59"/>
                <a:gd name="T9" fmla="*/ 28 h 34"/>
                <a:gd name="T10" fmla="*/ 2 w 59"/>
                <a:gd name="T11" fmla="*/ 2 h 34"/>
                <a:gd name="T12" fmla="*/ 26 w 59"/>
                <a:gd name="T13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34">
                  <a:moveTo>
                    <a:pt x="26" y="4"/>
                  </a:moveTo>
                  <a:cubicBezTo>
                    <a:pt x="26" y="4"/>
                    <a:pt x="37" y="1"/>
                    <a:pt x="43" y="1"/>
                  </a:cubicBezTo>
                  <a:cubicBezTo>
                    <a:pt x="50" y="0"/>
                    <a:pt x="59" y="12"/>
                    <a:pt x="47" y="20"/>
                  </a:cubicBezTo>
                  <a:cubicBezTo>
                    <a:pt x="35" y="27"/>
                    <a:pt x="19" y="34"/>
                    <a:pt x="13" y="33"/>
                  </a:cubicBezTo>
                  <a:cubicBezTo>
                    <a:pt x="7" y="31"/>
                    <a:pt x="1" y="29"/>
                    <a:pt x="1" y="28"/>
                  </a:cubicBezTo>
                  <a:cubicBezTo>
                    <a:pt x="0" y="27"/>
                    <a:pt x="2" y="2"/>
                    <a:pt x="2" y="2"/>
                  </a:cubicBezTo>
                  <a:lnTo>
                    <a:pt x="26" y="4"/>
                  </a:lnTo>
                  <a:close/>
                </a:path>
              </a:pathLst>
            </a:custGeom>
            <a:solidFill>
              <a:srgbClr val="C670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61" name="îṣľîḋe"/>
            <p:cNvSpPr/>
            <p:nvPr/>
          </p:nvSpPr>
          <p:spPr bwMode="auto">
            <a:xfrm>
              <a:off x="4486275" y="2682876"/>
              <a:ext cx="531813" cy="438150"/>
            </a:xfrm>
            <a:custGeom>
              <a:avLst/>
              <a:gdLst>
                <a:gd name="T0" fmla="*/ 80 w 161"/>
                <a:gd name="T1" fmla="*/ 11 h 133"/>
                <a:gd name="T2" fmla="*/ 143 w 161"/>
                <a:gd name="T3" fmla="*/ 1 h 133"/>
                <a:gd name="T4" fmla="*/ 158 w 161"/>
                <a:gd name="T5" fmla="*/ 14 h 133"/>
                <a:gd name="T6" fmla="*/ 158 w 161"/>
                <a:gd name="T7" fmla="*/ 124 h 133"/>
                <a:gd name="T8" fmla="*/ 139 w 161"/>
                <a:gd name="T9" fmla="*/ 132 h 133"/>
                <a:gd name="T10" fmla="*/ 125 w 161"/>
                <a:gd name="T11" fmla="*/ 124 h 133"/>
                <a:gd name="T12" fmla="*/ 122 w 161"/>
                <a:gd name="T13" fmla="*/ 55 h 133"/>
                <a:gd name="T14" fmla="*/ 111 w 161"/>
                <a:gd name="T15" fmla="*/ 58 h 133"/>
                <a:gd name="T16" fmla="*/ 44 w 161"/>
                <a:gd name="T17" fmla="*/ 70 h 133"/>
                <a:gd name="T18" fmla="*/ 0 w 161"/>
                <a:gd name="T19" fmla="*/ 25 h 133"/>
                <a:gd name="T20" fmla="*/ 80 w 161"/>
                <a:gd name="T21" fmla="*/ 1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1" h="133">
                  <a:moveTo>
                    <a:pt x="80" y="11"/>
                  </a:moveTo>
                  <a:cubicBezTo>
                    <a:pt x="80" y="11"/>
                    <a:pt x="121" y="3"/>
                    <a:pt x="143" y="1"/>
                  </a:cubicBezTo>
                  <a:cubicBezTo>
                    <a:pt x="151" y="0"/>
                    <a:pt x="158" y="6"/>
                    <a:pt x="158" y="14"/>
                  </a:cubicBezTo>
                  <a:cubicBezTo>
                    <a:pt x="159" y="34"/>
                    <a:pt x="161" y="94"/>
                    <a:pt x="158" y="124"/>
                  </a:cubicBezTo>
                  <a:cubicBezTo>
                    <a:pt x="139" y="132"/>
                    <a:pt x="139" y="132"/>
                    <a:pt x="139" y="132"/>
                  </a:cubicBezTo>
                  <a:cubicBezTo>
                    <a:pt x="132" y="133"/>
                    <a:pt x="125" y="132"/>
                    <a:pt x="125" y="124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0" y="53"/>
                    <a:pt x="115" y="55"/>
                    <a:pt x="111" y="58"/>
                  </a:cubicBezTo>
                  <a:cubicBezTo>
                    <a:pt x="96" y="64"/>
                    <a:pt x="59" y="76"/>
                    <a:pt x="44" y="70"/>
                  </a:cubicBezTo>
                  <a:cubicBezTo>
                    <a:pt x="44" y="70"/>
                    <a:pt x="0" y="55"/>
                    <a:pt x="0" y="25"/>
                  </a:cubicBezTo>
                  <a:lnTo>
                    <a:pt x="80" y="11"/>
                  </a:lnTo>
                  <a:close/>
                </a:path>
              </a:pathLst>
            </a:custGeom>
            <a:solidFill>
              <a:srgbClr val="556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62" name="işliḋê"/>
            <p:cNvSpPr/>
            <p:nvPr/>
          </p:nvSpPr>
          <p:spPr bwMode="auto">
            <a:xfrm>
              <a:off x="4440238" y="2303463"/>
              <a:ext cx="336550" cy="569913"/>
            </a:xfrm>
            <a:custGeom>
              <a:avLst/>
              <a:gdLst>
                <a:gd name="T0" fmla="*/ 10 w 102"/>
                <a:gd name="T1" fmla="*/ 8 h 173"/>
                <a:gd name="T2" fmla="*/ 27 w 102"/>
                <a:gd name="T3" fmla="*/ 2 h 173"/>
                <a:gd name="T4" fmla="*/ 38 w 102"/>
                <a:gd name="T5" fmla="*/ 5 h 173"/>
                <a:gd name="T6" fmla="*/ 72 w 102"/>
                <a:gd name="T7" fmla="*/ 21 h 173"/>
                <a:gd name="T8" fmla="*/ 95 w 102"/>
                <a:gd name="T9" fmla="*/ 33 h 173"/>
                <a:gd name="T10" fmla="*/ 97 w 102"/>
                <a:gd name="T11" fmla="*/ 109 h 173"/>
                <a:gd name="T12" fmla="*/ 102 w 102"/>
                <a:gd name="T13" fmla="*/ 140 h 173"/>
                <a:gd name="T14" fmla="*/ 86 w 102"/>
                <a:gd name="T15" fmla="*/ 158 h 173"/>
                <a:gd name="T16" fmla="*/ 11 w 102"/>
                <a:gd name="T17" fmla="*/ 142 h 173"/>
                <a:gd name="T18" fmla="*/ 0 w 102"/>
                <a:gd name="T19" fmla="*/ 40 h 173"/>
                <a:gd name="T20" fmla="*/ 10 w 102"/>
                <a:gd name="T21" fmla="*/ 8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" h="173">
                  <a:moveTo>
                    <a:pt x="10" y="8"/>
                  </a:moveTo>
                  <a:cubicBezTo>
                    <a:pt x="14" y="3"/>
                    <a:pt x="21" y="0"/>
                    <a:pt x="27" y="2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72" y="21"/>
                    <a:pt x="72" y="21"/>
                    <a:pt x="72" y="21"/>
                  </a:cubicBezTo>
                  <a:cubicBezTo>
                    <a:pt x="95" y="33"/>
                    <a:pt x="95" y="33"/>
                    <a:pt x="95" y="33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102" y="140"/>
                    <a:pt x="102" y="140"/>
                    <a:pt x="102" y="140"/>
                  </a:cubicBezTo>
                  <a:cubicBezTo>
                    <a:pt x="86" y="158"/>
                    <a:pt x="86" y="158"/>
                    <a:pt x="86" y="158"/>
                  </a:cubicBezTo>
                  <a:cubicBezTo>
                    <a:pt x="69" y="173"/>
                    <a:pt x="11" y="142"/>
                    <a:pt x="11" y="142"/>
                  </a:cubicBezTo>
                  <a:cubicBezTo>
                    <a:pt x="2" y="114"/>
                    <a:pt x="0" y="40"/>
                    <a:pt x="0" y="40"/>
                  </a:cubicBezTo>
                  <a:cubicBezTo>
                    <a:pt x="0" y="23"/>
                    <a:pt x="5" y="14"/>
                    <a:pt x="10" y="8"/>
                  </a:cubicBezTo>
                  <a:close/>
                </a:path>
              </a:pathLst>
            </a:custGeom>
            <a:solidFill>
              <a:srgbClr val="008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63" name="îšļîdé"/>
            <p:cNvSpPr/>
            <p:nvPr/>
          </p:nvSpPr>
          <p:spPr bwMode="auto">
            <a:xfrm>
              <a:off x="4522788" y="2095501"/>
              <a:ext cx="238125" cy="271463"/>
            </a:xfrm>
            <a:custGeom>
              <a:avLst/>
              <a:gdLst>
                <a:gd name="T0" fmla="*/ 24 w 72"/>
                <a:gd name="T1" fmla="*/ 3 h 82"/>
                <a:gd name="T2" fmla="*/ 45 w 72"/>
                <a:gd name="T3" fmla="*/ 2 h 82"/>
                <a:gd name="T4" fmla="*/ 68 w 72"/>
                <a:gd name="T5" fmla="*/ 31 h 82"/>
                <a:gd name="T6" fmla="*/ 65 w 72"/>
                <a:gd name="T7" fmla="*/ 74 h 82"/>
                <a:gd name="T8" fmla="*/ 43 w 72"/>
                <a:gd name="T9" fmla="*/ 78 h 82"/>
                <a:gd name="T10" fmla="*/ 16 w 72"/>
                <a:gd name="T11" fmla="*/ 67 h 82"/>
                <a:gd name="T12" fmla="*/ 0 w 72"/>
                <a:gd name="T13" fmla="*/ 31 h 82"/>
                <a:gd name="T14" fmla="*/ 24 w 72"/>
                <a:gd name="T15" fmla="*/ 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82">
                  <a:moveTo>
                    <a:pt x="24" y="3"/>
                  </a:moveTo>
                  <a:cubicBezTo>
                    <a:pt x="32" y="2"/>
                    <a:pt x="37" y="0"/>
                    <a:pt x="45" y="2"/>
                  </a:cubicBezTo>
                  <a:cubicBezTo>
                    <a:pt x="58" y="6"/>
                    <a:pt x="65" y="19"/>
                    <a:pt x="68" y="31"/>
                  </a:cubicBezTo>
                  <a:cubicBezTo>
                    <a:pt x="71" y="44"/>
                    <a:pt x="72" y="63"/>
                    <a:pt x="65" y="74"/>
                  </a:cubicBezTo>
                  <a:cubicBezTo>
                    <a:pt x="61" y="82"/>
                    <a:pt x="50" y="80"/>
                    <a:pt x="43" y="78"/>
                  </a:cubicBezTo>
                  <a:cubicBezTo>
                    <a:pt x="35" y="76"/>
                    <a:pt x="23" y="72"/>
                    <a:pt x="16" y="67"/>
                  </a:cubicBezTo>
                  <a:cubicBezTo>
                    <a:pt x="6" y="59"/>
                    <a:pt x="1" y="43"/>
                    <a:pt x="0" y="31"/>
                  </a:cubicBezTo>
                  <a:cubicBezTo>
                    <a:pt x="0" y="21"/>
                    <a:pt x="12" y="5"/>
                    <a:pt x="24" y="3"/>
                  </a:cubicBezTo>
                  <a:close/>
                </a:path>
              </a:pathLst>
            </a:custGeom>
            <a:solidFill>
              <a:srgbClr val="F7CA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64" name="ï$1íďé"/>
            <p:cNvSpPr/>
            <p:nvPr/>
          </p:nvSpPr>
          <p:spPr bwMode="auto">
            <a:xfrm>
              <a:off x="4565650" y="2306638"/>
              <a:ext cx="115888" cy="76200"/>
            </a:xfrm>
            <a:custGeom>
              <a:avLst/>
              <a:gdLst>
                <a:gd name="T0" fmla="*/ 30 w 35"/>
                <a:gd name="T1" fmla="*/ 14 h 23"/>
                <a:gd name="T2" fmla="*/ 3 w 35"/>
                <a:gd name="T3" fmla="*/ 3 h 23"/>
                <a:gd name="T4" fmla="*/ 0 w 35"/>
                <a:gd name="T5" fmla="*/ 0 h 23"/>
                <a:gd name="T6" fmla="*/ 0 w 35"/>
                <a:gd name="T7" fmla="*/ 0 h 23"/>
                <a:gd name="T8" fmla="*/ 0 w 35"/>
                <a:gd name="T9" fmla="*/ 12 h 23"/>
                <a:gd name="T10" fmla="*/ 13 w 35"/>
                <a:gd name="T11" fmla="*/ 19 h 23"/>
                <a:gd name="T12" fmla="*/ 34 w 35"/>
                <a:gd name="T13" fmla="*/ 20 h 23"/>
                <a:gd name="T14" fmla="*/ 35 w 35"/>
                <a:gd name="T15" fmla="*/ 15 h 23"/>
                <a:gd name="T16" fmla="*/ 30 w 35"/>
                <a:gd name="T17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23">
                  <a:moveTo>
                    <a:pt x="30" y="14"/>
                  </a:moveTo>
                  <a:cubicBezTo>
                    <a:pt x="22" y="12"/>
                    <a:pt x="10" y="8"/>
                    <a:pt x="3" y="3"/>
                  </a:cubicBezTo>
                  <a:cubicBezTo>
                    <a:pt x="2" y="2"/>
                    <a:pt x="1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16"/>
                    <a:pt x="8" y="18"/>
                    <a:pt x="13" y="19"/>
                  </a:cubicBezTo>
                  <a:cubicBezTo>
                    <a:pt x="19" y="20"/>
                    <a:pt x="24" y="23"/>
                    <a:pt x="34" y="20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3" y="15"/>
                    <a:pt x="32" y="15"/>
                    <a:pt x="30" y="14"/>
                  </a:cubicBezTo>
                  <a:close/>
                </a:path>
              </a:pathLst>
            </a:custGeom>
            <a:solidFill>
              <a:srgbClr val="F7B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65" name="ïşḷîḑè"/>
            <p:cNvSpPr/>
            <p:nvPr/>
          </p:nvSpPr>
          <p:spPr bwMode="auto">
            <a:xfrm>
              <a:off x="4552950" y="2312988"/>
              <a:ext cx="138113" cy="100013"/>
            </a:xfrm>
            <a:custGeom>
              <a:avLst/>
              <a:gdLst>
                <a:gd name="T0" fmla="*/ 3 w 42"/>
                <a:gd name="T1" fmla="*/ 0 h 30"/>
                <a:gd name="T2" fmla="*/ 0 w 42"/>
                <a:gd name="T3" fmla="*/ 8 h 30"/>
                <a:gd name="T4" fmla="*/ 42 w 42"/>
                <a:gd name="T5" fmla="*/ 20 h 30"/>
                <a:gd name="T6" fmla="*/ 38 w 42"/>
                <a:gd name="T7" fmla="*/ 16 h 30"/>
                <a:gd name="T8" fmla="*/ 3 w 42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0">
                  <a:moveTo>
                    <a:pt x="3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16" y="30"/>
                    <a:pt x="42" y="20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16"/>
                    <a:pt x="14" y="16"/>
                    <a:pt x="3" y="0"/>
                  </a:cubicBez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66" name="îṡľíḓè"/>
            <p:cNvSpPr/>
            <p:nvPr/>
          </p:nvSpPr>
          <p:spPr bwMode="auto">
            <a:xfrm>
              <a:off x="4968875" y="2649538"/>
              <a:ext cx="73025" cy="95250"/>
            </a:xfrm>
            <a:custGeom>
              <a:avLst/>
              <a:gdLst>
                <a:gd name="T0" fmla="*/ 0 w 22"/>
                <a:gd name="T1" fmla="*/ 2 h 29"/>
                <a:gd name="T2" fmla="*/ 8 w 22"/>
                <a:gd name="T3" fmla="*/ 1 h 29"/>
                <a:gd name="T4" fmla="*/ 15 w 22"/>
                <a:gd name="T5" fmla="*/ 6 h 29"/>
                <a:gd name="T6" fmla="*/ 22 w 22"/>
                <a:gd name="T7" fmla="*/ 18 h 29"/>
                <a:gd name="T8" fmla="*/ 17 w 22"/>
                <a:gd name="T9" fmla="*/ 29 h 29"/>
                <a:gd name="T10" fmla="*/ 12 w 22"/>
                <a:gd name="T11" fmla="*/ 27 h 29"/>
                <a:gd name="T12" fmla="*/ 6 w 22"/>
                <a:gd name="T13" fmla="*/ 17 h 29"/>
                <a:gd name="T14" fmla="*/ 0 w 22"/>
                <a:gd name="T15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8">
                  <a:moveTo>
                    <a:pt x="0" y="2"/>
                  </a:moveTo>
                  <a:cubicBezTo>
                    <a:pt x="0" y="2"/>
                    <a:pt x="5" y="0"/>
                    <a:pt x="8" y="1"/>
                  </a:cubicBezTo>
                  <a:cubicBezTo>
                    <a:pt x="11" y="1"/>
                    <a:pt x="13" y="5"/>
                    <a:pt x="15" y="6"/>
                  </a:cubicBezTo>
                  <a:cubicBezTo>
                    <a:pt x="18" y="7"/>
                    <a:pt x="22" y="12"/>
                    <a:pt x="22" y="18"/>
                  </a:cubicBezTo>
                  <a:cubicBezTo>
                    <a:pt x="22" y="23"/>
                    <a:pt x="20" y="29"/>
                    <a:pt x="17" y="29"/>
                  </a:cubicBezTo>
                  <a:cubicBezTo>
                    <a:pt x="14" y="29"/>
                    <a:pt x="13" y="29"/>
                    <a:pt x="12" y="27"/>
                  </a:cubicBezTo>
                  <a:cubicBezTo>
                    <a:pt x="11" y="25"/>
                    <a:pt x="6" y="17"/>
                    <a:pt x="6" y="17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7CA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67" name="íŝľidè"/>
            <p:cNvSpPr/>
            <p:nvPr/>
          </p:nvSpPr>
          <p:spPr bwMode="auto">
            <a:xfrm>
              <a:off x="4678363" y="2413001"/>
              <a:ext cx="317500" cy="341313"/>
            </a:xfrm>
            <a:custGeom>
              <a:avLst/>
              <a:gdLst>
                <a:gd name="T0" fmla="*/ 90 w 96"/>
                <a:gd name="T1" fmla="*/ 71 h 104"/>
                <a:gd name="T2" fmla="*/ 50 w 96"/>
                <a:gd name="T3" fmla="*/ 75 h 104"/>
                <a:gd name="T4" fmla="*/ 41 w 96"/>
                <a:gd name="T5" fmla="*/ 17 h 104"/>
                <a:gd name="T6" fmla="*/ 23 w 96"/>
                <a:gd name="T7" fmla="*/ 0 h 104"/>
                <a:gd name="T8" fmla="*/ 12 w 96"/>
                <a:gd name="T9" fmla="*/ 40 h 104"/>
                <a:gd name="T10" fmla="*/ 27 w 96"/>
                <a:gd name="T11" fmla="*/ 96 h 104"/>
                <a:gd name="T12" fmla="*/ 37 w 96"/>
                <a:gd name="T13" fmla="*/ 103 h 104"/>
                <a:gd name="T14" fmla="*/ 96 w 96"/>
                <a:gd name="T15" fmla="*/ 91 h 104"/>
                <a:gd name="T16" fmla="*/ 90 w 96"/>
                <a:gd name="T17" fmla="*/ 7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104">
                  <a:moveTo>
                    <a:pt x="90" y="71"/>
                  </a:moveTo>
                  <a:cubicBezTo>
                    <a:pt x="84" y="72"/>
                    <a:pt x="50" y="75"/>
                    <a:pt x="50" y="75"/>
                  </a:cubicBezTo>
                  <a:cubicBezTo>
                    <a:pt x="50" y="75"/>
                    <a:pt x="45" y="31"/>
                    <a:pt x="41" y="17"/>
                  </a:cubicBezTo>
                  <a:cubicBezTo>
                    <a:pt x="36" y="3"/>
                    <a:pt x="23" y="0"/>
                    <a:pt x="23" y="0"/>
                  </a:cubicBezTo>
                  <a:cubicBezTo>
                    <a:pt x="0" y="11"/>
                    <a:pt x="12" y="40"/>
                    <a:pt x="12" y="40"/>
                  </a:cubicBezTo>
                  <a:cubicBezTo>
                    <a:pt x="20" y="64"/>
                    <a:pt x="25" y="85"/>
                    <a:pt x="27" y="96"/>
                  </a:cubicBezTo>
                  <a:cubicBezTo>
                    <a:pt x="27" y="101"/>
                    <a:pt x="32" y="104"/>
                    <a:pt x="37" y="103"/>
                  </a:cubicBezTo>
                  <a:cubicBezTo>
                    <a:pt x="67" y="98"/>
                    <a:pt x="96" y="91"/>
                    <a:pt x="96" y="91"/>
                  </a:cubicBezTo>
                  <a:cubicBezTo>
                    <a:pt x="96" y="79"/>
                    <a:pt x="90" y="71"/>
                    <a:pt x="90" y="71"/>
                  </a:cubicBezTo>
                  <a:close/>
                </a:path>
              </a:pathLst>
            </a:custGeom>
            <a:solidFill>
              <a:srgbClr val="FFB1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68" name="íSḷíḋe"/>
            <p:cNvSpPr/>
            <p:nvPr/>
          </p:nvSpPr>
          <p:spPr bwMode="auto">
            <a:xfrm>
              <a:off x="4522788" y="2073276"/>
              <a:ext cx="265113" cy="276225"/>
            </a:xfrm>
            <a:custGeom>
              <a:avLst/>
              <a:gdLst>
                <a:gd name="T0" fmla="*/ 68 w 80"/>
                <a:gd name="T1" fmla="*/ 15 h 84"/>
                <a:gd name="T2" fmla="*/ 23 w 80"/>
                <a:gd name="T3" fmla="*/ 8 h 84"/>
                <a:gd name="T4" fmla="*/ 23 w 80"/>
                <a:gd name="T5" fmla="*/ 8 h 84"/>
                <a:gd name="T6" fmla="*/ 17 w 80"/>
                <a:gd name="T7" fmla="*/ 10 h 84"/>
                <a:gd name="T8" fmla="*/ 0 w 80"/>
                <a:gd name="T9" fmla="*/ 38 h 84"/>
                <a:gd name="T10" fmla="*/ 16 w 80"/>
                <a:gd name="T11" fmla="*/ 74 h 84"/>
                <a:gd name="T12" fmla="*/ 37 w 80"/>
                <a:gd name="T13" fmla="*/ 84 h 84"/>
                <a:gd name="T14" fmla="*/ 42 w 80"/>
                <a:gd name="T15" fmla="*/ 71 h 84"/>
                <a:gd name="T16" fmla="*/ 39 w 80"/>
                <a:gd name="T17" fmla="*/ 53 h 84"/>
                <a:gd name="T18" fmla="*/ 46 w 80"/>
                <a:gd name="T19" fmla="*/ 59 h 84"/>
                <a:gd name="T20" fmla="*/ 51 w 80"/>
                <a:gd name="T21" fmla="*/ 50 h 84"/>
                <a:gd name="T22" fmla="*/ 51 w 80"/>
                <a:gd name="T23" fmla="*/ 39 h 84"/>
                <a:gd name="T24" fmla="*/ 72 w 80"/>
                <a:gd name="T25" fmla="*/ 45 h 84"/>
                <a:gd name="T26" fmla="*/ 68 w 80"/>
                <a:gd name="T27" fmla="*/ 1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" h="84">
                  <a:moveTo>
                    <a:pt x="68" y="15"/>
                  </a:moveTo>
                  <a:cubicBezTo>
                    <a:pt x="49" y="0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1" y="9"/>
                    <a:pt x="19" y="9"/>
                    <a:pt x="17" y="10"/>
                  </a:cubicBezTo>
                  <a:cubicBezTo>
                    <a:pt x="9" y="15"/>
                    <a:pt x="0" y="28"/>
                    <a:pt x="0" y="38"/>
                  </a:cubicBezTo>
                  <a:cubicBezTo>
                    <a:pt x="1" y="50"/>
                    <a:pt x="6" y="66"/>
                    <a:pt x="16" y="74"/>
                  </a:cubicBezTo>
                  <a:cubicBezTo>
                    <a:pt x="21" y="78"/>
                    <a:pt x="29" y="81"/>
                    <a:pt x="37" y="84"/>
                  </a:cubicBezTo>
                  <a:cubicBezTo>
                    <a:pt x="39" y="83"/>
                    <a:pt x="42" y="71"/>
                    <a:pt x="42" y="71"/>
                  </a:cubicBezTo>
                  <a:cubicBezTo>
                    <a:pt x="38" y="69"/>
                    <a:pt x="35" y="55"/>
                    <a:pt x="39" y="53"/>
                  </a:cubicBezTo>
                  <a:cubicBezTo>
                    <a:pt x="43" y="50"/>
                    <a:pt x="46" y="59"/>
                    <a:pt x="46" y="59"/>
                  </a:cubicBezTo>
                  <a:cubicBezTo>
                    <a:pt x="49" y="58"/>
                    <a:pt x="53" y="55"/>
                    <a:pt x="51" y="50"/>
                  </a:cubicBezTo>
                  <a:cubicBezTo>
                    <a:pt x="49" y="45"/>
                    <a:pt x="51" y="39"/>
                    <a:pt x="51" y="39"/>
                  </a:cubicBezTo>
                  <a:cubicBezTo>
                    <a:pt x="69" y="39"/>
                    <a:pt x="72" y="45"/>
                    <a:pt x="72" y="45"/>
                  </a:cubicBezTo>
                  <a:cubicBezTo>
                    <a:pt x="80" y="28"/>
                    <a:pt x="68" y="15"/>
                    <a:pt x="68" y="15"/>
                  </a:cubicBezTo>
                  <a:close/>
                </a:path>
              </a:pathLst>
            </a:custGeom>
            <a:solidFill>
              <a:srgbClr val="B64D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69" name="íṣľïḋê"/>
            <p:cNvSpPr/>
            <p:nvPr/>
          </p:nvSpPr>
          <p:spPr bwMode="auto">
            <a:xfrm>
              <a:off x="4724400" y="2205038"/>
              <a:ext cx="69850" cy="92075"/>
            </a:xfrm>
            <a:custGeom>
              <a:avLst/>
              <a:gdLst>
                <a:gd name="T0" fmla="*/ 21 w 21"/>
                <a:gd name="T1" fmla="*/ 0 h 28"/>
                <a:gd name="T2" fmla="*/ 2 w 21"/>
                <a:gd name="T3" fmla="*/ 5 h 28"/>
                <a:gd name="T4" fmla="*/ 0 w 21"/>
                <a:gd name="T5" fmla="*/ 8 h 28"/>
                <a:gd name="T6" fmla="*/ 0 w 21"/>
                <a:gd name="T7" fmla="*/ 25 h 28"/>
                <a:gd name="T8" fmla="*/ 3 w 21"/>
                <a:gd name="T9" fmla="*/ 28 h 28"/>
                <a:gd name="T10" fmla="*/ 20 w 21"/>
                <a:gd name="T11" fmla="*/ 23 h 28"/>
                <a:gd name="T12" fmla="*/ 21 w 21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28">
                  <a:moveTo>
                    <a:pt x="21" y="0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7"/>
                    <a:pt x="0" y="8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7"/>
                    <a:pt x="2" y="28"/>
                    <a:pt x="3" y="28"/>
                  </a:cubicBezTo>
                  <a:cubicBezTo>
                    <a:pt x="20" y="23"/>
                    <a:pt x="20" y="23"/>
                    <a:pt x="20" y="23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rgbClr val="EC6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70" name="íṡḷïḓè"/>
            <p:cNvSpPr/>
            <p:nvPr/>
          </p:nvSpPr>
          <p:spPr bwMode="auto">
            <a:xfrm>
              <a:off x="4784725" y="2205038"/>
              <a:ext cx="9525" cy="79375"/>
            </a:xfrm>
            <a:custGeom>
              <a:avLst/>
              <a:gdLst>
                <a:gd name="T0" fmla="*/ 6 w 6"/>
                <a:gd name="T1" fmla="*/ 0 h 50"/>
                <a:gd name="T2" fmla="*/ 0 w 6"/>
                <a:gd name="T3" fmla="*/ 2 h 50"/>
                <a:gd name="T4" fmla="*/ 0 w 6"/>
                <a:gd name="T5" fmla="*/ 50 h 50"/>
                <a:gd name="T6" fmla="*/ 4 w 6"/>
                <a:gd name="T7" fmla="*/ 48 h 50"/>
                <a:gd name="T8" fmla="*/ 6 w 6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0">
                  <a:moveTo>
                    <a:pt x="6" y="0"/>
                  </a:moveTo>
                  <a:lnTo>
                    <a:pt x="0" y="2"/>
                  </a:lnTo>
                  <a:lnTo>
                    <a:pt x="0" y="50"/>
                  </a:lnTo>
                  <a:lnTo>
                    <a:pt x="4" y="4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494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71" name="iṡľïḑê"/>
            <p:cNvSpPr/>
            <p:nvPr/>
          </p:nvSpPr>
          <p:spPr bwMode="auto">
            <a:xfrm>
              <a:off x="4510088" y="2181226"/>
              <a:ext cx="223838" cy="100013"/>
            </a:xfrm>
            <a:custGeom>
              <a:avLst/>
              <a:gdLst>
                <a:gd name="T0" fmla="*/ 68 w 68"/>
                <a:gd name="T1" fmla="*/ 18 h 30"/>
                <a:gd name="T2" fmla="*/ 5 w 68"/>
                <a:gd name="T3" fmla="*/ 0 h 30"/>
                <a:gd name="T4" fmla="*/ 4 w 68"/>
                <a:gd name="T5" fmla="*/ 11 h 30"/>
                <a:gd name="T6" fmla="*/ 68 w 68"/>
                <a:gd name="T7" fmla="*/ 26 h 30"/>
                <a:gd name="T8" fmla="*/ 68 w 68"/>
                <a:gd name="T9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30">
                  <a:moveTo>
                    <a:pt x="68" y="18"/>
                  </a:moveTo>
                  <a:cubicBezTo>
                    <a:pt x="68" y="18"/>
                    <a:pt x="24" y="19"/>
                    <a:pt x="5" y="0"/>
                  </a:cubicBezTo>
                  <a:cubicBezTo>
                    <a:pt x="5" y="0"/>
                    <a:pt x="0" y="5"/>
                    <a:pt x="4" y="11"/>
                  </a:cubicBezTo>
                  <a:cubicBezTo>
                    <a:pt x="4" y="11"/>
                    <a:pt x="29" y="30"/>
                    <a:pt x="68" y="26"/>
                  </a:cubicBezTo>
                  <a:lnTo>
                    <a:pt x="68" y="18"/>
                  </a:lnTo>
                  <a:close/>
                </a:path>
              </a:pathLst>
            </a:custGeom>
            <a:solidFill>
              <a:srgbClr val="734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" name="íS1iḋè"/>
            <p:cNvSpPr/>
            <p:nvPr/>
          </p:nvSpPr>
          <p:spPr bwMode="auto">
            <a:xfrm>
              <a:off x="6189663" y="5281613"/>
              <a:ext cx="501650" cy="303213"/>
            </a:xfrm>
            <a:custGeom>
              <a:avLst/>
              <a:gdLst>
                <a:gd name="T0" fmla="*/ 148 w 152"/>
                <a:gd name="T1" fmla="*/ 0 h 92"/>
                <a:gd name="T2" fmla="*/ 137 w 152"/>
                <a:gd name="T3" fmla="*/ 7 h 92"/>
                <a:gd name="T4" fmla="*/ 132 w 152"/>
                <a:gd name="T5" fmla="*/ 12 h 92"/>
                <a:gd name="T6" fmla="*/ 17 w 152"/>
                <a:gd name="T7" fmla="*/ 9 h 92"/>
                <a:gd name="T8" fmla="*/ 14 w 152"/>
                <a:gd name="T9" fmla="*/ 6 h 92"/>
                <a:gd name="T10" fmla="*/ 0 w 152"/>
                <a:gd name="T11" fmla="*/ 3 h 92"/>
                <a:gd name="T12" fmla="*/ 0 w 152"/>
                <a:gd name="T13" fmla="*/ 48 h 92"/>
                <a:gd name="T14" fmla="*/ 1 w 152"/>
                <a:gd name="T15" fmla="*/ 50 h 92"/>
                <a:gd name="T16" fmla="*/ 3 w 152"/>
                <a:gd name="T17" fmla="*/ 51 h 92"/>
                <a:gd name="T18" fmla="*/ 72 w 152"/>
                <a:gd name="T19" fmla="*/ 91 h 92"/>
                <a:gd name="T20" fmla="*/ 75 w 152"/>
                <a:gd name="T21" fmla="*/ 91 h 92"/>
                <a:gd name="T22" fmla="*/ 142 w 152"/>
                <a:gd name="T23" fmla="*/ 53 h 92"/>
                <a:gd name="T24" fmla="*/ 150 w 152"/>
                <a:gd name="T25" fmla="*/ 48 h 92"/>
                <a:gd name="T26" fmla="*/ 152 w 152"/>
                <a:gd name="T27" fmla="*/ 45 h 92"/>
                <a:gd name="T28" fmla="*/ 152 w 152"/>
                <a:gd name="T29" fmla="*/ 45 h 92"/>
                <a:gd name="T30" fmla="*/ 152 w 152"/>
                <a:gd name="T31" fmla="*/ 0 h 92"/>
                <a:gd name="T32" fmla="*/ 148 w 152"/>
                <a:gd name="T3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2" h="92">
                  <a:moveTo>
                    <a:pt x="148" y="0"/>
                  </a:moveTo>
                  <a:cubicBezTo>
                    <a:pt x="137" y="7"/>
                    <a:pt x="137" y="7"/>
                    <a:pt x="137" y="7"/>
                  </a:cubicBezTo>
                  <a:cubicBezTo>
                    <a:pt x="132" y="12"/>
                    <a:pt x="132" y="12"/>
                    <a:pt x="132" y="12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9"/>
                    <a:pt x="1" y="50"/>
                    <a:pt x="1" y="50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3" y="92"/>
                    <a:pt x="74" y="92"/>
                    <a:pt x="75" y="91"/>
                  </a:cubicBezTo>
                  <a:cubicBezTo>
                    <a:pt x="142" y="53"/>
                    <a:pt x="142" y="53"/>
                    <a:pt x="142" y="53"/>
                  </a:cubicBezTo>
                  <a:cubicBezTo>
                    <a:pt x="150" y="48"/>
                    <a:pt x="150" y="48"/>
                    <a:pt x="150" y="48"/>
                  </a:cubicBezTo>
                  <a:cubicBezTo>
                    <a:pt x="151" y="47"/>
                    <a:pt x="152" y="46"/>
                    <a:pt x="152" y="45"/>
                  </a:cubicBezTo>
                  <a:cubicBezTo>
                    <a:pt x="152" y="45"/>
                    <a:pt x="152" y="45"/>
                    <a:pt x="152" y="45"/>
                  </a:cubicBezTo>
                  <a:cubicBezTo>
                    <a:pt x="152" y="0"/>
                    <a:pt x="152" y="0"/>
                    <a:pt x="152" y="0"/>
                  </a:cubicBezTo>
                  <a:lnTo>
                    <a:pt x="148" y="0"/>
                  </a:lnTo>
                  <a:close/>
                </a:path>
              </a:pathLst>
            </a:custGeom>
            <a:gradFill>
              <a:gsLst>
                <a:gs pos="0">
                  <a:srgbClr val="76BEF5"/>
                </a:gs>
                <a:gs pos="100000">
                  <a:srgbClr val="89DCFD"/>
                </a:gs>
                <a:gs pos="44000">
                  <a:srgbClr val="81CFFA"/>
                </a:gs>
              </a:gsLst>
              <a:lin ang="0" scaled="1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" name="iṣ1îďê"/>
            <p:cNvSpPr/>
            <p:nvPr/>
          </p:nvSpPr>
          <p:spPr bwMode="auto">
            <a:xfrm>
              <a:off x="6189663" y="5140326"/>
              <a:ext cx="501650" cy="293688"/>
            </a:xfrm>
            <a:custGeom>
              <a:avLst/>
              <a:gdLst>
                <a:gd name="T0" fmla="*/ 150 w 152"/>
                <a:gd name="T1" fmla="*/ 40 h 89"/>
                <a:gd name="T2" fmla="*/ 150 w 152"/>
                <a:gd name="T3" fmla="*/ 40 h 89"/>
                <a:gd name="T4" fmla="*/ 82 w 152"/>
                <a:gd name="T5" fmla="*/ 0 h 89"/>
                <a:gd name="T6" fmla="*/ 78 w 152"/>
                <a:gd name="T7" fmla="*/ 0 h 89"/>
                <a:gd name="T8" fmla="*/ 15 w 152"/>
                <a:gd name="T9" fmla="*/ 37 h 89"/>
                <a:gd name="T10" fmla="*/ 1 w 152"/>
                <a:gd name="T11" fmla="*/ 45 h 89"/>
                <a:gd name="T12" fmla="*/ 1 w 152"/>
                <a:gd name="T13" fmla="*/ 48 h 89"/>
                <a:gd name="T14" fmla="*/ 3 w 152"/>
                <a:gd name="T15" fmla="*/ 49 h 89"/>
                <a:gd name="T16" fmla="*/ 72 w 152"/>
                <a:gd name="T17" fmla="*/ 89 h 89"/>
                <a:gd name="T18" fmla="*/ 75 w 152"/>
                <a:gd name="T19" fmla="*/ 89 h 89"/>
                <a:gd name="T20" fmla="*/ 142 w 152"/>
                <a:gd name="T21" fmla="*/ 50 h 89"/>
                <a:gd name="T22" fmla="*/ 150 w 152"/>
                <a:gd name="T23" fmla="*/ 45 h 89"/>
                <a:gd name="T24" fmla="*/ 150 w 152"/>
                <a:gd name="T25" fmla="*/ 4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2" h="89">
                  <a:moveTo>
                    <a:pt x="150" y="40"/>
                  </a:moveTo>
                  <a:cubicBezTo>
                    <a:pt x="150" y="40"/>
                    <a:pt x="150" y="40"/>
                    <a:pt x="150" y="4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1" y="0"/>
                    <a:pt x="79" y="0"/>
                    <a:pt x="78" y="0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0" y="45"/>
                    <a:pt x="0" y="47"/>
                    <a:pt x="1" y="48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72" y="89"/>
                    <a:pt x="72" y="89"/>
                    <a:pt x="72" y="89"/>
                  </a:cubicBezTo>
                  <a:cubicBezTo>
                    <a:pt x="73" y="89"/>
                    <a:pt x="74" y="89"/>
                    <a:pt x="75" y="89"/>
                  </a:cubicBezTo>
                  <a:cubicBezTo>
                    <a:pt x="142" y="50"/>
                    <a:pt x="142" y="50"/>
                    <a:pt x="142" y="50"/>
                  </a:cubicBezTo>
                  <a:cubicBezTo>
                    <a:pt x="150" y="45"/>
                    <a:pt x="150" y="45"/>
                    <a:pt x="150" y="45"/>
                  </a:cubicBezTo>
                  <a:cubicBezTo>
                    <a:pt x="152" y="44"/>
                    <a:pt x="152" y="41"/>
                    <a:pt x="150" y="40"/>
                  </a:cubicBez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ïṩḷîḍê"/>
            <p:cNvSpPr/>
            <p:nvPr/>
          </p:nvSpPr>
          <p:spPr bwMode="auto">
            <a:xfrm>
              <a:off x="6503988" y="1901826"/>
              <a:ext cx="104775" cy="111125"/>
            </a:xfrm>
            <a:custGeom>
              <a:avLst/>
              <a:gdLst>
                <a:gd name="T0" fmla="*/ 13 w 32"/>
                <a:gd name="T1" fmla="*/ 34 h 34"/>
                <a:gd name="T2" fmla="*/ 23 w 32"/>
                <a:gd name="T3" fmla="*/ 26 h 34"/>
                <a:gd name="T4" fmla="*/ 32 w 32"/>
                <a:gd name="T5" fmla="*/ 11 h 34"/>
                <a:gd name="T6" fmla="*/ 26 w 32"/>
                <a:gd name="T7" fmla="*/ 1 h 34"/>
                <a:gd name="T8" fmla="*/ 20 w 32"/>
                <a:gd name="T9" fmla="*/ 11 h 34"/>
                <a:gd name="T10" fmla="*/ 13 w 32"/>
                <a:gd name="T11" fmla="*/ 17 h 34"/>
                <a:gd name="T12" fmla="*/ 14 w 32"/>
                <a:gd name="T13" fmla="*/ 14 h 34"/>
                <a:gd name="T14" fmla="*/ 16 w 32"/>
                <a:gd name="T15" fmla="*/ 8 h 34"/>
                <a:gd name="T16" fmla="*/ 16 w 32"/>
                <a:gd name="T17" fmla="*/ 7 h 34"/>
                <a:gd name="T18" fmla="*/ 16 w 32"/>
                <a:gd name="T19" fmla="*/ 7 h 34"/>
                <a:gd name="T20" fmla="*/ 9 w 32"/>
                <a:gd name="T21" fmla="*/ 12 h 34"/>
                <a:gd name="T22" fmla="*/ 0 w 32"/>
                <a:gd name="T23" fmla="*/ 26 h 34"/>
                <a:gd name="T24" fmla="*/ 13 w 32"/>
                <a:gd name="T2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4">
                  <a:moveTo>
                    <a:pt x="13" y="34"/>
                  </a:moveTo>
                  <a:cubicBezTo>
                    <a:pt x="13" y="34"/>
                    <a:pt x="20" y="28"/>
                    <a:pt x="23" y="26"/>
                  </a:cubicBezTo>
                  <a:cubicBezTo>
                    <a:pt x="29" y="22"/>
                    <a:pt x="32" y="15"/>
                    <a:pt x="32" y="11"/>
                  </a:cubicBezTo>
                  <a:cubicBezTo>
                    <a:pt x="31" y="8"/>
                    <a:pt x="28" y="2"/>
                    <a:pt x="26" y="1"/>
                  </a:cubicBezTo>
                  <a:cubicBezTo>
                    <a:pt x="23" y="0"/>
                    <a:pt x="21" y="8"/>
                    <a:pt x="20" y="11"/>
                  </a:cubicBezTo>
                  <a:cubicBezTo>
                    <a:pt x="16" y="17"/>
                    <a:pt x="13" y="17"/>
                    <a:pt x="13" y="17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2"/>
                    <a:pt x="15" y="10"/>
                    <a:pt x="16" y="8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3" y="6"/>
                    <a:pt x="10" y="9"/>
                    <a:pt x="9" y="12"/>
                  </a:cubicBezTo>
                  <a:cubicBezTo>
                    <a:pt x="8" y="14"/>
                    <a:pt x="0" y="26"/>
                    <a:pt x="0" y="26"/>
                  </a:cubicBezTo>
                  <a:lnTo>
                    <a:pt x="13" y="34"/>
                  </a:lnTo>
                  <a:close/>
                </a:path>
              </a:pathLst>
            </a:custGeom>
            <a:solidFill>
              <a:srgbClr val="F7CA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iṣ1îdè"/>
            <p:cNvSpPr/>
            <p:nvPr/>
          </p:nvSpPr>
          <p:spPr bwMode="auto">
            <a:xfrm>
              <a:off x="6140450" y="1970088"/>
              <a:ext cx="415925" cy="238125"/>
            </a:xfrm>
            <a:custGeom>
              <a:avLst/>
              <a:gdLst>
                <a:gd name="T0" fmla="*/ 20 w 126"/>
                <a:gd name="T1" fmla="*/ 32 h 72"/>
                <a:gd name="T2" fmla="*/ 111 w 126"/>
                <a:gd name="T3" fmla="*/ 0 h 72"/>
                <a:gd name="T4" fmla="*/ 126 w 126"/>
                <a:gd name="T5" fmla="*/ 13 h 72"/>
                <a:gd name="T6" fmla="*/ 19 w 126"/>
                <a:gd name="T7" fmla="*/ 60 h 72"/>
                <a:gd name="T8" fmla="*/ 20 w 126"/>
                <a:gd name="T9" fmla="*/ 3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72">
                  <a:moveTo>
                    <a:pt x="20" y="32"/>
                  </a:moveTo>
                  <a:cubicBezTo>
                    <a:pt x="20" y="32"/>
                    <a:pt x="73" y="42"/>
                    <a:pt x="111" y="0"/>
                  </a:cubicBezTo>
                  <a:cubicBezTo>
                    <a:pt x="111" y="0"/>
                    <a:pt x="123" y="0"/>
                    <a:pt x="126" y="13"/>
                  </a:cubicBezTo>
                  <a:cubicBezTo>
                    <a:pt x="126" y="13"/>
                    <a:pt x="82" y="72"/>
                    <a:pt x="19" y="60"/>
                  </a:cubicBezTo>
                  <a:cubicBezTo>
                    <a:pt x="19" y="60"/>
                    <a:pt x="0" y="40"/>
                    <a:pt x="20" y="32"/>
                  </a:cubicBezTo>
                  <a:close/>
                </a:path>
              </a:pathLst>
            </a:custGeom>
            <a:solidFill>
              <a:srgbClr val="E593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1" name="ïṩḻidê"/>
            <p:cNvSpPr/>
            <p:nvPr/>
          </p:nvSpPr>
          <p:spPr bwMode="auto">
            <a:xfrm>
              <a:off x="6748463" y="1941513"/>
              <a:ext cx="117475" cy="122238"/>
            </a:xfrm>
            <a:custGeom>
              <a:avLst/>
              <a:gdLst>
                <a:gd name="T0" fmla="*/ 15 w 36"/>
                <a:gd name="T1" fmla="*/ 37 h 37"/>
                <a:gd name="T2" fmla="*/ 26 w 36"/>
                <a:gd name="T3" fmla="*/ 28 h 37"/>
                <a:gd name="T4" fmla="*/ 35 w 36"/>
                <a:gd name="T5" fmla="*/ 12 h 37"/>
                <a:gd name="T6" fmla="*/ 29 w 36"/>
                <a:gd name="T7" fmla="*/ 1 h 37"/>
                <a:gd name="T8" fmla="*/ 22 w 36"/>
                <a:gd name="T9" fmla="*/ 11 h 37"/>
                <a:gd name="T10" fmla="*/ 14 w 36"/>
                <a:gd name="T11" fmla="*/ 18 h 37"/>
                <a:gd name="T12" fmla="*/ 15 w 36"/>
                <a:gd name="T13" fmla="*/ 15 h 37"/>
                <a:gd name="T14" fmla="*/ 18 w 36"/>
                <a:gd name="T15" fmla="*/ 8 h 37"/>
                <a:gd name="T16" fmla="*/ 18 w 36"/>
                <a:gd name="T17" fmla="*/ 8 h 37"/>
                <a:gd name="T18" fmla="*/ 18 w 36"/>
                <a:gd name="T19" fmla="*/ 7 h 37"/>
                <a:gd name="T20" fmla="*/ 11 w 36"/>
                <a:gd name="T21" fmla="*/ 13 h 37"/>
                <a:gd name="T22" fmla="*/ 0 w 36"/>
                <a:gd name="T23" fmla="*/ 28 h 37"/>
                <a:gd name="T24" fmla="*/ 15 w 36"/>
                <a:gd name="T2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37">
                  <a:moveTo>
                    <a:pt x="15" y="37"/>
                  </a:moveTo>
                  <a:cubicBezTo>
                    <a:pt x="15" y="37"/>
                    <a:pt x="23" y="30"/>
                    <a:pt x="26" y="28"/>
                  </a:cubicBezTo>
                  <a:cubicBezTo>
                    <a:pt x="32" y="24"/>
                    <a:pt x="36" y="16"/>
                    <a:pt x="35" y="12"/>
                  </a:cubicBezTo>
                  <a:cubicBezTo>
                    <a:pt x="35" y="9"/>
                    <a:pt x="32" y="2"/>
                    <a:pt x="29" y="1"/>
                  </a:cubicBezTo>
                  <a:cubicBezTo>
                    <a:pt x="26" y="0"/>
                    <a:pt x="24" y="8"/>
                    <a:pt x="22" y="11"/>
                  </a:cubicBezTo>
                  <a:cubicBezTo>
                    <a:pt x="18" y="18"/>
                    <a:pt x="14" y="18"/>
                    <a:pt x="14" y="18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6" y="13"/>
                    <a:pt x="17" y="11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5" y="7"/>
                    <a:pt x="11" y="10"/>
                    <a:pt x="11" y="13"/>
                  </a:cubicBezTo>
                  <a:cubicBezTo>
                    <a:pt x="10" y="15"/>
                    <a:pt x="0" y="28"/>
                    <a:pt x="0" y="28"/>
                  </a:cubicBezTo>
                  <a:lnTo>
                    <a:pt x="15" y="37"/>
                  </a:lnTo>
                  <a:close/>
                </a:path>
              </a:pathLst>
            </a:custGeom>
            <a:solidFill>
              <a:srgbClr val="F7CA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2" name="iṥľïďe"/>
            <p:cNvSpPr/>
            <p:nvPr/>
          </p:nvSpPr>
          <p:spPr bwMode="auto">
            <a:xfrm>
              <a:off x="6394450" y="1892301"/>
              <a:ext cx="63500" cy="68263"/>
            </a:xfrm>
            <a:custGeom>
              <a:avLst/>
              <a:gdLst>
                <a:gd name="T0" fmla="*/ 40 w 40"/>
                <a:gd name="T1" fmla="*/ 12 h 43"/>
                <a:gd name="T2" fmla="*/ 2 w 40"/>
                <a:gd name="T3" fmla="*/ 0 h 43"/>
                <a:gd name="T4" fmla="*/ 0 w 40"/>
                <a:gd name="T5" fmla="*/ 20 h 43"/>
                <a:gd name="T6" fmla="*/ 15 w 40"/>
                <a:gd name="T7" fmla="*/ 43 h 43"/>
                <a:gd name="T8" fmla="*/ 40 w 40"/>
                <a:gd name="T9" fmla="*/ 1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3">
                  <a:moveTo>
                    <a:pt x="40" y="12"/>
                  </a:moveTo>
                  <a:lnTo>
                    <a:pt x="2" y="0"/>
                  </a:lnTo>
                  <a:lnTo>
                    <a:pt x="0" y="20"/>
                  </a:lnTo>
                  <a:lnTo>
                    <a:pt x="15" y="43"/>
                  </a:lnTo>
                  <a:lnTo>
                    <a:pt x="40" y="12"/>
                  </a:lnTo>
                  <a:close/>
                </a:path>
              </a:pathLst>
            </a:custGeom>
            <a:solidFill>
              <a:srgbClr val="EC6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3" name="isľiḓé"/>
            <p:cNvSpPr/>
            <p:nvPr/>
          </p:nvSpPr>
          <p:spPr bwMode="auto">
            <a:xfrm>
              <a:off x="6418263" y="1898651"/>
              <a:ext cx="39688" cy="12700"/>
            </a:xfrm>
            <a:custGeom>
              <a:avLst/>
              <a:gdLst>
                <a:gd name="T0" fmla="*/ 20 w 25"/>
                <a:gd name="T1" fmla="*/ 8 h 8"/>
                <a:gd name="T2" fmla="*/ 0 w 25"/>
                <a:gd name="T3" fmla="*/ 2 h 8"/>
                <a:gd name="T4" fmla="*/ 0 w 25"/>
                <a:gd name="T5" fmla="*/ 0 h 8"/>
                <a:gd name="T6" fmla="*/ 25 w 25"/>
                <a:gd name="T7" fmla="*/ 8 h 8"/>
                <a:gd name="T8" fmla="*/ 20 w 25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8">
                  <a:moveTo>
                    <a:pt x="20" y="8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5" y="8"/>
                  </a:lnTo>
                  <a:lnTo>
                    <a:pt x="20" y="8"/>
                  </a:lnTo>
                  <a:close/>
                </a:path>
              </a:pathLst>
            </a:custGeom>
            <a:solidFill>
              <a:srgbClr val="494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4" name="îšľïdè"/>
            <p:cNvSpPr/>
            <p:nvPr/>
          </p:nvSpPr>
          <p:spPr bwMode="auto">
            <a:xfrm>
              <a:off x="6164263" y="3157538"/>
              <a:ext cx="204788" cy="114300"/>
            </a:xfrm>
            <a:custGeom>
              <a:avLst/>
              <a:gdLst>
                <a:gd name="T0" fmla="*/ 24 w 62"/>
                <a:gd name="T1" fmla="*/ 5 h 35"/>
                <a:gd name="T2" fmla="*/ 33 w 62"/>
                <a:gd name="T3" fmla="*/ 5 h 35"/>
                <a:gd name="T4" fmla="*/ 46 w 62"/>
                <a:gd name="T5" fmla="*/ 1 h 35"/>
                <a:gd name="T6" fmla="*/ 54 w 62"/>
                <a:gd name="T7" fmla="*/ 1 h 35"/>
                <a:gd name="T8" fmla="*/ 60 w 62"/>
                <a:gd name="T9" fmla="*/ 4 h 35"/>
                <a:gd name="T10" fmla="*/ 56 w 62"/>
                <a:gd name="T11" fmla="*/ 17 h 35"/>
                <a:gd name="T12" fmla="*/ 19 w 62"/>
                <a:gd name="T13" fmla="*/ 34 h 35"/>
                <a:gd name="T14" fmla="*/ 1 w 62"/>
                <a:gd name="T15" fmla="*/ 32 h 35"/>
                <a:gd name="T16" fmla="*/ 2 w 62"/>
                <a:gd name="T17" fmla="*/ 7 h 35"/>
                <a:gd name="T18" fmla="*/ 24 w 62"/>
                <a:gd name="T19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35">
                  <a:moveTo>
                    <a:pt x="24" y="5"/>
                  </a:moveTo>
                  <a:cubicBezTo>
                    <a:pt x="24" y="5"/>
                    <a:pt x="27" y="9"/>
                    <a:pt x="33" y="5"/>
                  </a:cubicBezTo>
                  <a:cubicBezTo>
                    <a:pt x="37" y="3"/>
                    <a:pt x="42" y="1"/>
                    <a:pt x="46" y="1"/>
                  </a:cubicBezTo>
                  <a:cubicBezTo>
                    <a:pt x="49" y="0"/>
                    <a:pt x="51" y="0"/>
                    <a:pt x="54" y="1"/>
                  </a:cubicBezTo>
                  <a:cubicBezTo>
                    <a:pt x="55" y="1"/>
                    <a:pt x="59" y="2"/>
                    <a:pt x="60" y="4"/>
                  </a:cubicBezTo>
                  <a:cubicBezTo>
                    <a:pt x="62" y="9"/>
                    <a:pt x="59" y="14"/>
                    <a:pt x="56" y="17"/>
                  </a:cubicBezTo>
                  <a:cubicBezTo>
                    <a:pt x="45" y="26"/>
                    <a:pt x="33" y="33"/>
                    <a:pt x="19" y="34"/>
                  </a:cubicBezTo>
                  <a:cubicBezTo>
                    <a:pt x="13" y="34"/>
                    <a:pt x="6" y="35"/>
                    <a:pt x="1" y="32"/>
                  </a:cubicBezTo>
                  <a:cubicBezTo>
                    <a:pt x="1" y="32"/>
                    <a:pt x="0" y="9"/>
                    <a:pt x="2" y="7"/>
                  </a:cubicBezTo>
                  <a:lnTo>
                    <a:pt x="24" y="5"/>
                  </a:lnTo>
                  <a:close/>
                </a:path>
              </a:pathLst>
            </a:custGeom>
            <a:solidFill>
              <a:srgbClr val="B64D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5" name="îṥ1îḓê"/>
            <p:cNvSpPr/>
            <p:nvPr/>
          </p:nvSpPr>
          <p:spPr bwMode="auto">
            <a:xfrm>
              <a:off x="6156325" y="2484438"/>
              <a:ext cx="146050" cy="725488"/>
            </a:xfrm>
            <a:custGeom>
              <a:avLst/>
              <a:gdLst>
                <a:gd name="T0" fmla="*/ 13 w 44"/>
                <a:gd name="T1" fmla="*/ 0 h 220"/>
                <a:gd name="T2" fmla="*/ 7 w 44"/>
                <a:gd name="T3" fmla="*/ 50 h 220"/>
                <a:gd name="T4" fmla="*/ 0 w 44"/>
                <a:gd name="T5" fmla="*/ 208 h 220"/>
                <a:gd name="T6" fmla="*/ 37 w 44"/>
                <a:gd name="T7" fmla="*/ 215 h 220"/>
                <a:gd name="T8" fmla="*/ 44 w 44"/>
                <a:gd name="T9" fmla="*/ 1 h 220"/>
                <a:gd name="T10" fmla="*/ 13 w 44"/>
                <a:gd name="T11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220">
                  <a:moveTo>
                    <a:pt x="13" y="0"/>
                  </a:moveTo>
                  <a:cubicBezTo>
                    <a:pt x="13" y="0"/>
                    <a:pt x="6" y="28"/>
                    <a:pt x="7" y="50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13" y="220"/>
                    <a:pt x="37" y="215"/>
                  </a:cubicBezTo>
                  <a:cubicBezTo>
                    <a:pt x="44" y="1"/>
                    <a:pt x="44" y="1"/>
                    <a:pt x="44" y="1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rgbClr val="494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6" name="îš1îḍê"/>
            <p:cNvSpPr/>
            <p:nvPr/>
          </p:nvSpPr>
          <p:spPr bwMode="auto">
            <a:xfrm>
              <a:off x="6329363" y="3203576"/>
              <a:ext cx="203200" cy="111125"/>
            </a:xfrm>
            <a:custGeom>
              <a:avLst/>
              <a:gdLst>
                <a:gd name="T0" fmla="*/ 24 w 62"/>
                <a:gd name="T1" fmla="*/ 5 h 34"/>
                <a:gd name="T2" fmla="*/ 34 w 62"/>
                <a:gd name="T3" fmla="*/ 5 h 34"/>
                <a:gd name="T4" fmla="*/ 46 w 62"/>
                <a:gd name="T5" fmla="*/ 0 h 34"/>
                <a:gd name="T6" fmla="*/ 54 w 62"/>
                <a:gd name="T7" fmla="*/ 1 h 34"/>
                <a:gd name="T8" fmla="*/ 60 w 62"/>
                <a:gd name="T9" fmla="*/ 4 h 34"/>
                <a:gd name="T10" fmla="*/ 56 w 62"/>
                <a:gd name="T11" fmla="*/ 17 h 34"/>
                <a:gd name="T12" fmla="*/ 19 w 62"/>
                <a:gd name="T13" fmla="*/ 34 h 34"/>
                <a:gd name="T14" fmla="*/ 1 w 62"/>
                <a:gd name="T15" fmla="*/ 32 h 34"/>
                <a:gd name="T16" fmla="*/ 2 w 62"/>
                <a:gd name="T17" fmla="*/ 6 h 34"/>
                <a:gd name="T18" fmla="*/ 24 w 62"/>
                <a:gd name="T19" fmla="*/ 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34">
                  <a:moveTo>
                    <a:pt x="24" y="5"/>
                  </a:moveTo>
                  <a:cubicBezTo>
                    <a:pt x="24" y="5"/>
                    <a:pt x="28" y="9"/>
                    <a:pt x="34" y="5"/>
                  </a:cubicBezTo>
                  <a:cubicBezTo>
                    <a:pt x="37" y="3"/>
                    <a:pt x="42" y="1"/>
                    <a:pt x="46" y="0"/>
                  </a:cubicBezTo>
                  <a:cubicBezTo>
                    <a:pt x="49" y="0"/>
                    <a:pt x="51" y="0"/>
                    <a:pt x="54" y="1"/>
                  </a:cubicBezTo>
                  <a:cubicBezTo>
                    <a:pt x="56" y="1"/>
                    <a:pt x="59" y="2"/>
                    <a:pt x="60" y="4"/>
                  </a:cubicBezTo>
                  <a:cubicBezTo>
                    <a:pt x="62" y="9"/>
                    <a:pt x="60" y="14"/>
                    <a:pt x="56" y="17"/>
                  </a:cubicBezTo>
                  <a:cubicBezTo>
                    <a:pt x="45" y="26"/>
                    <a:pt x="33" y="32"/>
                    <a:pt x="19" y="34"/>
                  </a:cubicBezTo>
                  <a:cubicBezTo>
                    <a:pt x="13" y="34"/>
                    <a:pt x="6" y="34"/>
                    <a:pt x="1" y="32"/>
                  </a:cubicBezTo>
                  <a:cubicBezTo>
                    <a:pt x="1" y="32"/>
                    <a:pt x="0" y="9"/>
                    <a:pt x="2" y="6"/>
                  </a:cubicBezTo>
                  <a:lnTo>
                    <a:pt x="24" y="5"/>
                  </a:lnTo>
                  <a:close/>
                </a:path>
              </a:pathLst>
            </a:custGeom>
            <a:solidFill>
              <a:srgbClr val="B64D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7" name="íSļíḑè"/>
            <p:cNvSpPr/>
            <p:nvPr/>
          </p:nvSpPr>
          <p:spPr bwMode="auto">
            <a:xfrm>
              <a:off x="6269038" y="2474913"/>
              <a:ext cx="177800" cy="781050"/>
            </a:xfrm>
            <a:custGeom>
              <a:avLst/>
              <a:gdLst>
                <a:gd name="T0" fmla="*/ 5 w 54"/>
                <a:gd name="T1" fmla="*/ 0 h 237"/>
                <a:gd name="T2" fmla="*/ 6 w 54"/>
                <a:gd name="T3" fmla="*/ 48 h 237"/>
                <a:gd name="T4" fmla="*/ 17 w 54"/>
                <a:gd name="T5" fmla="*/ 229 h 237"/>
                <a:gd name="T6" fmla="*/ 54 w 54"/>
                <a:gd name="T7" fmla="*/ 229 h 237"/>
                <a:gd name="T8" fmla="*/ 45 w 54"/>
                <a:gd name="T9" fmla="*/ 16 h 237"/>
                <a:gd name="T10" fmla="*/ 5 w 54"/>
                <a:gd name="T11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236">
                  <a:moveTo>
                    <a:pt x="5" y="0"/>
                  </a:moveTo>
                  <a:cubicBezTo>
                    <a:pt x="5" y="0"/>
                    <a:pt x="0" y="22"/>
                    <a:pt x="6" y="48"/>
                  </a:cubicBezTo>
                  <a:cubicBezTo>
                    <a:pt x="17" y="229"/>
                    <a:pt x="17" y="229"/>
                    <a:pt x="17" y="229"/>
                  </a:cubicBezTo>
                  <a:cubicBezTo>
                    <a:pt x="17" y="229"/>
                    <a:pt x="34" y="237"/>
                    <a:pt x="54" y="229"/>
                  </a:cubicBezTo>
                  <a:cubicBezTo>
                    <a:pt x="45" y="16"/>
                    <a:pt x="45" y="16"/>
                    <a:pt x="45" y="16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494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8" name="íşļîḓè"/>
            <p:cNvSpPr/>
            <p:nvPr/>
          </p:nvSpPr>
          <p:spPr bwMode="auto">
            <a:xfrm>
              <a:off x="6167438" y="2063751"/>
              <a:ext cx="273050" cy="484188"/>
            </a:xfrm>
            <a:custGeom>
              <a:avLst/>
              <a:gdLst>
                <a:gd name="T0" fmla="*/ 80 w 83"/>
                <a:gd name="T1" fmla="*/ 131 h 147"/>
                <a:gd name="T2" fmla="*/ 81 w 83"/>
                <a:gd name="T3" fmla="*/ 77 h 147"/>
                <a:gd name="T4" fmla="*/ 83 w 83"/>
                <a:gd name="T5" fmla="*/ 32 h 147"/>
                <a:gd name="T6" fmla="*/ 83 w 83"/>
                <a:gd name="T7" fmla="*/ 23 h 147"/>
                <a:gd name="T8" fmla="*/ 56 w 83"/>
                <a:gd name="T9" fmla="*/ 8 h 147"/>
                <a:gd name="T10" fmla="*/ 25 w 83"/>
                <a:gd name="T11" fmla="*/ 0 h 147"/>
                <a:gd name="T12" fmla="*/ 13 w 83"/>
                <a:gd name="T13" fmla="*/ 3 h 147"/>
                <a:gd name="T14" fmla="*/ 3 w 83"/>
                <a:gd name="T15" fmla="*/ 12 h 147"/>
                <a:gd name="T16" fmla="*/ 2 w 83"/>
                <a:gd name="T17" fmla="*/ 47 h 147"/>
                <a:gd name="T18" fmla="*/ 7 w 83"/>
                <a:gd name="T19" fmla="*/ 83 h 147"/>
                <a:gd name="T20" fmla="*/ 8 w 83"/>
                <a:gd name="T21" fmla="*/ 123 h 147"/>
                <a:gd name="T22" fmla="*/ 10 w 83"/>
                <a:gd name="T23" fmla="*/ 128 h 147"/>
                <a:gd name="T24" fmla="*/ 76 w 83"/>
                <a:gd name="T25" fmla="*/ 141 h 147"/>
                <a:gd name="T26" fmla="*/ 80 w 83"/>
                <a:gd name="T27" fmla="*/ 13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3" h="147">
                  <a:moveTo>
                    <a:pt x="80" y="131"/>
                  </a:moveTo>
                  <a:cubicBezTo>
                    <a:pt x="80" y="113"/>
                    <a:pt x="81" y="95"/>
                    <a:pt x="81" y="77"/>
                  </a:cubicBezTo>
                  <a:cubicBezTo>
                    <a:pt x="81" y="62"/>
                    <a:pt x="83" y="47"/>
                    <a:pt x="83" y="32"/>
                  </a:cubicBezTo>
                  <a:cubicBezTo>
                    <a:pt x="83" y="29"/>
                    <a:pt x="83" y="26"/>
                    <a:pt x="83" y="23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8" y="3"/>
                    <a:pt x="4" y="7"/>
                    <a:pt x="3" y="12"/>
                  </a:cubicBezTo>
                  <a:cubicBezTo>
                    <a:pt x="1" y="21"/>
                    <a:pt x="0" y="35"/>
                    <a:pt x="2" y="47"/>
                  </a:cubicBezTo>
                  <a:cubicBezTo>
                    <a:pt x="4" y="55"/>
                    <a:pt x="5" y="69"/>
                    <a:pt x="7" y="83"/>
                  </a:cubicBezTo>
                  <a:cubicBezTo>
                    <a:pt x="7" y="84"/>
                    <a:pt x="9" y="112"/>
                    <a:pt x="8" y="123"/>
                  </a:cubicBezTo>
                  <a:cubicBezTo>
                    <a:pt x="8" y="123"/>
                    <a:pt x="8" y="125"/>
                    <a:pt x="10" y="128"/>
                  </a:cubicBezTo>
                  <a:cubicBezTo>
                    <a:pt x="31" y="147"/>
                    <a:pt x="76" y="141"/>
                    <a:pt x="76" y="141"/>
                  </a:cubicBezTo>
                  <a:cubicBezTo>
                    <a:pt x="81" y="140"/>
                    <a:pt x="80" y="135"/>
                    <a:pt x="80" y="131"/>
                  </a:cubicBezTo>
                  <a:close/>
                </a:path>
              </a:pathLst>
            </a:custGeom>
            <a:solidFill>
              <a:srgbClr val="FFB1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9" name="îSḻíďe"/>
            <p:cNvSpPr/>
            <p:nvPr/>
          </p:nvSpPr>
          <p:spPr bwMode="auto">
            <a:xfrm>
              <a:off x="6210300" y="1835151"/>
              <a:ext cx="220663" cy="244475"/>
            </a:xfrm>
            <a:custGeom>
              <a:avLst/>
              <a:gdLst>
                <a:gd name="T0" fmla="*/ 16 w 67"/>
                <a:gd name="T1" fmla="*/ 1 h 74"/>
                <a:gd name="T2" fmla="*/ 41 w 67"/>
                <a:gd name="T3" fmla="*/ 2 h 74"/>
                <a:gd name="T4" fmla="*/ 63 w 67"/>
                <a:gd name="T5" fmla="*/ 25 h 74"/>
                <a:gd name="T6" fmla="*/ 61 w 67"/>
                <a:gd name="T7" fmla="*/ 67 h 74"/>
                <a:gd name="T8" fmla="*/ 40 w 67"/>
                <a:gd name="T9" fmla="*/ 71 h 74"/>
                <a:gd name="T10" fmla="*/ 15 w 67"/>
                <a:gd name="T11" fmla="*/ 61 h 74"/>
                <a:gd name="T12" fmla="*/ 0 w 67"/>
                <a:gd name="T13" fmla="*/ 27 h 74"/>
                <a:gd name="T14" fmla="*/ 16 w 67"/>
                <a:gd name="T15" fmla="*/ 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74">
                  <a:moveTo>
                    <a:pt x="16" y="1"/>
                  </a:moveTo>
                  <a:cubicBezTo>
                    <a:pt x="24" y="0"/>
                    <a:pt x="34" y="0"/>
                    <a:pt x="41" y="2"/>
                  </a:cubicBezTo>
                  <a:cubicBezTo>
                    <a:pt x="54" y="6"/>
                    <a:pt x="60" y="14"/>
                    <a:pt x="63" y="25"/>
                  </a:cubicBezTo>
                  <a:cubicBezTo>
                    <a:pt x="66" y="37"/>
                    <a:pt x="67" y="57"/>
                    <a:pt x="61" y="67"/>
                  </a:cubicBezTo>
                  <a:cubicBezTo>
                    <a:pt x="56" y="74"/>
                    <a:pt x="47" y="73"/>
                    <a:pt x="40" y="71"/>
                  </a:cubicBezTo>
                  <a:cubicBezTo>
                    <a:pt x="32" y="69"/>
                    <a:pt x="22" y="66"/>
                    <a:pt x="15" y="61"/>
                  </a:cubicBezTo>
                  <a:cubicBezTo>
                    <a:pt x="6" y="54"/>
                    <a:pt x="1" y="38"/>
                    <a:pt x="0" y="27"/>
                  </a:cubicBezTo>
                  <a:cubicBezTo>
                    <a:pt x="0" y="18"/>
                    <a:pt x="5" y="3"/>
                    <a:pt x="16" y="1"/>
                  </a:cubicBezTo>
                  <a:close/>
                </a:path>
              </a:pathLst>
            </a:custGeom>
            <a:solidFill>
              <a:srgbClr val="F7CA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0" name="ïšľîḍé"/>
            <p:cNvSpPr/>
            <p:nvPr/>
          </p:nvSpPr>
          <p:spPr bwMode="auto">
            <a:xfrm>
              <a:off x="6249988" y="2027238"/>
              <a:ext cx="104775" cy="68263"/>
            </a:xfrm>
            <a:custGeom>
              <a:avLst/>
              <a:gdLst>
                <a:gd name="T0" fmla="*/ 0 w 32"/>
                <a:gd name="T1" fmla="*/ 0 h 21"/>
                <a:gd name="T2" fmla="*/ 3 w 32"/>
                <a:gd name="T3" fmla="*/ 3 h 21"/>
                <a:gd name="T4" fmla="*/ 28 w 32"/>
                <a:gd name="T5" fmla="*/ 13 h 21"/>
                <a:gd name="T6" fmla="*/ 32 w 32"/>
                <a:gd name="T7" fmla="*/ 14 h 21"/>
                <a:gd name="T8" fmla="*/ 31 w 32"/>
                <a:gd name="T9" fmla="*/ 19 h 21"/>
                <a:gd name="T10" fmla="*/ 9 w 32"/>
                <a:gd name="T11" fmla="*/ 19 h 21"/>
                <a:gd name="T12" fmla="*/ 0 w 32"/>
                <a:gd name="T13" fmla="*/ 11 h 21"/>
                <a:gd name="T14" fmla="*/ 0 w 32"/>
                <a:gd name="T1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21">
                  <a:moveTo>
                    <a:pt x="0" y="0"/>
                  </a:moveTo>
                  <a:cubicBezTo>
                    <a:pt x="1" y="1"/>
                    <a:pt x="2" y="2"/>
                    <a:pt x="3" y="3"/>
                  </a:cubicBezTo>
                  <a:cubicBezTo>
                    <a:pt x="10" y="8"/>
                    <a:pt x="20" y="11"/>
                    <a:pt x="28" y="13"/>
                  </a:cubicBezTo>
                  <a:cubicBezTo>
                    <a:pt x="30" y="14"/>
                    <a:pt x="31" y="14"/>
                    <a:pt x="32" y="14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23" y="21"/>
                    <a:pt x="15" y="20"/>
                    <a:pt x="9" y="19"/>
                  </a:cubicBezTo>
                  <a:cubicBezTo>
                    <a:pt x="4" y="17"/>
                    <a:pt x="0" y="15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7B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1" name="ïṩḷîḋe"/>
            <p:cNvSpPr/>
            <p:nvPr/>
          </p:nvSpPr>
          <p:spPr bwMode="auto">
            <a:xfrm>
              <a:off x="6351588" y="1981201"/>
              <a:ext cx="69850" cy="111125"/>
            </a:xfrm>
            <a:custGeom>
              <a:avLst/>
              <a:gdLst>
                <a:gd name="T0" fmla="*/ 4 w 21"/>
                <a:gd name="T1" fmla="*/ 0 h 34"/>
                <a:gd name="T2" fmla="*/ 12 w 21"/>
                <a:gd name="T3" fmla="*/ 17 h 34"/>
                <a:gd name="T4" fmla="*/ 20 w 21"/>
                <a:gd name="T5" fmla="*/ 18 h 34"/>
                <a:gd name="T6" fmla="*/ 20 w 21"/>
                <a:gd name="T7" fmla="*/ 25 h 34"/>
                <a:gd name="T8" fmla="*/ 13 w 21"/>
                <a:gd name="T9" fmla="*/ 34 h 34"/>
                <a:gd name="T10" fmla="*/ 1 w 21"/>
                <a:gd name="T11" fmla="*/ 26 h 34"/>
                <a:gd name="T12" fmla="*/ 0 w 21"/>
                <a:gd name="T13" fmla="*/ 3 h 34"/>
                <a:gd name="T14" fmla="*/ 1 w 21"/>
                <a:gd name="T15" fmla="*/ 1 h 34"/>
                <a:gd name="T16" fmla="*/ 4 w 21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34">
                  <a:moveTo>
                    <a:pt x="4" y="0"/>
                  </a:moveTo>
                  <a:cubicBezTo>
                    <a:pt x="4" y="0"/>
                    <a:pt x="7" y="15"/>
                    <a:pt x="12" y="17"/>
                  </a:cubicBezTo>
                  <a:cubicBezTo>
                    <a:pt x="17" y="20"/>
                    <a:pt x="20" y="18"/>
                    <a:pt x="20" y="18"/>
                  </a:cubicBezTo>
                  <a:cubicBezTo>
                    <a:pt x="20" y="18"/>
                    <a:pt x="21" y="22"/>
                    <a:pt x="20" y="25"/>
                  </a:cubicBezTo>
                  <a:cubicBezTo>
                    <a:pt x="19" y="28"/>
                    <a:pt x="15" y="34"/>
                    <a:pt x="13" y="34"/>
                  </a:cubicBezTo>
                  <a:cubicBezTo>
                    <a:pt x="10" y="34"/>
                    <a:pt x="1" y="31"/>
                    <a:pt x="1" y="26"/>
                  </a:cubicBezTo>
                  <a:cubicBezTo>
                    <a:pt x="2" y="21"/>
                    <a:pt x="0" y="3"/>
                    <a:pt x="0" y="3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B64D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2" name="iśḷîḑé"/>
            <p:cNvSpPr/>
            <p:nvPr/>
          </p:nvSpPr>
          <p:spPr bwMode="auto">
            <a:xfrm>
              <a:off x="6210300" y="1822451"/>
              <a:ext cx="239713" cy="238125"/>
            </a:xfrm>
            <a:custGeom>
              <a:avLst/>
              <a:gdLst>
                <a:gd name="T0" fmla="*/ 69 w 73"/>
                <a:gd name="T1" fmla="*/ 5 h 72"/>
                <a:gd name="T2" fmla="*/ 45 w 73"/>
                <a:gd name="T3" fmla="*/ 4 h 72"/>
                <a:gd name="T4" fmla="*/ 10 w 73"/>
                <a:gd name="T5" fmla="*/ 8 h 72"/>
                <a:gd name="T6" fmla="*/ 10 w 73"/>
                <a:gd name="T7" fmla="*/ 8 h 72"/>
                <a:gd name="T8" fmla="*/ 0 w 73"/>
                <a:gd name="T9" fmla="*/ 31 h 72"/>
                <a:gd name="T10" fmla="*/ 6 w 73"/>
                <a:gd name="T11" fmla="*/ 53 h 72"/>
                <a:gd name="T12" fmla="*/ 27 w 73"/>
                <a:gd name="T13" fmla="*/ 71 h 72"/>
                <a:gd name="T14" fmla="*/ 39 w 73"/>
                <a:gd name="T15" fmla="*/ 62 h 72"/>
                <a:gd name="T16" fmla="*/ 36 w 73"/>
                <a:gd name="T17" fmla="*/ 45 h 72"/>
                <a:gd name="T18" fmla="*/ 43 w 73"/>
                <a:gd name="T19" fmla="*/ 51 h 72"/>
                <a:gd name="T20" fmla="*/ 47 w 73"/>
                <a:gd name="T21" fmla="*/ 42 h 72"/>
                <a:gd name="T22" fmla="*/ 47 w 73"/>
                <a:gd name="T23" fmla="*/ 33 h 72"/>
                <a:gd name="T24" fmla="*/ 63 w 73"/>
                <a:gd name="T25" fmla="*/ 27 h 72"/>
                <a:gd name="T26" fmla="*/ 69 w 73"/>
                <a:gd name="T27" fmla="*/ 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72">
                  <a:moveTo>
                    <a:pt x="69" y="5"/>
                  </a:moveTo>
                  <a:cubicBezTo>
                    <a:pt x="69" y="5"/>
                    <a:pt x="59" y="10"/>
                    <a:pt x="45" y="4"/>
                  </a:cubicBezTo>
                  <a:cubicBezTo>
                    <a:pt x="37" y="0"/>
                    <a:pt x="16" y="1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3" y="13"/>
                    <a:pt x="0" y="24"/>
                    <a:pt x="0" y="31"/>
                  </a:cubicBezTo>
                  <a:cubicBezTo>
                    <a:pt x="1" y="38"/>
                    <a:pt x="3" y="46"/>
                    <a:pt x="6" y="53"/>
                  </a:cubicBezTo>
                  <a:cubicBezTo>
                    <a:pt x="14" y="72"/>
                    <a:pt x="27" y="71"/>
                    <a:pt x="27" y="71"/>
                  </a:cubicBezTo>
                  <a:cubicBezTo>
                    <a:pt x="29" y="70"/>
                    <a:pt x="39" y="62"/>
                    <a:pt x="39" y="62"/>
                  </a:cubicBezTo>
                  <a:cubicBezTo>
                    <a:pt x="35" y="60"/>
                    <a:pt x="32" y="47"/>
                    <a:pt x="36" y="45"/>
                  </a:cubicBezTo>
                  <a:cubicBezTo>
                    <a:pt x="40" y="43"/>
                    <a:pt x="43" y="51"/>
                    <a:pt x="43" y="51"/>
                  </a:cubicBezTo>
                  <a:cubicBezTo>
                    <a:pt x="46" y="50"/>
                    <a:pt x="49" y="47"/>
                    <a:pt x="47" y="42"/>
                  </a:cubicBezTo>
                  <a:cubicBezTo>
                    <a:pt x="45" y="38"/>
                    <a:pt x="47" y="33"/>
                    <a:pt x="47" y="33"/>
                  </a:cubicBezTo>
                  <a:cubicBezTo>
                    <a:pt x="54" y="33"/>
                    <a:pt x="61" y="29"/>
                    <a:pt x="63" y="27"/>
                  </a:cubicBezTo>
                  <a:cubicBezTo>
                    <a:pt x="63" y="27"/>
                    <a:pt x="73" y="21"/>
                    <a:pt x="69" y="5"/>
                  </a:cubicBezTo>
                  <a:close/>
                </a:path>
              </a:pathLst>
            </a:custGeom>
            <a:solidFill>
              <a:srgbClr val="B64D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3" name="iṩliḑe"/>
            <p:cNvSpPr/>
            <p:nvPr/>
          </p:nvSpPr>
          <p:spPr bwMode="auto">
            <a:xfrm>
              <a:off x="6238875" y="2043113"/>
              <a:ext cx="125413" cy="82550"/>
            </a:xfrm>
            <a:custGeom>
              <a:avLst/>
              <a:gdLst>
                <a:gd name="T0" fmla="*/ 3 w 38"/>
                <a:gd name="T1" fmla="*/ 0 h 25"/>
                <a:gd name="T2" fmla="*/ 0 w 38"/>
                <a:gd name="T3" fmla="*/ 7 h 25"/>
                <a:gd name="T4" fmla="*/ 38 w 38"/>
                <a:gd name="T5" fmla="*/ 16 h 25"/>
                <a:gd name="T6" fmla="*/ 35 w 38"/>
                <a:gd name="T7" fmla="*/ 11 h 25"/>
                <a:gd name="T8" fmla="*/ 3 w 38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5">
                  <a:moveTo>
                    <a:pt x="3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14" y="25"/>
                    <a:pt x="38" y="16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5" y="11"/>
                    <a:pt x="13" y="15"/>
                    <a:pt x="3" y="0"/>
                  </a:cubicBez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4" name="ïSḷîdé"/>
            <p:cNvSpPr/>
            <p:nvPr/>
          </p:nvSpPr>
          <p:spPr bwMode="auto">
            <a:xfrm>
              <a:off x="6394450" y="1911351"/>
              <a:ext cx="63500" cy="82550"/>
            </a:xfrm>
            <a:custGeom>
              <a:avLst/>
              <a:gdLst>
                <a:gd name="T0" fmla="*/ 19 w 19"/>
                <a:gd name="T1" fmla="*/ 0 h 25"/>
                <a:gd name="T2" fmla="*/ 2 w 19"/>
                <a:gd name="T3" fmla="*/ 4 h 25"/>
                <a:gd name="T4" fmla="*/ 0 w 19"/>
                <a:gd name="T5" fmla="*/ 7 h 25"/>
                <a:gd name="T6" fmla="*/ 1 w 19"/>
                <a:gd name="T7" fmla="*/ 23 h 25"/>
                <a:gd name="T8" fmla="*/ 3 w 19"/>
                <a:gd name="T9" fmla="*/ 25 h 25"/>
                <a:gd name="T10" fmla="*/ 19 w 19"/>
                <a:gd name="T11" fmla="*/ 21 h 25"/>
                <a:gd name="T12" fmla="*/ 19 w 19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5">
                  <a:moveTo>
                    <a:pt x="19" y="0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5"/>
                    <a:pt x="0" y="7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4"/>
                    <a:pt x="2" y="25"/>
                    <a:pt x="3" y="25"/>
                  </a:cubicBezTo>
                  <a:cubicBezTo>
                    <a:pt x="19" y="21"/>
                    <a:pt x="19" y="21"/>
                    <a:pt x="19" y="21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EC6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5" name="ïś1ïḓé"/>
            <p:cNvSpPr/>
            <p:nvPr/>
          </p:nvSpPr>
          <p:spPr bwMode="auto">
            <a:xfrm>
              <a:off x="6450013" y="1911351"/>
              <a:ext cx="7938" cy="69850"/>
            </a:xfrm>
            <a:prstGeom prst="rect">
              <a:avLst/>
            </a:prstGeom>
            <a:solidFill>
              <a:srgbClr val="494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6" name="íṧļiḑe"/>
            <p:cNvSpPr/>
            <p:nvPr/>
          </p:nvSpPr>
          <p:spPr bwMode="auto">
            <a:xfrm>
              <a:off x="6351588" y="2012951"/>
              <a:ext cx="455613" cy="263525"/>
            </a:xfrm>
            <a:custGeom>
              <a:avLst/>
              <a:gdLst>
                <a:gd name="T0" fmla="*/ 22 w 138"/>
                <a:gd name="T1" fmla="*/ 36 h 80"/>
                <a:gd name="T2" fmla="*/ 122 w 138"/>
                <a:gd name="T3" fmla="*/ 1 h 80"/>
                <a:gd name="T4" fmla="*/ 138 w 138"/>
                <a:gd name="T5" fmla="*/ 15 h 80"/>
                <a:gd name="T6" fmla="*/ 20 w 138"/>
                <a:gd name="T7" fmla="*/ 67 h 80"/>
                <a:gd name="T8" fmla="*/ 22 w 138"/>
                <a:gd name="T9" fmla="*/ 3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80">
                  <a:moveTo>
                    <a:pt x="22" y="36"/>
                  </a:moveTo>
                  <a:cubicBezTo>
                    <a:pt x="22" y="36"/>
                    <a:pt x="80" y="47"/>
                    <a:pt x="122" y="1"/>
                  </a:cubicBezTo>
                  <a:cubicBezTo>
                    <a:pt x="122" y="1"/>
                    <a:pt x="135" y="0"/>
                    <a:pt x="138" y="15"/>
                  </a:cubicBezTo>
                  <a:cubicBezTo>
                    <a:pt x="138" y="15"/>
                    <a:pt x="90" y="80"/>
                    <a:pt x="20" y="67"/>
                  </a:cubicBezTo>
                  <a:cubicBezTo>
                    <a:pt x="20" y="67"/>
                    <a:pt x="0" y="45"/>
                    <a:pt x="22" y="36"/>
                  </a:cubicBezTo>
                  <a:close/>
                </a:path>
              </a:pathLst>
            </a:custGeom>
            <a:solidFill>
              <a:srgbClr val="FFB1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7" name="îŝḷíḍè"/>
            <p:cNvSpPr/>
            <p:nvPr/>
          </p:nvSpPr>
          <p:spPr bwMode="auto">
            <a:xfrm>
              <a:off x="6196013" y="1901826"/>
              <a:ext cx="198438" cy="82550"/>
            </a:xfrm>
            <a:custGeom>
              <a:avLst/>
              <a:gdLst>
                <a:gd name="T0" fmla="*/ 60 w 60"/>
                <a:gd name="T1" fmla="*/ 14 h 25"/>
                <a:gd name="T2" fmla="*/ 5 w 60"/>
                <a:gd name="T3" fmla="*/ 0 h 25"/>
                <a:gd name="T4" fmla="*/ 5 w 60"/>
                <a:gd name="T5" fmla="*/ 10 h 25"/>
                <a:gd name="T6" fmla="*/ 60 w 60"/>
                <a:gd name="T7" fmla="*/ 21 h 25"/>
                <a:gd name="T8" fmla="*/ 60 w 60"/>
                <a:gd name="T9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5">
                  <a:moveTo>
                    <a:pt x="60" y="14"/>
                  </a:moveTo>
                  <a:cubicBezTo>
                    <a:pt x="60" y="14"/>
                    <a:pt x="23" y="18"/>
                    <a:pt x="5" y="0"/>
                  </a:cubicBezTo>
                  <a:cubicBezTo>
                    <a:pt x="5" y="0"/>
                    <a:pt x="0" y="5"/>
                    <a:pt x="5" y="10"/>
                  </a:cubicBezTo>
                  <a:cubicBezTo>
                    <a:pt x="5" y="10"/>
                    <a:pt x="25" y="25"/>
                    <a:pt x="60" y="21"/>
                  </a:cubicBezTo>
                  <a:lnTo>
                    <a:pt x="60" y="14"/>
                  </a:lnTo>
                  <a:close/>
                </a:path>
              </a:pathLst>
            </a:custGeom>
            <a:solidFill>
              <a:srgbClr val="734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77" name="îšľiḋè"/>
            <p:cNvSpPr/>
            <p:nvPr/>
          </p:nvSpPr>
          <p:spPr bwMode="auto">
            <a:xfrm>
              <a:off x="3467100" y="3328988"/>
              <a:ext cx="1412875" cy="503237"/>
            </a:xfrm>
            <a:custGeom>
              <a:avLst/>
              <a:gdLst>
                <a:gd name="T0" fmla="*/ 422 w 426"/>
                <a:gd name="T1" fmla="*/ 8 h 152"/>
                <a:gd name="T2" fmla="*/ 397 w 426"/>
                <a:gd name="T3" fmla="*/ 22 h 152"/>
                <a:gd name="T4" fmla="*/ 211 w 426"/>
                <a:gd name="T5" fmla="*/ 130 h 152"/>
                <a:gd name="T6" fmla="*/ 202 w 426"/>
                <a:gd name="T7" fmla="*/ 130 h 152"/>
                <a:gd name="T8" fmla="*/ 9 w 426"/>
                <a:gd name="T9" fmla="*/ 19 h 152"/>
                <a:gd name="T10" fmla="*/ 3 w 426"/>
                <a:gd name="T11" fmla="*/ 15 h 152"/>
                <a:gd name="T12" fmla="*/ 0 w 426"/>
                <a:gd name="T13" fmla="*/ 10 h 152"/>
                <a:gd name="T14" fmla="*/ 0 w 426"/>
                <a:gd name="T15" fmla="*/ 31 h 152"/>
                <a:gd name="T16" fmla="*/ 3 w 426"/>
                <a:gd name="T17" fmla="*/ 36 h 152"/>
                <a:gd name="T18" fmla="*/ 9 w 426"/>
                <a:gd name="T19" fmla="*/ 39 h 152"/>
                <a:gd name="T20" fmla="*/ 202 w 426"/>
                <a:gd name="T21" fmla="*/ 151 h 152"/>
                <a:gd name="T22" fmla="*/ 211 w 426"/>
                <a:gd name="T23" fmla="*/ 151 h 152"/>
                <a:gd name="T24" fmla="*/ 397 w 426"/>
                <a:gd name="T25" fmla="*/ 43 h 152"/>
                <a:gd name="T26" fmla="*/ 422 w 426"/>
                <a:gd name="T27" fmla="*/ 29 h 152"/>
                <a:gd name="T28" fmla="*/ 426 w 426"/>
                <a:gd name="T29" fmla="*/ 21 h 152"/>
                <a:gd name="T30" fmla="*/ 426 w 426"/>
                <a:gd name="T31" fmla="*/ 21 h 152"/>
                <a:gd name="T32" fmla="*/ 426 w 426"/>
                <a:gd name="T33" fmla="*/ 0 h 152"/>
                <a:gd name="T34" fmla="*/ 426 w 426"/>
                <a:gd name="T35" fmla="*/ 0 h 152"/>
                <a:gd name="T36" fmla="*/ 422 w 426"/>
                <a:gd name="T37" fmla="*/ 8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6" h="152">
                  <a:moveTo>
                    <a:pt x="422" y="8"/>
                  </a:moveTo>
                  <a:cubicBezTo>
                    <a:pt x="397" y="22"/>
                    <a:pt x="397" y="22"/>
                    <a:pt x="397" y="22"/>
                  </a:cubicBezTo>
                  <a:cubicBezTo>
                    <a:pt x="211" y="130"/>
                    <a:pt x="211" y="130"/>
                    <a:pt x="211" y="130"/>
                  </a:cubicBezTo>
                  <a:cubicBezTo>
                    <a:pt x="208" y="132"/>
                    <a:pt x="204" y="132"/>
                    <a:pt x="202" y="130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1" y="14"/>
                    <a:pt x="0" y="12"/>
                    <a:pt x="0" y="1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1" y="35"/>
                    <a:pt x="3" y="36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202" y="151"/>
                    <a:pt x="202" y="151"/>
                    <a:pt x="202" y="151"/>
                  </a:cubicBezTo>
                  <a:cubicBezTo>
                    <a:pt x="204" y="152"/>
                    <a:pt x="208" y="152"/>
                    <a:pt x="211" y="151"/>
                  </a:cubicBezTo>
                  <a:cubicBezTo>
                    <a:pt x="397" y="43"/>
                    <a:pt x="397" y="43"/>
                    <a:pt x="397" y="43"/>
                  </a:cubicBezTo>
                  <a:cubicBezTo>
                    <a:pt x="422" y="29"/>
                    <a:pt x="422" y="29"/>
                    <a:pt x="422" y="29"/>
                  </a:cubicBezTo>
                  <a:cubicBezTo>
                    <a:pt x="425" y="27"/>
                    <a:pt x="426" y="24"/>
                    <a:pt x="426" y="21"/>
                  </a:cubicBezTo>
                  <a:cubicBezTo>
                    <a:pt x="426" y="21"/>
                    <a:pt x="426" y="21"/>
                    <a:pt x="426" y="21"/>
                  </a:cubicBezTo>
                  <a:cubicBezTo>
                    <a:pt x="426" y="0"/>
                    <a:pt x="426" y="0"/>
                    <a:pt x="426" y="0"/>
                  </a:cubicBezTo>
                  <a:cubicBezTo>
                    <a:pt x="426" y="0"/>
                    <a:pt x="426" y="0"/>
                    <a:pt x="426" y="0"/>
                  </a:cubicBezTo>
                  <a:cubicBezTo>
                    <a:pt x="426" y="3"/>
                    <a:pt x="425" y="7"/>
                    <a:pt x="422" y="8"/>
                  </a:cubicBezTo>
                  <a:close/>
                </a:path>
              </a:pathLst>
            </a:custGeom>
            <a:solidFill>
              <a:srgbClr val="FF7B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80" name="ïşlíḓè"/>
            <p:cNvSpPr/>
            <p:nvPr/>
          </p:nvSpPr>
          <p:spPr bwMode="auto">
            <a:xfrm>
              <a:off x="3467100" y="4154488"/>
              <a:ext cx="1412875" cy="503237"/>
            </a:xfrm>
            <a:custGeom>
              <a:avLst/>
              <a:gdLst>
                <a:gd name="T0" fmla="*/ 422 w 426"/>
                <a:gd name="T1" fmla="*/ 8 h 152"/>
                <a:gd name="T2" fmla="*/ 397 w 426"/>
                <a:gd name="T3" fmla="*/ 22 h 152"/>
                <a:gd name="T4" fmla="*/ 211 w 426"/>
                <a:gd name="T5" fmla="*/ 130 h 152"/>
                <a:gd name="T6" fmla="*/ 202 w 426"/>
                <a:gd name="T7" fmla="*/ 130 h 152"/>
                <a:gd name="T8" fmla="*/ 9 w 426"/>
                <a:gd name="T9" fmla="*/ 18 h 152"/>
                <a:gd name="T10" fmla="*/ 3 w 426"/>
                <a:gd name="T11" fmla="*/ 15 h 152"/>
                <a:gd name="T12" fmla="*/ 0 w 426"/>
                <a:gd name="T13" fmla="*/ 10 h 152"/>
                <a:gd name="T14" fmla="*/ 0 w 426"/>
                <a:gd name="T15" fmla="*/ 31 h 152"/>
                <a:gd name="T16" fmla="*/ 3 w 426"/>
                <a:gd name="T17" fmla="*/ 35 h 152"/>
                <a:gd name="T18" fmla="*/ 9 w 426"/>
                <a:gd name="T19" fmla="*/ 39 h 152"/>
                <a:gd name="T20" fmla="*/ 202 w 426"/>
                <a:gd name="T21" fmla="*/ 151 h 152"/>
                <a:gd name="T22" fmla="*/ 211 w 426"/>
                <a:gd name="T23" fmla="*/ 151 h 152"/>
                <a:gd name="T24" fmla="*/ 397 w 426"/>
                <a:gd name="T25" fmla="*/ 43 h 152"/>
                <a:gd name="T26" fmla="*/ 422 w 426"/>
                <a:gd name="T27" fmla="*/ 29 h 152"/>
                <a:gd name="T28" fmla="*/ 426 w 426"/>
                <a:gd name="T29" fmla="*/ 21 h 152"/>
                <a:gd name="T30" fmla="*/ 426 w 426"/>
                <a:gd name="T31" fmla="*/ 21 h 152"/>
                <a:gd name="T32" fmla="*/ 426 w 426"/>
                <a:gd name="T33" fmla="*/ 0 h 152"/>
                <a:gd name="T34" fmla="*/ 426 w 426"/>
                <a:gd name="T35" fmla="*/ 0 h 152"/>
                <a:gd name="T36" fmla="*/ 422 w 426"/>
                <a:gd name="T37" fmla="*/ 8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6" h="152">
                  <a:moveTo>
                    <a:pt x="422" y="8"/>
                  </a:moveTo>
                  <a:cubicBezTo>
                    <a:pt x="397" y="22"/>
                    <a:pt x="397" y="22"/>
                    <a:pt x="397" y="22"/>
                  </a:cubicBezTo>
                  <a:cubicBezTo>
                    <a:pt x="211" y="130"/>
                    <a:pt x="211" y="130"/>
                    <a:pt x="211" y="130"/>
                  </a:cubicBezTo>
                  <a:cubicBezTo>
                    <a:pt x="208" y="132"/>
                    <a:pt x="204" y="132"/>
                    <a:pt x="202" y="130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1" y="14"/>
                    <a:pt x="0" y="12"/>
                    <a:pt x="0" y="1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1" y="34"/>
                    <a:pt x="3" y="35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202" y="151"/>
                    <a:pt x="202" y="151"/>
                    <a:pt x="202" y="151"/>
                  </a:cubicBezTo>
                  <a:cubicBezTo>
                    <a:pt x="204" y="152"/>
                    <a:pt x="208" y="152"/>
                    <a:pt x="211" y="151"/>
                  </a:cubicBezTo>
                  <a:cubicBezTo>
                    <a:pt x="397" y="43"/>
                    <a:pt x="397" y="43"/>
                    <a:pt x="397" y="43"/>
                  </a:cubicBezTo>
                  <a:cubicBezTo>
                    <a:pt x="422" y="29"/>
                    <a:pt x="422" y="29"/>
                    <a:pt x="422" y="29"/>
                  </a:cubicBezTo>
                  <a:cubicBezTo>
                    <a:pt x="425" y="27"/>
                    <a:pt x="426" y="24"/>
                    <a:pt x="426" y="21"/>
                  </a:cubicBezTo>
                  <a:cubicBezTo>
                    <a:pt x="426" y="21"/>
                    <a:pt x="426" y="21"/>
                    <a:pt x="426" y="21"/>
                  </a:cubicBezTo>
                  <a:cubicBezTo>
                    <a:pt x="426" y="0"/>
                    <a:pt x="426" y="0"/>
                    <a:pt x="426" y="0"/>
                  </a:cubicBezTo>
                  <a:cubicBezTo>
                    <a:pt x="426" y="0"/>
                    <a:pt x="426" y="0"/>
                    <a:pt x="426" y="0"/>
                  </a:cubicBezTo>
                  <a:cubicBezTo>
                    <a:pt x="426" y="3"/>
                    <a:pt x="425" y="6"/>
                    <a:pt x="422" y="8"/>
                  </a:cubicBezTo>
                  <a:close/>
                </a:path>
              </a:pathLst>
            </a:custGeom>
            <a:solidFill>
              <a:srgbClr val="FF7B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8" name="îSľiḑê"/>
            <p:cNvSpPr/>
            <p:nvPr/>
          </p:nvSpPr>
          <p:spPr bwMode="auto">
            <a:xfrm>
              <a:off x="4408488" y="4238626"/>
              <a:ext cx="2132013" cy="1541463"/>
            </a:xfrm>
            <a:custGeom>
              <a:avLst/>
              <a:gdLst>
                <a:gd name="T0" fmla="*/ 628 w 646"/>
                <a:gd name="T1" fmla="*/ 2 h 468"/>
                <a:gd name="T2" fmla="*/ 581 w 646"/>
                <a:gd name="T3" fmla="*/ 32 h 468"/>
                <a:gd name="T4" fmla="*/ 560 w 646"/>
                <a:gd name="T5" fmla="*/ 52 h 468"/>
                <a:gd name="T6" fmla="*/ 73 w 646"/>
                <a:gd name="T7" fmla="*/ 41 h 468"/>
                <a:gd name="T8" fmla="*/ 59 w 646"/>
                <a:gd name="T9" fmla="*/ 28 h 468"/>
                <a:gd name="T10" fmla="*/ 0 w 646"/>
                <a:gd name="T11" fmla="*/ 16 h 468"/>
                <a:gd name="T12" fmla="*/ 0 w 646"/>
                <a:gd name="T13" fmla="*/ 284 h 468"/>
                <a:gd name="T14" fmla="*/ 3 w 646"/>
                <a:gd name="T15" fmla="*/ 291 h 468"/>
                <a:gd name="T16" fmla="*/ 13 w 646"/>
                <a:gd name="T17" fmla="*/ 297 h 468"/>
                <a:gd name="T18" fmla="*/ 305 w 646"/>
                <a:gd name="T19" fmla="*/ 466 h 468"/>
                <a:gd name="T20" fmla="*/ 319 w 646"/>
                <a:gd name="T21" fmla="*/ 466 h 468"/>
                <a:gd name="T22" fmla="*/ 602 w 646"/>
                <a:gd name="T23" fmla="*/ 303 h 468"/>
                <a:gd name="T24" fmla="*/ 639 w 646"/>
                <a:gd name="T25" fmla="*/ 281 h 468"/>
                <a:gd name="T26" fmla="*/ 646 w 646"/>
                <a:gd name="T27" fmla="*/ 269 h 468"/>
                <a:gd name="T28" fmla="*/ 646 w 646"/>
                <a:gd name="T29" fmla="*/ 269 h 468"/>
                <a:gd name="T30" fmla="*/ 646 w 646"/>
                <a:gd name="T31" fmla="*/ 0 h 468"/>
                <a:gd name="T32" fmla="*/ 628 w 646"/>
                <a:gd name="T33" fmla="*/ 2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6" h="468">
                  <a:moveTo>
                    <a:pt x="628" y="2"/>
                  </a:moveTo>
                  <a:cubicBezTo>
                    <a:pt x="581" y="32"/>
                    <a:pt x="581" y="32"/>
                    <a:pt x="581" y="32"/>
                  </a:cubicBezTo>
                  <a:cubicBezTo>
                    <a:pt x="560" y="52"/>
                    <a:pt x="560" y="52"/>
                    <a:pt x="560" y="52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59" y="28"/>
                    <a:pt x="59" y="28"/>
                    <a:pt x="59" y="2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0" y="287"/>
                    <a:pt x="1" y="290"/>
                    <a:pt x="3" y="291"/>
                  </a:cubicBezTo>
                  <a:cubicBezTo>
                    <a:pt x="13" y="297"/>
                    <a:pt x="13" y="297"/>
                    <a:pt x="13" y="297"/>
                  </a:cubicBezTo>
                  <a:cubicBezTo>
                    <a:pt x="305" y="466"/>
                    <a:pt x="305" y="466"/>
                    <a:pt x="305" y="466"/>
                  </a:cubicBezTo>
                  <a:cubicBezTo>
                    <a:pt x="310" y="468"/>
                    <a:pt x="315" y="468"/>
                    <a:pt x="319" y="466"/>
                  </a:cubicBezTo>
                  <a:cubicBezTo>
                    <a:pt x="602" y="303"/>
                    <a:pt x="602" y="303"/>
                    <a:pt x="602" y="303"/>
                  </a:cubicBezTo>
                  <a:cubicBezTo>
                    <a:pt x="639" y="281"/>
                    <a:pt x="639" y="281"/>
                    <a:pt x="639" y="281"/>
                  </a:cubicBezTo>
                  <a:cubicBezTo>
                    <a:pt x="644" y="279"/>
                    <a:pt x="646" y="274"/>
                    <a:pt x="646" y="269"/>
                  </a:cubicBezTo>
                  <a:cubicBezTo>
                    <a:pt x="646" y="269"/>
                    <a:pt x="646" y="269"/>
                    <a:pt x="646" y="269"/>
                  </a:cubicBezTo>
                  <a:cubicBezTo>
                    <a:pt x="646" y="0"/>
                    <a:pt x="646" y="0"/>
                    <a:pt x="646" y="0"/>
                  </a:cubicBezTo>
                  <a:lnTo>
                    <a:pt x="628" y="2"/>
                  </a:lnTo>
                  <a:close/>
                </a:path>
              </a:pathLst>
            </a:custGeom>
            <a:gradFill>
              <a:gsLst>
                <a:gs pos="0">
                  <a:srgbClr val="76BEF5"/>
                </a:gs>
                <a:gs pos="100000">
                  <a:srgbClr val="89DCFD"/>
                </a:gs>
                <a:gs pos="44000">
                  <a:srgbClr val="81CFFA"/>
                </a:gs>
              </a:gsLst>
              <a:lin ang="0" scaled="1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9" name="i$ļiḍê"/>
            <p:cNvSpPr/>
            <p:nvPr/>
          </p:nvSpPr>
          <p:spPr bwMode="auto">
            <a:xfrm>
              <a:off x="4400550" y="3635376"/>
              <a:ext cx="2146300" cy="1262063"/>
            </a:xfrm>
            <a:custGeom>
              <a:avLst/>
              <a:gdLst>
                <a:gd name="T0" fmla="*/ 641 w 650"/>
                <a:gd name="T1" fmla="*/ 172 h 383"/>
                <a:gd name="T2" fmla="*/ 641 w 650"/>
                <a:gd name="T3" fmla="*/ 171 h 383"/>
                <a:gd name="T4" fmla="*/ 348 w 650"/>
                <a:gd name="T5" fmla="*/ 2 h 383"/>
                <a:gd name="T6" fmla="*/ 334 w 650"/>
                <a:gd name="T7" fmla="*/ 2 h 383"/>
                <a:gd name="T8" fmla="*/ 66 w 650"/>
                <a:gd name="T9" fmla="*/ 158 h 383"/>
                <a:gd name="T10" fmla="*/ 5 w 650"/>
                <a:gd name="T11" fmla="*/ 192 h 383"/>
                <a:gd name="T12" fmla="*/ 5 w 650"/>
                <a:gd name="T13" fmla="*/ 206 h 383"/>
                <a:gd name="T14" fmla="*/ 15 w 650"/>
                <a:gd name="T15" fmla="*/ 211 h 383"/>
                <a:gd name="T16" fmla="*/ 307 w 650"/>
                <a:gd name="T17" fmla="*/ 380 h 383"/>
                <a:gd name="T18" fmla="*/ 321 w 650"/>
                <a:gd name="T19" fmla="*/ 380 h 383"/>
                <a:gd name="T20" fmla="*/ 604 w 650"/>
                <a:gd name="T21" fmla="*/ 217 h 383"/>
                <a:gd name="T22" fmla="*/ 641 w 650"/>
                <a:gd name="T23" fmla="*/ 196 h 383"/>
                <a:gd name="T24" fmla="*/ 641 w 650"/>
                <a:gd name="T25" fmla="*/ 172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0" h="383">
                  <a:moveTo>
                    <a:pt x="641" y="172"/>
                  </a:moveTo>
                  <a:cubicBezTo>
                    <a:pt x="641" y="171"/>
                    <a:pt x="641" y="171"/>
                    <a:pt x="641" y="171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4" y="0"/>
                    <a:pt x="339" y="0"/>
                    <a:pt x="334" y="2"/>
                  </a:cubicBezTo>
                  <a:cubicBezTo>
                    <a:pt x="66" y="158"/>
                    <a:pt x="66" y="158"/>
                    <a:pt x="66" y="158"/>
                  </a:cubicBezTo>
                  <a:cubicBezTo>
                    <a:pt x="5" y="192"/>
                    <a:pt x="5" y="192"/>
                    <a:pt x="5" y="192"/>
                  </a:cubicBezTo>
                  <a:cubicBezTo>
                    <a:pt x="0" y="195"/>
                    <a:pt x="0" y="203"/>
                    <a:pt x="5" y="206"/>
                  </a:cubicBezTo>
                  <a:cubicBezTo>
                    <a:pt x="15" y="211"/>
                    <a:pt x="15" y="211"/>
                    <a:pt x="15" y="211"/>
                  </a:cubicBezTo>
                  <a:cubicBezTo>
                    <a:pt x="307" y="380"/>
                    <a:pt x="307" y="380"/>
                    <a:pt x="307" y="380"/>
                  </a:cubicBezTo>
                  <a:cubicBezTo>
                    <a:pt x="312" y="383"/>
                    <a:pt x="317" y="383"/>
                    <a:pt x="321" y="380"/>
                  </a:cubicBezTo>
                  <a:cubicBezTo>
                    <a:pt x="604" y="217"/>
                    <a:pt x="604" y="217"/>
                    <a:pt x="604" y="217"/>
                  </a:cubicBezTo>
                  <a:cubicBezTo>
                    <a:pt x="641" y="196"/>
                    <a:pt x="641" y="196"/>
                    <a:pt x="641" y="196"/>
                  </a:cubicBezTo>
                  <a:cubicBezTo>
                    <a:pt x="650" y="190"/>
                    <a:pt x="650" y="177"/>
                    <a:pt x="641" y="172"/>
                  </a:cubicBez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0" name="iSḻiḍê"/>
            <p:cNvSpPr/>
            <p:nvPr/>
          </p:nvSpPr>
          <p:spPr bwMode="auto">
            <a:xfrm>
              <a:off x="4408488" y="4637088"/>
              <a:ext cx="2132013" cy="727075"/>
            </a:xfrm>
            <a:custGeom>
              <a:avLst/>
              <a:gdLst>
                <a:gd name="T0" fmla="*/ 639 w 646"/>
                <a:gd name="T1" fmla="*/ 12 h 221"/>
                <a:gd name="T2" fmla="*/ 602 w 646"/>
                <a:gd name="T3" fmla="*/ 33 h 221"/>
                <a:gd name="T4" fmla="*/ 319 w 646"/>
                <a:gd name="T5" fmla="*/ 197 h 221"/>
                <a:gd name="T6" fmla="*/ 305 w 646"/>
                <a:gd name="T7" fmla="*/ 197 h 221"/>
                <a:gd name="T8" fmla="*/ 13 w 646"/>
                <a:gd name="T9" fmla="*/ 28 h 221"/>
                <a:gd name="T10" fmla="*/ 3 w 646"/>
                <a:gd name="T11" fmla="*/ 22 h 221"/>
                <a:gd name="T12" fmla="*/ 0 w 646"/>
                <a:gd name="T13" fmla="*/ 15 h 221"/>
                <a:gd name="T14" fmla="*/ 0 w 646"/>
                <a:gd name="T15" fmla="*/ 37 h 221"/>
                <a:gd name="T16" fmla="*/ 3 w 646"/>
                <a:gd name="T17" fmla="*/ 44 h 221"/>
                <a:gd name="T18" fmla="*/ 13 w 646"/>
                <a:gd name="T19" fmla="*/ 49 h 221"/>
                <a:gd name="T20" fmla="*/ 305 w 646"/>
                <a:gd name="T21" fmla="*/ 218 h 221"/>
                <a:gd name="T22" fmla="*/ 319 w 646"/>
                <a:gd name="T23" fmla="*/ 218 h 221"/>
                <a:gd name="T24" fmla="*/ 602 w 646"/>
                <a:gd name="T25" fmla="*/ 55 h 221"/>
                <a:gd name="T26" fmla="*/ 639 w 646"/>
                <a:gd name="T27" fmla="*/ 34 h 221"/>
                <a:gd name="T28" fmla="*/ 646 w 646"/>
                <a:gd name="T29" fmla="*/ 21 h 221"/>
                <a:gd name="T30" fmla="*/ 646 w 646"/>
                <a:gd name="T31" fmla="*/ 21 h 221"/>
                <a:gd name="T32" fmla="*/ 646 w 646"/>
                <a:gd name="T33" fmla="*/ 0 h 221"/>
                <a:gd name="T34" fmla="*/ 646 w 646"/>
                <a:gd name="T35" fmla="*/ 0 h 221"/>
                <a:gd name="T36" fmla="*/ 639 w 646"/>
                <a:gd name="T37" fmla="*/ 12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6" h="221">
                  <a:moveTo>
                    <a:pt x="639" y="12"/>
                  </a:moveTo>
                  <a:cubicBezTo>
                    <a:pt x="602" y="33"/>
                    <a:pt x="602" y="33"/>
                    <a:pt x="602" y="33"/>
                  </a:cubicBezTo>
                  <a:cubicBezTo>
                    <a:pt x="319" y="197"/>
                    <a:pt x="319" y="197"/>
                    <a:pt x="319" y="197"/>
                  </a:cubicBezTo>
                  <a:cubicBezTo>
                    <a:pt x="315" y="199"/>
                    <a:pt x="310" y="199"/>
                    <a:pt x="305" y="197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1" y="21"/>
                    <a:pt x="0" y="18"/>
                    <a:pt x="0" y="15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40"/>
                    <a:pt x="1" y="42"/>
                    <a:pt x="3" y="44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305" y="218"/>
                    <a:pt x="305" y="218"/>
                    <a:pt x="305" y="218"/>
                  </a:cubicBezTo>
                  <a:cubicBezTo>
                    <a:pt x="310" y="221"/>
                    <a:pt x="315" y="221"/>
                    <a:pt x="319" y="218"/>
                  </a:cubicBezTo>
                  <a:cubicBezTo>
                    <a:pt x="602" y="55"/>
                    <a:pt x="602" y="55"/>
                    <a:pt x="602" y="55"/>
                  </a:cubicBezTo>
                  <a:cubicBezTo>
                    <a:pt x="639" y="34"/>
                    <a:pt x="639" y="34"/>
                    <a:pt x="639" y="34"/>
                  </a:cubicBezTo>
                  <a:cubicBezTo>
                    <a:pt x="644" y="31"/>
                    <a:pt x="646" y="26"/>
                    <a:pt x="646" y="21"/>
                  </a:cubicBezTo>
                  <a:cubicBezTo>
                    <a:pt x="646" y="21"/>
                    <a:pt x="646" y="21"/>
                    <a:pt x="646" y="21"/>
                  </a:cubicBezTo>
                  <a:cubicBezTo>
                    <a:pt x="646" y="0"/>
                    <a:pt x="646" y="0"/>
                    <a:pt x="646" y="0"/>
                  </a:cubicBezTo>
                  <a:cubicBezTo>
                    <a:pt x="646" y="0"/>
                    <a:pt x="646" y="0"/>
                    <a:pt x="646" y="0"/>
                  </a:cubicBezTo>
                  <a:cubicBezTo>
                    <a:pt x="646" y="5"/>
                    <a:pt x="644" y="9"/>
                    <a:pt x="639" y="12"/>
                  </a:cubicBez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72" name="íṩļíḋe"/>
            <p:cNvSpPr/>
            <p:nvPr/>
          </p:nvSpPr>
          <p:spPr bwMode="auto">
            <a:xfrm>
              <a:off x="6021388" y="3902076"/>
              <a:ext cx="115888" cy="134938"/>
            </a:xfrm>
            <a:custGeom>
              <a:avLst/>
              <a:gdLst>
                <a:gd name="T0" fmla="*/ 27 w 35"/>
                <a:gd name="T1" fmla="*/ 10 h 41"/>
                <a:gd name="T2" fmla="*/ 14 w 35"/>
                <a:gd name="T3" fmla="*/ 8 h 41"/>
                <a:gd name="T4" fmla="*/ 0 w 35"/>
                <a:gd name="T5" fmla="*/ 25 h 41"/>
                <a:gd name="T6" fmla="*/ 13 w 35"/>
                <a:gd name="T7" fmla="*/ 41 h 41"/>
                <a:gd name="T8" fmla="*/ 27 w 35"/>
                <a:gd name="T9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41">
                  <a:moveTo>
                    <a:pt x="27" y="10"/>
                  </a:moveTo>
                  <a:cubicBezTo>
                    <a:pt x="21" y="0"/>
                    <a:pt x="14" y="8"/>
                    <a:pt x="14" y="8"/>
                  </a:cubicBezTo>
                  <a:cubicBezTo>
                    <a:pt x="5" y="5"/>
                    <a:pt x="0" y="25"/>
                    <a:pt x="0" y="25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35" y="35"/>
                    <a:pt x="33" y="19"/>
                    <a:pt x="27" y="10"/>
                  </a:cubicBezTo>
                  <a:close/>
                </a:path>
              </a:pathLst>
            </a:custGeom>
            <a:solidFill>
              <a:srgbClr val="F7CA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73" name="íṧḻîdê"/>
            <p:cNvSpPr/>
            <p:nvPr/>
          </p:nvSpPr>
          <p:spPr bwMode="auto">
            <a:xfrm>
              <a:off x="5745163" y="4340226"/>
              <a:ext cx="92075" cy="125413"/>
            </a:xfrm>
            <a:custGeom>
              <a:avLst/>
              <a:gdLst>
                <a:gd name="T0" fmla="*/ 27 w 28"/>
                <a:gd name="T1" fmla="*/ 16 h 38"/>
                <a:gd name="T2" fmla="*/ 19 w 28"/>
                <a:gd name="T3" fmla="*/ 7 h 38"/>
                <a:gd name="T4" fmla="*/ 0 w 28"/>
                <a:gd name="T5" fmla="*/ 11 h 38"/>
                <a:gd name="T6" fmla="*/ 0 w 28"/>
                <a:gd name="T7" fmla="*/ 29 h 38"/>
                <a:gd name="T8" fmla="*/ 27 w 28"/>
                <a:gd name="T9" fmla="*/ 1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8">
                  <a:moveTo>
                    <a:pt x="27" y="16"/>
                  </a:moveTo>
                  <a:cubicBezTo>
                    <a:pt x="28" y="6"/>
                    <a:pt x="19" y="7"/>
                    <a:pt x="19" y="7"/>
                  </a:cubicBezTo>
                  <a:cubicBezTo>
                    <a:pt x="15" y="0"/>
                    <a:pt x="0" y="11"/>
                    <a:pt x="0" y="11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8" y="38"/>
                    <a:pt x="26" y="26"/>
                    <a:pt x="27" y="16"/>
                  </a:cubicBezTo>
                  <a:close/>
                </a:path>
              </a:pathLst>
            </a:custGeom>
            <a:solidFill>
              <a:srgbClr val="F7CA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1" name="íšḻíḍé"/>
            <p:cNvSpPr/>
            <p:nvPr/>
          </p:nvSpPr>
          <p:spPr bwMode="auto">
            <a:xfrm>
              <a:off x="5654675" y="3967163"/>
              <a:ext cx="412750" cy="260350"/>
            </a:xfrm>
            <a:custGeom>
              <a:avLst/>
              <a:gdLst>
                <a:gd name="T0" fmla="*/ 1 w 125"/>
                <a:gd name="T1" fmla="*/ 37 h 79"/>
                <a:gd name="T2" fmla="*/ 111 w 125"/>
                <a:gd name="T3" fmla="*/ 0 h 79"/>
                <a:gd name="T4" fmla="*/ 125 w 125"/>
                <a:gd name="T5" fmla="*/ 21 h 79"/>
                <a:gd name="T6" fmla="*/ 0 w 125"/>
                <a:gd name="T7" fmla="*/ 72 h 79"/>
                <a:gd name="T8" fmla="*/ 1 w 125"/>
                <a:gd name="T9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79">
                  <a:moveTo>
                    <a:pt x="1" y="37"/>
                  </a:moveTo>
                  <a:cubicBezTo>
                    <a:pt x="1" y="37"/>
                    <a:pt x="65" y="48"/>
                    <a:pt x="111" y="0"/>
                  </a:cubicBezTo>
                  <a:cubicBezTo>
                    <a:pt x="125" y="21"/>
                    <a:pt x="125" y="21"/>
                    <a:pt x="125" y="21"/>
                  </a:cubicBezTo>
                  <a:cubicBezTo>
                    <a:pt x="125" y="21"/>
                    <a:pt x="84" y="79"/>
                    <a:pt x="0" y="72"/>
                  </a:cubicBezTo>
                  <a:lnTo>
                    <a:pt x="1" y="37"/>
                  </a:lnTo>
                  <a:close/>
                </a:path>
              </a:pathLst>
            </a:custGeom>
            <a:solidFill>
              <a:srgbClr val="EC6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2" name="îṥ1ïḋè"/>
            <p:cNvSpPr/>
            <p:nvPr/>
          </p:nvSpPr>
          <p:spPr bwMode="auto">
            <a:xfrm>
              <a:off x="5849938" y="5035551"/>
              <a:ext cx="195263" cy="177800"/>
            </a:xfrm>
            <a:custGeom>
              <a:avLst/>
              <a:gdLst>
                <a:gd name="T0" fmla="*/ 30 w 59"/>
                <a:gd name="T1" fmla="*/ 4 h 54"/>
                <a:gd name="T2" fmla="*/ 39 w 59"/>
                <a:gd name="T3" fmla="*/ 21 h 54"/>
                <a:gd name="T4" fmla="*/ 56 w 59"/>
                <a:gd name="T5" fmla="*/ 41 h 54"/>
                <a:gd name="T6" fmla="*/ 33 w 59"/>
                <a:gd name="T7" fmla="*/ 46 h 54"/>
                <a:gd name="T8" fmla="*/ 6 w 59"/>
                <a:gd name="T9" fmla="*/ 36 h 54"/>
                <a:gd name="T10" fmla="*/ 3 w 59"/>
                <a:gd name="T11" fmla="*/ 11 h 54"/>
                <a:gd name="T12" fmla="*/ 30 w 59"/>
                <a:gd name="T13" fmla="*/ 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54">
                  <a:moveTo>
                    <a:pt x="30" y="4"/>
                  </a:moveTo>
                  <a:cubicBezTo>
                    <a:pt x="30" y="4"/>
                    <a:pt x="31" y="19"/>
                    <a:pt x="39" y="21"/>
                  </a:cubicBezTo>
                  <a:cubicBezTo>
                    <a:pt x="46" y="24"/>
                    <a:pt x="59" y="28"/>
                    <a:pt x="56" y="41"/>
                  </a:cubicBezTo>
                  <a:cubicBezTo>
                    <a:pt x="52" y="54"/>
                    <a:pt x="36" y="48"/>
                    <a:pt x="33" y="46"/>
                  </a:cubicBezTo>
                  <a:cubicBezTo>
                    <a:pt x="30" y="45"/>
                    <a:pt x="13" y="38"/>
                    <a:pt x="6" y="36"/>
                  </a:cubicBezTo>
                  <a:cubicBezTo>
                    <a:pt x="0" y="34"/>
                    <a:pt x="1" y="21"/>
                    <a:pt x="3" y="11"/>
                  </a:cubicBezTo>
                  <a:cubicBezTo>
                    <a:pt x="5" y="0"/>
                    <a:pt x="30" y="4"/>
                    <a:pt x="30" y="4"/>
                  </a:cubicBezTo>
                  <a:close/>
                </a:path>
              </a:pathLst>
            </a:custGeom>
            <a:solidFill>
              <a:srgbClr val="C670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3" name="ïṡļîḋè"/>
            <p:cNvSpPr/>
            <p:nvPr/>
          </p:nvSpPr>
          <p:spPr bwMode="auto">
            <a:xfrm>
              <a:off x="5688013" y="5103813"/>
              <a:ext cx="211138" cy="168275"/>
            </a:xfrm>
            <a:custGeom>
              <a:avLst/>
              <a:gdLst>
                <a:gd name="T0" fmla="*/ 32 w 64"/>
                <a:gd name="T1" fmla="*/ 3 h 51"/>
                <a:gd name="T2" fmla="*/ 40 w 64"/>
                <a:gd name="T3" fmla="*/ 20 h 51"/>
                <a:gd name="T4" fmla="*/ 57 w 64"/>
                <a:gd name="T5" fmla="*/ 40 h 51"/>
                <a:gd name="T6" fmla="*/ 35 w 64"/>
                <a:gd name="T7" fmla="*/ 46 h 51"/>
                <a:gd name="T8" fmla="*/ 6 w 64"/>
                <a:gd name="T9" fmla="*/ 35 h 51"/>
                <a:gd name="T10" fmla="*/ 3 w 64"/>
                <a:gd name="T11" fmla="*/ 11 h 51"/>
                <a:gd name="T12" fmla="*/ 32 w 64"/>
                <a:gd name="T13" fmla="*/ 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51">
                  <a:moveTo>
                    <a:pt x="32" y="3"/>
                  </a:moveTo>
                  <a:cubicBezTo>
                    <a:pt x="32" y="3"/>
                    <a:pt x="32" y="18"/>
                    <a:pt x="40" y="20"/>
                  </a:cubicBezTo>
                  <a:cubicBezTo>
                    <a:pt x="47" y="22"/>
                    <a:pt x="64" y="29"/>
                    <a:pt x="57" y="40"/>
                  </a:cubicBezTo>
                  <a:cubicBezTo>
                    <a:pt x="50" y="51"/>
                    <a:pt x="38" y="47"/>
                    <a:pt x="35" y="46"/>
                  </a:cubicBezTo>
                  <a:cubicBezTo>
                    <a:pt x="32" y="44"/>
                    <a:pt x="12" y="37"/>
                    <a:pt x="6" y="35"/>
                  </a:cubicBezTo>
                  <a:cubicBezTo>
                    <a:pt x="0" y="32"/>
                    <a:pt x="0" y="21"/>
                    <a:pt x="3" y="11"/>
                  </a:cubicBezTo>
                  <a:cubicBezTo>
                    <a:pt x="5" y="0"/>
                    <a:pt x="32" y="3"/>
                    <a:pt x="32" y="3"/>
                  </a:cubicBezTo>
                  <a:close/>
                </a:path>
              </a:pathLst>
            </a:custGeom>
            <a:solidFill>
              <a:srgbClr val="C670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4" name="íṣļídè"/>
            <p:cNvSpPr/>
            <p:nvPr/>
          </p:nvSpPr>
          <p:spPr bwMode="auto">
            <a:xfrm>
              <a:off x="5510213" y="4518026"/>
              <a:ext cx="465138" cy="588963"/>
            </a:xfrm>
            <a:custGeom>
              <a:avLst/>
              <a:gdLst>
                <a:gd name="T0" fmla="*/ 46 w 141"/>
                <a:gd name="T1" fmla="*/ 0 h 179"/>
                <a:gd name="T2" fmla="*/ 128 w 141"/>
                <a:gd name="T3" fmla="*/ 60 h 179"/>
                <a:gd name="T4" fmla="*/ 139 w 141"/>
                <a:gd name="T5" fmla="*/ 163 h 179"/>
                <a:gd name="T6" fmla="*/ 100 w 141"/>
                <a:gd name="T7" fmla="*/ 173 h 179"/>
                <a:gd name="T8" fmla="*/ 90 w 141"/>
                <a:gd name="T9" fmla="*/ 75 h 179"/>
                <a:gd name="T10" fmla="*/ 8 w 141"/>
                <a:gd name="T11" fmla="*/ 31 h 179"/>
                <a:gd name="T12" fmla="*/ 0 w 141"/>
                <a:gd name="T13" fmla="*/ 3 h 179"/>
                <a:gd name="T14" fmla="*/ 46 w 141"/>
                <a:gd name="T15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1" h="179">
                  <a:moveTo>
                    <a:pt x="46" y="0"/>
                  </a:moveTo>
                  <a:cubicBezTo>
                    <a:pt x="46" y="0"/>
                    <a:pt x="97" y="29"/>
                    <a:pt x="128" y="60"/>
                  </a:cubicBezTo>
                  <a:cubicBezTo>
                    <a:pt x="128" y="60"/>
                    <a:pt x="141" y="119"/>
                    <a:pt x="139" y="163"/>
                  </a:cubicBezTo>
                  <a:cubicBezTo>
                    <a:pt x="139" y="163"/>
                    <a:pt x="128" y="179"/>
                    <a:pt x="100" y="173"/>
                  </a:cubicBezTo>
                  <a:cubicBezTo>
                    <a:pt x="90" y="75"/>
                    <a:pt x="90" y="75"/>
                    <a:pt x="90" y="75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494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5" name="ïśḷíḓê"/>
            <p:cNvSpPr/>
            <p:nvPr/>
          </p:nvSpPr>
          <p:spPr bwMode="auto">
            <a:xfrm>
              <a:off x="5391150" y="4560888"/>
              <a:ext cx="428625" cy="622300"/>
            </a:xfrm>
            <a:custGeom>
              <a:avLst/>
              <a:gdLst>
                <a:gd name="T0" fmla="*/ 36 w 130"/>
                <a:gd name="T1" fmla="*/ 0 h 189"/>
                <a:gd name="T2" fmla="*/ 119 w 130"/>
                <a:gd name="T3" fmla="*/ 65 h 189"/>
                <a:gd name="T4" fmla="*/ 128 w 130"/>
                <a:gd name="T5" fmla="*/ 173 h 189"/>
                <a:gd name="T6" fmla="*/ 87 w 130"/>
                <a:gd name="T7" fmla="*/ 179 h 189"/>
                <a:gd name="T8" fmla="*/ 75 w 130"/>
                <a:gd name="T9" fmla="*/ 83 h 189"/>
                <a:gd name="T10" fmla="*/ 9 w 130"/>
                <a:gd name="T11" fmla="*/ 49 h 189"/>
                <a:gd name="T12" fmla="*/ 6 w 130"/>
                <a:gd name="T13" fmla="*/ 5 h 189"/>
                <a:gd name="T14" fmla="*/ 36 w 130"/>
                <a:gd name="T15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189">
                  <a:moveTo>
                    <a:pt x="36" y="0"/>
                  </a:moveTo>
                  <a:cubicBezTo>
                    <a:pt x="36" y="0"/>
                    <a:pt x="111" y="53"/>
                    <a:pt x="119" y="65"/>
                  </a:cubicBezTo>
                  <a:cubicBezTo>
                    <a:pt x="119" y="65"/>
                    <a:pt x="130" y="140"/>
                    <a:pt x="128" y="173"/>
                  </a:cubicBezTo>
                  <a:cubicBezTo>
                    <a:pt x="128" y="173"/>
                    <a:pt x="106" y="189"/>
                    <a:pt x="87" y="179"/>
                  </a:cubicBezTo>
                  <a:cubicBezTo>
                    <a:pt x="87" y="179"/>
                    <a:pt x="76" y="92"/>
                    <a:pt x="75" y="83"/>
                  </a:cubicBezTo>
                  <a:cubicBezTo>
                    <a:pt x="75" y="83"/>
                    <a:pt x="18" y="59"/>
                    <a:pt x="9" y="49"/>
                  </a:cubicBezTo>
                  <a:cubicBezTo>
                    <a:pt x="0" y="39"/>
                    <a:pt x="1" y="13"/>
                    <a:pt x="6" y="5"/>
                  </a:cubicBezTo>
                  <a:lnTo>
                    <a:pt x="36" y="0"/>
                  </a:lnTo>
                  <a:close/>
                </a:path>
              </a:pathLst>
            </a:custGeom>
            <a:solidFill>
              <a:srgbClr val="494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6" name="ïṩ1îďè"/>
            <p:cNvSpPr/>
            <p:nvPr/>
          </p:nvSpPr>
          <p:spPr bwMode="auto">
            <a:xfrm>
              <a:off x="5451475" y="4059238"/>
              <a:ext cx="131763" cy="109538"/>
            </a:xfrm>
            <a:custGeom>
              <a:avLst/>
              <a:gdLst>
                <a:gd name="T0" fmla="*/ 2 w 40"/>
                <a:gd name="T1" fmla="*/ 0 h 33"/>
                <a:gd name="T2" fmla="*/ 0 w 40"/>
                <a:gd name="T3" fmla="*/ 18 h 33"/>
                <a:gd name="T4" fmla="*/ 19 w 40"/>
                <a:gd name="T5" fmla="*/ 31 h 33"/>
                <a:gd name="T6" fmla="*/ 40 w 40"/>
                <a:gd name="T7" fmla="*/ 21 h 33"/>
                <a:gd name="T8" fmla="*/ 40 w 40"/>
                <a:gd name="T9" fmla="*/ 7 h 33"/>
                <a:gd name="T10" fmla="*/ 2 w 40"/>
                <a:gd name="T1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33">
                  <a:moveTo>
                    <a:pt x="2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3" y="30"/>
                    <a:pt x="19" y="31"/>
                  </a:cubicBezTo>
                  <a:cubicBezTo>
                    <a:pt x="34" y="33"/>
                    <a:pt x="40" y="21"/>
                    <a:pt x="40" y="21"/>
                  </a:cubicBezTo>
                  <a:cubicBezTo>
                    <a:pt x="40" y="7"/>
                    <a:pt x="40" y="7"/>
                    <a:pt x="40" y="7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F7B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7" name="ïŝļíḑê"/>
            <p:cNvSpPr/>
            <p:nvPr/>
          </p:nvSpPr>
          <p:spPr bwMode="auto">
            <a:xfrm>
              <a:off x="5345113" y="4089401"/>
              <a:ext cx="333375" cy="517525"/>
            </a:xfrm>
            <a:custGeom>
              <a:avLst/>
              <a:gdLst>
                <a:gd name="T0" fmla="*/ 32 w 101"/>
                <a:gd name="T1" fmla="*/ 9 h 157"/>
                <a:gd name="T2" fmla="*/ 0 w 101"/>
                <a:gd name="T3" fmla="*/ 33 h 157"/>
                <a:gd name="T4" fmla="*/ 20 w 101"/>
                <a:gd name="T5" fmla="*/ 148 h 157"/>
                <a:gd name="T6" fmla="*/ 98 w 101"/>
                <a:gd name="T7" fmla="*/ 130 h 157"/>
                <a:gd name="T8" fmla="*/ 95 w 101"/>
                <a:gd name="T9" fmla="*/ 0 h 157"/>
                <a:gd name="T10" fmla="*/ 72 w 101"/>
                <a:gd name="T11" fmla="*/ 4 h 157"/>
                <a:gd name="T12" fmla="*/ 32 w 101"/>
                <a:gd name="T13" fmla="*/ 9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157">
                  <a:moveTo>
                    <a:pt x="32" y="9"/>
                  </a:moveTo>
                  <a:cubicBezTo>
                    <a:pt x="32" y="9"/>
                    <a:pt x="12" y="20"/>
                    <a:pt x="0" y="33"/>
                  </a:cubicBezTo>
                  <a:cubicBezTo>
                    <a:pt x="0" y="33"/>
                    <a:pt x="16" y="71"/>
                    <a:pt x="20" y="148"/>
                  </a:cubicBezTo>
                  <a:cubicBezTo>
                    <a:pt x="20" y="148"/>
                    <a:pt x="61" y="157"/>
                    <a:pt x="98" y="130"/>
                  </a:cubicBezTo>
                  <a:cubicBezTo>
                    <a:pt x="98" y="130"/>
                    <a:pt x="101" y="43"/>
                    <a:pt x="95" y="0"/>
                  </a:cubicBezTo>
                  <a:cubicBezTo>
                    <a:pt x="95" y="0"/>
                    <a:pt x="81" y="3"/>
                    <a:pt x="72" y="4"/>
                  </a:cubicBezTo>
                  <a:lnTo>
                    <a:pt x="32" y="9"/>
                  </a:lnTo>
                  <a:close/>
                </a:path>
              </a:pathLst>
            </a:custGeom>
            <a:solidFill>
              <a:srgbClr val="506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8" name="îṥ1íḑê"/>
            <p:cNvSpPr/>
            <p:nvPr/>
          </p:nvSpPr>
          <p:spPr bwMode="auto">
            <a:xfrm>
              <a:off x="5424488" y="3829051"/>
              <a:ext cx="217488" cy="296863"/>
            </a:xfrm>
            <a:custGeom>
              <a:avLst/>
              <a:gdLst>
                <a:gd name="T0" fmla="*/ 6 w 66"/>
                <a:gd name="T1" fmla="*/ 64 h 90"/>
                <a:gd name="T2" fmla="*/ 36 w 66"/>
                <a:gd name="T3" fmla="*/ 90 h 90"/>
                <a:gd name="T4" fmla="*/ 62 w 66"/>
                <a:gd name="T5" fmla="*/ 35 h 90"/>
                <a:gd name="T6" fmla="*/ 19 w 66"/>
                <a:gd name="T7" fmla="*/ 13 h 90"/>
                <a:gd name="T8" fmla="*/ 6 w 66"/>
                <a:gd name="T9" fmla="*/ 6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90">
                  <a:moveTo>
                    <a:pt x="6" y="64"/>
                  </a:moveTo>
                  <a:cubicBezTo>
                    <a:pt x="6" y="64"/>
                    <a:pt x="12" y="90"/>
                    <a:pt x="36" y="90"/>
                  </a:cubicBezTo>
                  <a:cubicBezTo>
                    <a:pt x="64" y="90"/>
                    <a:pt x="66" y="53"/>
                    <a:pt x="62" y="35"/>
                  </a:cubicBezTo>
                  <a:cubicBezTo>
                    <a:pt x="58" y="19"/>
                    <a:pt x="38" y="0"/>
                    <a:pt x="19" y="13"/>
                  </a:cubicBezTo>
                  <a:cubicBezTo>
                    <a:pt x="4" y="22"/>
                    <a:pt x="0" y="40"/>
                    <a:pt x="6" y="64"/>
                  </a:cubicBezTo>
                  <a:close/>
                </a:path>
              </a:pathLst>
            </a:custGeom>
            <a:solidFill>
              <a:srgbClr val="F7CA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9" name="îŝļîdè"/>
            <p:cNvSpPr/>
            <p:nvPr/>
          </p:nvSpPr>
          <p:spPr bwMode="auto">
            <a:xfrm>
              <a:off x="5403850" y="3822701"/>
              <a:ext cx="238125" cy="266700"/>
            </a:xfrm>
            <a:custGeom>
              <a:avLst/>
              <a:gdLst>
                <a:gd name="T0" fmla="*/ 34 w 72"/>
                <a:gd name="T1" fmla="*/ 7 h 81"/>
                <a:gd name="T2" fmla="*/ 4 w 72"/>
                <a:gd name="T3" fmla="*/ 39 h 81"/>
                <a:gd name="T4" fmla="*/ 19 w 72"/>
                <a:gd name="T5" fmla="*/ 81 h 81"/>
                <a:gd name="T6" fmla="*/ 20 w 72"/>
                <a:gd name="T7" fmla="*/ 69 h 81"/>
                <a:gd name="T8" fmla="*/ 16 w 72"/>
                <a:gd name="T9" fmla="*/ 57 h 81"/>
                <a:gd name="T10" fmla="*/ 22 w 72"/>
                <a:gd name="T11" fmla="*/ 49 h 81"/>
                <a:gd name="T12" fmla="*/ 24 w 72"/>
                <a:gd name="T13" fmla="*/ 50 h 81"/>
                <a:gd name="T14" fmla="*/ 28 w 72"/>
                <a:gd name="T15" fmla="*/ 49 h 81"/>
                <a:gd name="T16" fmla="*/ 29 w 72"/>
                <a:gd name="T17" fmla="*/ 40 h 81"/>
                <a:gd name="T18" fmla="*/ 69 w 72"/>
                <a:gd name="T19" fmla="*/ 40 h 81"/>
                <a:gd name="T20" fmla="*/ 72 w 72"/>
                <a:gd name="T21" fmla="*/ 29 h 81"/>
                <a:gd name="T22" fmla="*/ 34 w 72"/>
                <a:gd name="T23" fmla="*/ 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" h="81">
                  <a:moveTo>
                    <a:pt x="34" y="7"/>
                  </a:moveTo>
                  <a:cubicBezTo>
                    <a:pt x="34" y="7"/>
                    <a:pt x="9" y="8"/>
                    <a:pt x="4" y="39"/>
                  </a:cubicBezTo>
                  <a:cubicBezTo>
                    <a:pt x="4" y="39"/>
                    <a:pt x="0" y="65"/>
                    <a:pt x="19" y="81"/>
                  </a:cubicBezTo>
                  <a:cubicBezTo>
                    <a:pt x="19" y="81"/>
                    <a:pt x="19" y="71"/>
                    <a:pt x="20" y="69"/>
                  </a:cubicBezTo>
                  <a:cubicBezTo>
                    <a:pt x="21" y="67"/>
                    <a:pt x="16" y="61"/>
                    <a:pt x="16" y="57"/>
                  </a:cubicBezTo>
                  <a:cubicBezTo>
                    <a:pt x="17" y="53"/>
                    <a:pt x="17" y="45"/>
                    <a:pt x="22" y="49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5" y="52"/>
                    <a:pt x="28" y="51"/>
                    <a:pt x="28" y="49"/>
                  </a:cubicBezTo>
                  <a:cubicBezTo>
                    <a:pt x="27" y="45"/>
                    <a:pt x="27" y="42"/>
                    <a:pt x="29" y="40"/>
                  </a:cubicBezTo>
                  <a:cubicBezTo>
                    <a:pt x="32" y="35"/>
                    <a:pt x="50" y="44"/>
                    <a:pt x="69" y="40"/>
                  </a:cubicBezTo>
                  <a:cubicBezTo>
                    <a:pt x="69" y="40"/>
                    <a:pt x="72" y="36"/>
                    <a:pt x="72" y="29"/>
                  </a:cubicBezTo>
                  <a:cubicBezTo>
                    <a:pt x="72" y="29"/>
                    <a:pt x="66" y="0"/>
                    <a:pt x="34" y="7"/>
                  </a:cubicBezTo>
                  <a:close/>
                </a:path>
              </a:pathLst>
            </a:custGeom>
            <a:solidFill>
              <a:srgbClr val="C670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0" name="íṧḷîḑe"/>
            <p:cNvSpPr/>
            <p:nvPr/>
          </p:nvSpPr>
          <p:spPr bwMode="auto">
            <a:xfrm>
              <a:off x="5467350" y="4105276"/>
              <a:ext cx="115888" cy="66675"/>
            </a:xfrm>
            <a:custGeom>
              <a:avLst/>
              <a:gdLst>
                <a:gd name="T0" fmla="*/ 4 w 73"/>
                <a:gd name="T1" fmla="*/ 0 h 42"/>
                <a:gd name="T2" fmla="*/ 37 w 73"/>
                <a:gd name="T3" fmla="*/ 7 h 42"/>
                <a:gd name="T4" fmla="*/ 73 w 73"/>
                <a:gd name="T5" fmla="*/ 19 h 42"/>
                <a:gd name="T6" fmla="*/ 71 w 73"/>
                <a:gd name="T7" fmla="*/ 34 h 42"/>
                <a:gd name="T8" fmla="*/ 54 w 73"/>
                <a:gd name="T9" fmla="*/ 42 h 42"/>
                <a:gd name="T10" fmla="*/ 21 w 73"/>
                <a:gd name="T11" fmla="*/ 25 h 42"/>
                <a:gd name="T12" fmla="*/ 0 w 73"/>
                <a:gd name="T13" fmla="*/ 7 h 42"/>
                <a:gd name="T14" fmla="*/ 4 w 73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" h="42">
                  <a:moveTo>
                    <a:pt x="4" y="0"/>
                  </a:moveTo>
                  <a:lnTo>
                    <a:pt x="37" y="7"/>
                  </a:lnTo>
                  <a:lnTo>
                    <a:pt x="73" y="19"/>
                  </a:lnTo>
                  <a:lnTo>
                    <a:pt x="71" y="34"/>
                  </a:lnTo>
                  <a:lnTo>
                    <a:pt x="54" y="42"/>
                  </a:lnTo>
                  <a:lnTo>
                    <a:pt x="21" y="25"/>
                  </a:lnTo>
                  <a:lnTo>
                    <a:pt x="0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7B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1" name="îśḻíḓê"/>
            <p:cNvSpPr/>
            <p:nvPr/>
          </p:nvSpPr>
          <p:spPr bwMode="auto">
            <a:xfrm>
              <a:off x="5440363" y="4098926"/>
              <a:ext cx="112713" cy="106363"/>
            </a:xfrm>
            <a:custGeom>
              <a:avLst/>
              <a:gdLst>
                <a:gd name="T0" fmla="*/ 9 w 71"/>
                <a:gd name="T1" fmla="*/ 0 h 67"/>
                <a:gd name="T2" fmla="*/ 0 w 71"/>
                <a:gd name="T3" fmla="*/ 15 h 67"/>
                <a:gd name="T4" fmla="*/ 54 w 71"/>
                <a:gd name="T5" fmla="*/ 67 h 67"/>
                <a:gd name="T6" fmla="*/ 71 w 71"/>
                <a:gd name="T7" fmla="*/ 46 h 67"/>
                <a:gd name="T8" fmla="*/ 9 w 71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67">
                  <a:moveTo>
                    <a:pt x="9" y="0"/>
                  </a:moveTo>
                  <a:lnTo>
                    <a:pt x="0" y="15"/>
                  </a:lnTo>
                  <a:lnTo>
                    <a:pt x="54" y="67"/>
                  </a:lnTo>
                  <a:lnTo>
                    <a:pt x="71" y="4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2" name="i$ļiḓè"/>
            <p:cNvSpPr/>
            <p:nvPr/>
          </p:nvSpPr>
          <p:spPr bwMode="auto">
            <a:xfrm>
              <a:off x="5553075" y="4105276"/>
              <a:ext cx="46038" cy="93663"/>
            </a:xfrm>
            <a:custGeom>
              <a:avLst/>
              <a:gdLst>
                <a:gd name="T0" fmla="*/ 0 w 29"/>
                <a:gd name="T1" fmla="*/ 42 h 59"/>
                <a:gd name="T2" fmla="*/ 19 w 29"/>
                <a:gd name="T3" fmla="*/ 59 h 59"/>
                <a:gd name="T4" fmla="*/ 29 w 29"/>
                <a:gd name="T5" fmla="*/ 0 h 59"/>
                <a:gd name="T6" fmla="*/ 0 w 29"/>
                <a:gd name="T7" fmla="*/ 4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9">
                  <a:moveTo>
                    <a:pt x="0" y="42"/>
                  </a:moveTo>
                  <a:lnTo>
                    <a:pt x="19" y="59"/>
                  </a:lnTo>
                  <a:lnTo>
                    <a:pt x="29" y="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3" name="îs1îḓé"/>
            <p:cNvSpPr/>
            <p:nvPr/>
          </p:nvSpPr>
          <p:spPr bwMode="auto">
            <a:xfrm>
              <a:off x="5473700" y="3981451"/>
              <a:ext cx="155575" cy="171450"/>
            </a:xfrm>
            <a:custGeom>
              <a:avLst/>
              <a:gdLst>
                <a:gd name="T0" fmla="*/ 7 w 47"/>
                <a:gd name="T1" fmla="*/ 1 h 52"/>
                <a:gd name="T2" fmla="*/ 11 w 47"/>
                <a:gd name="T3" fmla="*/ 33 h 52"/>
                <a:gd name="T4" fmla="*/ 41 w 47"/>
                <a:gd name="T5" fmla="*/ 34 h 52"/>
                <a:gd name="T6" fmla="*/ 42 w 47"/>
                <a:gd name="T7" fmla="*/ 47 h 52"/>
                <a:gd name="T8" fmla="*/ 7 w 47"/>
                <a:gd name="T9" fmla="*/ 45 h 52"/>
                <a:gd name="T10" fmla="*/ 3 w 47"/>
                <a:gd name="T11" fmla="*/ 2 h 52"/>
                <a:gd name="T12" fmla="*/ 5 w 47"/>
                <a:gd name="T13" fmla="*/ 0 h 52"/>
                <a:gd name="T14" fmla="*/ 7 w 47"/>
                <a:gd name="T15" fmla="*/ 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52">
                  <a:moveTo>
                    <a:pt x="7" y="1"/>
                  </a:moveTo>
                  <a:cubicBezTo>
                    <a:pt x="7" y="1"/>
                    <a:pt x="3" y="27"/>
                    <a:pt x="11" y="33"/>
                  </a:cubicBezTo>
                  <a:cubicBezTo>
                    <a:pt x="11" y="33"/>
                    <a:pt x="25" y="41"/>
                    <a:pt x="41" y="34"/>
                  </a:cubicBezTo>
                  <a:cubicBezTo>
                    <a:pt x="41" y="34"/>
                    <a:pt x="47" y="42"/>
                    <a:pt x="42" y="47"/>
                  </a:cubicBezTo>
                  <a:cubicBezTo>
                    <a:pt x="36" y="52"/>
                    <a:pt x="12" y="51"/>
                    <a:pt x="7" y="45"/>
                  </a:cubicBezTo>
                  <a:cubicBezTo>
                    <a:pt x="1" y="39"/>
                    <a:pt x="0" y="13"/>
                    <a:pt x="3" y="2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7" y="1"/>
                  </a:lnTo>
                  <a:close/>
                </a:path>
              </a:pathLst>
            </a:custGeom>
            <a:solidFill>
              <a:srgbClr val="C670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4" name="iṥḷiḓê"/>
            <p:cNvSpPr/>
            <p:nvPr/>
          </p:nvSpPr>
          <p:spPr bwMode="auto">
            <a:xfrm>
              <a:off x="5500688" y="3960813"/>
              <a:ext cx="187325" cy="112713"/>
            </a:xfrm>
            <a:custGeom>
              <a:avLst/>
              <a:gdLst>
                <a:gd name="T0" fmla="*/ 4 w 57"/>
                <a:gd name="T1" fmla="*/ 4 h 34"/>
                <a:gd name="T2" fmla="*/ 40 w 57"/>
                <a:gd name="T3" fmla="*/ 1 h 34"/>
                <a:gd name="T4" fmla="*/ 42 w 57"/>
                <a:gd name="T5" fmla="*/ 1 h 34"/>
                <a:gd name="T6" fmla="*/ 57 w 57"/>
                <a:gd name="T7" fmla="*/ 9 h 34"/>
                <a:gd name="T8" fmla="*/ 14 w 57"/>
                <a:gd name="T9" fmla="*/ 34 h 34"/>
                <a:gd name="T10" fmla="*/ 0 w 57"/>
                <a:gd name="T11" fmla="*/ 25 h 34"/>
                <a:gd name="T12" fmla="*/ 0 w 57"/>
                <a:gd name="T13" fmla="*/ 23 h 34"/>
                <a:gd name="T14" fmla="*/ 2 w 57"/>
                <a:gd name="T15" fmla="*/ 5 h 34"/>
                <a:gd name="T16" fmla="*/ 4 w 57"/>
                <a:gd name="T17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34">
                  <a:moveTo>
                    <a:pt x="4" y="4"/>
                  </a:moveTo>
                  <a:cubicBezTo>
                    <a:pt x="26" y="7"/>
                    <a:pt x="36" y="4"/>
                    <a:pt x="40" y="1"/>
                  </a:cubicBezTo>
                  <a:cubicBezTo>
                    <a:pt x="40" y="0"/>
                    <a:pt x="42" y="0"/>
                    <a:pt x="42" y="1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4"/>
                    <a:pt x="0" y="23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4"/>
                    <a:pt x="3" y="4"/>
                    <a:pt x="4" y="4"/>
                  </a:cubicBezTo>
                  <a:close/>
                </a:path>
              </a:pathLst>
            </a:custGeom>
            <a:solidFill>
              <a:srgbClr val="EC6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5" name="iṡľîḍe"/>
            <p:cNvSpPr/>
            <p:nvPr/>
          </p:nvSpPr>
          <p:spPr bwMode="auto">
            <a:xfrm>
              <a:off x="5546725" y="3987801"/>
              <a:ext cx="141288" cy="85725"/>
            </a:xfrm>
            <a:custGeom>
              <a:avLst/>
              <a:gdLst>
                <a:gd name="T0" fmla="*/ 4 w 43"/>
                <a:gd name="T1" fmla="*/ 4 h 26"/>
                <a:gd name="T2" fmla="*/ 41 w 43"/>
                <a:gd name="T3" fmla="*/ 1 h 26"/>
                <a:gd name="T4" fmla="*/ 43 w 43"/>
                <a:gd name="T5" fmla="*/ 2 h 26"/>
                <a:gd name="T6" fmla="*/ 41 w 43"/>
                <a:gd name="T7" fmla="*/ 20 h 26"/>
                <a:gd name="T8" fmla="*/ 38 w 43"/>
                <a:gd name="T9" fmla="*/ 22 h 26"/>
                <a:gd name="T10" fmla="*/ 1 w 43"/>
                <a:gd name="T11" fmla="*/ 26 h 26"/>
                <a:gd name="T12" fmla="*/ 0 w 43"/>
                <a:gd name="T13" fmla="*/ 25 h 26"/>
                <a:gd name="T14" fmla="*/ 2 w 43"/>
                <a:gd name="T15" fmla="*/ 6 h 26"/>
                <a:gd name="T16" fmla="*/ 4 w 43"/>
                <a:gd name="T17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26">
                  <a:moveTo>
                    <a:pt x="4" y="4"/>
                  </a:moveTo>
                  <a:cubicBezTo>
                    <a:pt x="41" y="1"/>
                    <a:pt x="41" y="1"/>
                    <a:pt x="41" y="1"/>
                  </a:cubicBezTo>
                  <a:cubicBezTo>
                    <a:pt x="42" y="0"/>
                    <a:pt x="43" y="1"/>
                    <a:pt x="43" y="2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0" y="21"/>
                    <a:pt x="39" y="22"/>
                    <a:pt x="38" y="22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0" y="26"/>
                    <a:pt x="0" y="25"/>
                    <a:pt x="0" y="2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4" y="4"/>
                  </a:cubicBezTo>
                  <a:close/>
                </a:path>
              </a:pathLst>
            </a:custGeom>
            <a:solidFill>
              <a:srgbClr val="494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6" name="îślíḓè"/>
            <p:cNvSpPr/>
            <p:nvPr/>
          </p:nvSpPr>
          <p:spPr bwMode="auto">
            <a:xfrm>
              <a:off x="5243513" y="4198938"/>
              <a:ext cx="517525" cy="282575"/>
            </a:xfrm>
            <a:custGeom>
              <a:avLst/>
              <a:gdLst>
                <a:gd name="T0" fmla="*/ 31 w 157"/>
                <a:gd name="T1" fmla="*/ 0 h 86"/>
                <a:gd name="T2" fmla="*/ 55 w 157"/>
                <a:gd name="T3" fmla="*/ 21 h 86"/>
                <a:gd name="T4" fmla="*/ 155 w 157"/>
                <a:gd name="T5" fmla="*/ 50 h 86"/>
                <a:gd name="T6" fmla="*/ 154 w 157"/>
                <a:gd name="T7" fmla="*/ 74 h 86"/>
                <a:gd name="T8" fmla="*/ 50 w 157"/>
                <a:gd name="T9" fmla="*/ 60 h 86"/>
                <a:gd name="T10" fmla="*/ 31 w 157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7" h="86">
                  <a:moveTo>
                    <a:pt x="31" y="0"/>
                  </a:moveTo>
                  <a:cubicBezTo>
                    <a:pt x="31" y="0"/>
                    <a:pt x="46" y="1"/>
                    <a:pt x="55" y="21"/>
                  </a:cubicBezTo>
                  <a:cubicBezTo>
                    <a:pt x="64" y="41"/>
                    <a:pt x="112" y="58"/>
                    <a:pt x="155" y="50"/>
                  </a:cubicBezTo>
                  <a:cubicBezTo>
                    <a:pt x="155" y="50"/>
                    <a:pt x="157" y="63"/>
                    <a:pt x="154" y="74"/>
                  </a:cubicBezTo>
                  <a:cubicBezTo>
                    <a:pt x="154" y="74"/>
                    <a:pt x="84" y="86"/>
                    <a:pt x="50" y="60"/>
                  </a:cubicBezTo>
                  <a:cubicBezTo>
                    <a:pt x="50" y="60"/>
                    <a:pt x="0" y="24"/>
                    <a:pt x="31" y="0"/>
                  </a:cubicBezTo>
                  <a:close/>
                </a:path>
              </a:pathLst>
            </a:custGeom>
            <a:solidFill>
              <a:srgbClr val="EC6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7" name="iśḷídè"/>
            <p:cNvSpPr/>
            <p:nvPr/>
          </p:nvSpPr>
          <p:spPr bwMode="auto">
            <a:xfrm>
              <a:off x="5418138" y="3914776"/>
              <a:ext cx="88900" cy="95250"/>
            </a:xfrm>
            <a:custGeom>
              <a:avLst/>
              <a:gdLst>
                <a:gd name="T0" fmla="*/ 27 w 27"/>
                <a:gd name="T1" fmla="*/ 21 h 29"/>
                <a:gd name="T2" fmla="*/ 3 w 27"/>
                <a:gd name="T3" fmla="*/ 0 h 29"/>
                <a:gd name="T4" fmla="*/ 1 w 27"/>
                <a:gd name="T5" fmla="*/ 7 h 29"/>
                <a:gd name="T6" fmla="*/ 26 w 27"/>
                <a:gd name="T7" fmla="*/ 29 h 29"/>
                <a:gd name="T8" fmla="*/ 27 w 27"/>
                <a:gd name="T9" fmla="*/ 2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8">
                  <a:moveTo>
                    <a:pt x="27" y="21"/>
                  </a:moveTo>
                  <a:cubicBezTo>
                    <a:pt x="27" y="21"/>
                    <a:pt x="11" y="14"/>
                    <a:pt x="3" y="0"/>
                  </a:cubicBezTo>
                  <a:cubicBezTo>
                    <a:pt x="3" y="0"/>
                    <a:pt x="0" y="2"/>
                    <a:pt x="1" y="7"/>
                  </a:cubicBezTo>
                  <a:cubicBezTo>
                    <a:pt x="1" y="7"/>
                    <a:pt x="9" y="21"/>
                    <a:pt x="26" y="29"/>
                  </a:cubicBezTo>
                  <a:lnTo>
                    <a:pt x="27" y="21"/>
                  </a:lnTo>
                  <a:close/>
                </a:path>
              </a:pathLst>
            </a:custGeom>
            <a:solidFill>
              <a:srgbClr val="734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258" name="任意多边形: 形状 34">
            <a:extLst>
              <a:ext uri="{FF2B5EF4-FFF2-40B4-BE49-F238E27FC236}">
                <a16:creationId xmlns:a16="http://schemas.microsoft.com/office/drawing/2014/main" id="{4E678A0D-0F45-4D92-93B1-B684356BFF12}"/>
              </a:ext>
            </a:extLst>
          </p:cNvPr>
          <p:cNvSpPr/>
          <p:nvPr/>
        </p:nvSpPr>
        <p:spPr>
          <a:xfrm>
            <a:off x="314325" y="540544"/>
            <a:ext cx="692944" cy="346472"/>
          </a:xfrm>
          <a:custGeom>
            <a:avLst/>
            <a:gdLst>
              <a:gd name="txL" fmla="*/ 0 w 923740"/>
              <a:gd name="txT" fmla="*/ 0 h 461870"/>
              <a:gd name="txR" fmla="*/ 923740 w 923740"/>
              <a:gd name="txB" fmla="*/ 461870 h 461870"/>
            </a:gdLst>
            <a:ahLst/>
            <a:cxnLst>
              <a:cxn ang="0">
                <a:pos x="0" y="0"/>
              </a:cxn>
              <a:cxn ang="0">
                <a:pos x="33227" y="0"/>
              </a:cxn>
              <a:cxn ang="0">
                <a:pos x="33227" y="428643"/>
              </a:cxn>
              <a:cxn ang="0">
                <a:pos x="890513" y="428643"/>
              </a:cxn>
              <a:cxn ang="0">
                <a:pos x="890513" y="0"/>
              </a:cxn>
              <a:cxn ang="0">
                <a:pos x="923740" y="0"/>
              </a:cxn>
              <a:cxn ang="0">
                <a:pos x="923740" y="461870"/>
              </a:cxn>
              <a:cxn ang="0">
                <a:pos x="0" y="461870"/>
              </a:cxn>
              <a:cxn ang="0">
                <a:pos x="0" y="0"/>
              </a:cxn>
            </a:cxnLst>
            <a:rect l="txL" t="txT" r="txR" b="txB"/>
            <a:pathLst>
              <a:path w="923740" h="461870">
                <a:moveTo>
                  <a:pt x="0" y="0"/>
                </a:moveTo>
                <a:lnTo>
                  <a:pt x="33227" y="0"/>
                </a:lnTo>
                <a:lnTo>
                  <a:pt x="33227" y="428643"/>
                </a:lnTo>
                <a:lnTo>
                  <a:pt x="890513" y="428643"/>
                </a:lnTo>
                <a:lnTo>
                  <a:pt x="890513" y="0"/>
                </a:lnTo>
                <a:lnTo>
                  <a:pt x="923740" y="0"/>
                </a:lnTo>
                <a:lnTo>
                  <a:pt x="923740" y="461870"/>
                </a:lnTo>
                <a:lnTo>
                  <a:pt x="0" y="461870"/>
                </a:lnTo>
                <a:lnTo>
                  <a:pt x="0" y="0"/>
                </a:lnTo>
                <a:close/>
              </a:path>
            </a:pathLst>
          </a:custGeom>
          <a:solidFill>
            <a:srgbClr val="FF9966"/>
          </a:solidFill>
          <a:ln w="12700">
            <a:noFill/>
          </a:ln>
        </p:spPr>
        <p:txBody>
          <a:bodyPr anchor="ctr"/>
          <a:lstStyle/>
          <a:p>
            <a:pPr algn="ctr"/>
            <a:endParaRPr sz="1200">
              <a:ea typeface="宋体" panose="02010600030101010101" pitchFamily="2" charset="-122"/>
            </a:endParaRPr>
          </a:p>
        </p:txBody>
      </p:sp>
      <p:sp>
        <p:nvSpPr>
          <p:cNvPr id="259" name="任意多边形: 形状 35">
            <a:extLst>
              <a:ext uri="{FF2B5EF4-FFF2-40B4-BE49-F238E27FC236}">
                <a16:creationId xmlns:a16="http://schemas.microsoft.com/office/drawing/2014/main" id="{50E3B106-7CF6-4592-85E8-35A238A64082}"/>
              </a:ext>
            </a:extLst>
          </p:cNvPr>
          <p:cNvSpPr/>
          <p:nvPr/>
        </p:nvSpPr>
        <p:spPr>
          <a:xfrm>
            <a:off x="314325" y="194072"/>
            <a:ext cx="692944" cy="346472"/>
          </a:xfrm>
          <a:custGeom>
            <a:avLst/>
            <a:gdLst>
              <a:gd name="txL" fmla="*/ 0 w 923740"/>
              <a:gd name="txT" fmla="*/ 0 h 461870"/>
              <a:gd name="txR" fmla="*/ 923740 w 923740"/>
              <a:gd name="txB" fmla="*/ 461870 h 461870"/>
            </a:gdLst>
            <a:ahLst/>
            <a:cxnLst>
              <a:cxn ang="0">
                <a:pos x="0" y="0"/>
              </a:cxn>
              <a:cxn ang="0">
                <a:pos x="923740" y="0"/>
              </a:cxn>
              <a:cxn ang="0">
                <a:pos x="923740" y="461870"/>
              </a:cxn>
              <a:cxn ang="0">
                <a:pos x="890513" y="461870"/>
              </a:cxn>
              <a:cxn ang="0">
                <a:pos x="890513" y="33227"/>
              </a:cxn>
              <a:cxn ang="0">
                <a:pos x="33227" y="33227"/>
              </a:cxn>
              <a:cxn ang="0">
                <a:pos x="33227" y="461870"/>
              </a:cxn>
              <a:cxn ang="0">
                <a:pos x="0" y="461870"/>
              </a:cxn>
              <a:cxn ang="0">
                <a:pos x="0" y="0"/>
              </a:cxn>
            </a:cxnLst>
            <a:rect l="txL" t="txT" r="txR" b="txB"/>
            <a:pathLst>
              <a:path w="923740" h="461870">
                <a:moveTo>
                  <a:pt x="0" y="0"/>
                </a:moveTo>
                <a:lnTo>
                  <a:pt x="923740" y="0"/>
                </a:lnTo>
                <a:lnTo>
                  <a:pt x="923740" y="461870"/>
                </a:lnTo>
                <a:lnTo>
                  <a:pt x="890513" y="461870"/>
                </a:lnTo>
                <a:lnTo>
                  <a:pt x="890513" y="33227"/>
                </a:lnTo>
                <a:lnTo>
                  <a:pt x="33227" y="33227"/>
                </a:lnTo>
                <a:lnTo>
                  <a:pt x="33227" y="461870"/>
                </a:lnTo>
                <a:lnTo>
                  <a:pt x="0" y="461870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 w="12700">
            <a:noFill/>
          </a:ln>
        </p:spPr>
        <p:txBody>
          <a:bodyPr anchor="ctr"/>
          <a:lstStyle/>
          <a:p>
            <a:pPr algn="ctr"/>
            <a:endParaRPr sz="1200">
              <a:ea typeface="宋体" panose="02010600030101010101" pitchFamily="2" charset="-122"/>
            </a:endParaRPr>
          </a:p>
        </p:txBody>
      </p:sp>
      <p:sp>
        <p:nvSpPr>
          <p:cNvPr id="260" name="文本框 37">
            <a:extLst>
              <a:ext uri="{FF2B5EF4-FFF2-40B4-BE49-F238E27FC236}">
                <a16:creationId xmlns:a16="http://schemas.microsoft.com/office/drawing/2014/main" id="{6E904E99-876B-4945-A18D-81EE8BEF29AF}"/>
              </a:ext>
            </a:extLst>
          </p:cNvPr>
          <p:cNvSpPr/>
          <p:nvPr/>
        </p:nvSpPr>
        <p:spPr>
          <a:xfrm>
            <a:off x="1104900" y="278606"/>
            <a:ext cx="1415772" cy="47025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>
              <a:lnSpc>
                <a:spcPct val="110000"/>
              </a:lnSpc>
              <a:buClr>
                <a:srgbClr val="800000"/>
              </a:buClr>
              <a:buSzPct val="80000"/>
              <a:buFont typeface="Wingdings" panose="05000000000000000000" pitchFamily="2" charset="2"/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</a:p>
        </p:txBody>
      </p:sp>
      <p:pic>
        <p:nvPicPr>
          <p:cNvPr id="261" name="图片 260">
            <a:extLst>
              <a:ext uri="{FF2B5EF4-FFF2-40B4-BE49-F238E27FC236}">
                <a16:creationId xmlns:a16="http://schemas.microsoft.com/office/drawing/2014/main" id="{1F871718-C5C1-4016-983E-DF6E1A8EA8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4780" y="115729"/>
            <a:ext cx="2729865" cy="424815"/>
          </a:xfrm>
          <a:prstGeom prst="rect">
            <a:avLst/>
          </a:prstGeom>
        </p:spPr>
      </p:pic>
    </p:spTree>
  </p:cSld>
  <p:clrMapOvr>
    <a:masterClrMapping/>
  </p:clrMapOvr>
  <p:transition spd="slow" advClick="0" advTm="1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080">
            <a:extLst>
              <a:ext uri="{FF2B5EF4-FFF2-40B4-BE49-F238E27FC236}">
                <a16:creationId xmlns:a16="http://schemas.microsoft.com/office/drawing/2014/main" id="{4F2551B7-CC9A-44C3-8004-B3698C2AB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286" y="1155763"/>
            <a:ext cx="5470525" cy="254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023" tIns="32511" rIns="65023" bIns="32511">
            <a:spAutoFit/>
          </a:bodyPr>
          <a:lstStyle/>
          <a:p>
            <a:pPr fontAlgn="auto">
              <a:lnSpc>
                <a:spcPts val="2000"/>
              </a:lnSpc>
              <a:buNone/>
            </a:pPr>
            <a:endParaRPr lang="zh-CN" altLang="en-US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ts val="2000"/>
              </a:lnSpc>
              <a:buNone/>
            </a:pP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三、成本</a:t>
            </a:r>
            <a:endParaRPr lang="en-US" altLang="zh-CN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ts val="2000"/>
              </a:lnSpc>
              <a:buNone/>
            </a:pPr>
            <a:endParaRPr lang="en-US" altLang="zh-CN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ts val="2000"/>
              </a:lnSpc>
              <a:buNone/>
            </a:pPr>
            <a:r>
              <a:rPr lang="en-US" altLang="zh-CN" sz="1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1.</a:t>
            </a:r>
            <a:r>
              <a:rPr lang="zh-CN" altLang="en-US" sz="1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企融通业务的融资成本主要有利率和手续费。</a:t>
            </a:r>
          </a:p>
          <a:p>
            <a:pPr fontAlgn="auto">
              <a:lnSpc>
                <a:spcPts val="2000"/>
              </a:lnSpc>
              <a:buNone/>
            </a:pPr>
            <a:r>
              <a:rPr lang="zh-CN" altLang="en-US" sz="1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融资利率原则上参照一年期</a:t>
            </a:r>
            <a:r>
              <a:rPr lang="en-US" altLang="zh-CN" sz="1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LPR</a:t>
            </a:r>
            <a:r>
              <a:rPr lang="zh-CN" altLang="en-US" sz="1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，手续费低至</a:t>
            </a:r>
            <a:r>
              <a:rPr lang="en-US" altLang="zh-CN" sz="1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0.1%</a:t>
            </a:r>
          </a:p>
          <a:p>
            <a:pPr fontAlgn="auto">
              <a:lnSpc>
                <a:spcPts val="2000"/>
              </a:lnSpc>
              <a:buNone/>
            </a:pPr>
            <a:r>
              <a:rPr lang="zh-CN" altLang="en-US" sz="1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总融资成本相对较低</a:t>
            </a:r>
          </a:p>
          <a:p>
            <a:pPr fontAlgn="auto">
              <a:lnSpc>
                <a:spcPts val="2000"/>
              </a:lnSpc>
              <a:buNone/>
            </a:pPr>
            <a:r>
              <a:rPr lang="en-US" altLang="zh-CN" sz="1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2.</a:t>
            </a:r>
            <a:r>
              <a:rPr lang="zh-CN" altLang="en-US" sz="1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结息方式可以采取预收或利随本清。融资利息、手续费等费用可由卖方或买方承担。</a:t>
            </a:r>
            <a:endParaRPr lang="en-US" altLang="zh-CN" sz="16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None/>
            </a:pPr>
            <a:endParaRPr lang="en-US" altLang="zh-CN" sz="1400" dirty="0">
              <a:latin typeface="华文细黑" pitchFamily="2" charset="-122"/>
              <a:ea typeface="华文细黑" pitchFamily="2" charset="-122"/>
            </a:endParaRPr>
          </a:p>
          <a:p>
            <a:pPr algn="l"/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" name="752c0673-ff9c-4f93-9053-9c791c29a251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>
            <a:extLst>
              <a:ext uri="{FF2B5EF4-FFF2-40B4-BE49-F238E27FC236}">
                <a16:creationId xmlns:a16="http://schemas.microsoft.com/office/drawing/2014/main" id="{29FF1216-76D1-44AE-AE63-35753D3B6764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382270" y="1115695"/>
            <a:ext cx="3139440" cy="2996565"/>
            <a:chOff x="3463925" y="900113"/>
            <a:chExt cx="5264150" cy="5057776"/>
          </a:xfrm>
        </p:grpSpPr>
        <p:sp>
          <p:nvSpPr>
            <p:cNvPr id="4" name="íṩľîḓé">
              <a:extLst>
                <a:ext uri="{FF2B5EF4-FFF2-40B4-BE49-F238E27FC236}">
                  <a16:creationId xmlns:a16="http://schemas.microsoft.com/office/drawing/2014/main" id="{9CA73C98-6D98-43D9-82DD-F091019954A5}"/>
                </a:ext>
              </a:extLst>
            </p:cNvPr>
            <p:cNvSpPr/>
            <p:nvPr/>
          </p:nvSpPr>
          <p:spPr bwMode="auto">
            <a:xfrm>
              <a:off x="6189663" y="5664201"/>
              <a:ext cx="501650" cy="293688"/>
            </a:xfrm>
            <a:custGeom>
              <a:avLst/>
              <a:gdLst>
                <a:gd name="T0" fmla="*/ 80 w 152"/>
                <a:gd name="T1" fmla="*/ 0 h 89"/>
                <a:gd name="T2" fmla="*/ 78 w 152"/>
                <a:gd name="T3" fmla="*/ 0 h 89"/>
                <a:gd name="T4" fmla="*/ 15 w 152"/>
                <a:gd name="T5" fmla="*/ 37 h 89"/>
                <a:gd name="T6" fmla="*/ 1 w 152"/>
                <a:gd name="T7" fmla="*/ 45 h 89"/>
                <a:gd name="T8" fmla="*/ 1 w 152"/>
                <a:gd name="T9" fmla="*/ 48 h 89"/>
                <a:gd name="T10" fmla="*/ 3 w 152"/>
                <a:gd name="T11" fmla="*/ 49 h 89"/>
                <a:gd name="T12" fmla="*/ 72 w 152"/>
                <a:gd name="T13" fmla="*/ 89 h 89"/>
                <a:gd name="T14" fmla="*/ 74 w 152"/>
                <a:gd name="T15" fmla="*/ 89 h 89"/>
                <a:gd name="T16" fmla="*/ 75 w 152"/>
                <a:gd name="T17" fmla="*/ 89 h 89"/>
                <a:gd name="T18" fmla="*/ 142 w 152"/>
                <a:gd name="T19" fmla="*/ 51 h 89"/>
                <a:gd name="T20" fmla="*/ 150 w 152"/>
                <a:gd name="T21" fmla="*/ 46 h 89"/>
                <a:gd name="T22" fmla="*/ 150 w 152"/>
                <a:gd name="T23" fmla="*/ 40 h 89"/>
                <a:gd name="T24" fmla="*/ 150 w 152"/>
                <a:gd name="T25" fmla="*/ 40 h 89"/>
                <a:gd name="T26" fmla="*/ 82 w 152"/>
                <a:gd name="T27" fmla="*/ 0 h 89"/>
                <a:gd name="T28" fmla="*/ 80 w 152"/>
                <a:gd name="T2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2" h="89">
                  <a:moveTo>
                    <a:pt x="80" y="0"/>
                  </a:moveTo>
                  <a:cubicBezTo>
                    <a:pt x="79" y="0"/>
                    <a:pt x="79" y="0"/>
                    <a:pt x="78" y="0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0" y="45"/>
                    <a:pt x="0" y="47"/>
                    <a:pt x="1" y="48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72" y="89"/>
                    <a:pt x="72" y="89"/>
                    <a:pt x="72" y="89"/>
                  </a:cubicBezTo>
                  <a:cubicBezTo>
                    <a:pt x="72" y="89"/>
                    <a:pt x="73" y="89"/>
                    <a:pt x="74" y="89"/>
                  </a:cubicBezTo>
                  <a:cubicBezTo>
                    <a:pt x="74" y="89"/>
                    <a:pt x="75" y="89"/>
                    <a:pt x="75" y="89"/>
                  </a:cubicBezTo>
                  <a:cubicBezTo>
                    <a:pt x="142" y="51"/>
                    <a:pt x="142" y="51"/>
                    <a:pt x="142" y="51"/>
                  </a:cubicBezTo>
                  <a:cubicBezTo>
                    <a:pt x="150" y="46"/>
                    <a:pt x="150" y="46"/>
                    <a:pt x="150" y="46"/>
                  </a:cubicBezTo>
                  <a:cubicBezTo>
                    <a:pt x="152" y="44"/>
                    <a:pt x="152" y="41"/>
                    <a:pt x="150" y="40"/>
                  </a:cubicBezTo>
                  <a:cubicBezTo>
                    <a:pt x="150" y="40"/>
                    <a:pt x="150" y="40"/>
                    <a:pt x="150" y="4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1" y="0"/>
                    <a:pt x="80" y="0"/>
                    <a:pt x="80" y="0"/>
                  </a:cubicBezTo>
                </a:path>
              </a:pathLst>
            </a:custGeom>
            <a:solidFill>
              <a:srgbClr val="2B3990">
                <a:alpha val="1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ísḻíḓê">
              <a:extLst>
                <a:ext uri="{FF2B5EF4-FFF2-40B4-BE49-F238E27FC236}">
                  <a16:creationId xmlns:a16="http://schemas.microsoft.com/office/drawing/2014/main" id="{F0C2AE34-DCA9-4999-B258-DC91A5EAFB8E}"/>
                </a:ext>
              </a:extLst>
            </p:cNvPr>
            <p:cNvSpPr/>
            <p:nvPr/>
          </p:nvSpPr>
          <p:spPr bwMode="auto">
            <a:xfrm>
              <a:off x="6526213" y="2468563"/>
              <a:ext cx="498475" cy="303213"/>
            </a:xfrm>
            <a:custGeom>
              <a:avLst/>
              <a:gdLst>
                <a:gd name="T0" fmla="*/ 147 w 151"/>
                <a:gd name="T1" fmla="*/ 0 h 92"/>
                <a:gd name="T2" fmla="*/ 136 w 151"/>
                <a:gd name="T3" fmla="*/ 7 h 92"/>
                <a:gd name="T4" fmla="*/ 131 w 151"/>
                <a:gd name="T5" fmla="*/ 12 h 92"/>
                <a:gd name="T6" fmla="*/ 17 w 151"/>
                <a:gd name="T7" fmla="*/ 9 h 92"/>
                <a:gd name="T8" fmla="*/ 14 w 151"/>
                <a:gd name="T9" fmla="*/ 6 h 92"/>
                <a:gd name="T10" fmla="*/ 0 w 151"/>
                <a:gd name="T11" fmla="*/ 4 h 92"/>
                <a:gd name="T12" fmla="*/ 0 w 151"/>
                <a:gd name="T13" fmla="*/ 49 h 92"/>
                <a:gd name="T14" fmla="*/ 1 w 151"/>
                <a:gd name="T15" fmla="*/ 50 h 92"/>
                <a:gd name="T16" fmla="*/ 3 w 151"/>
                <a:gd name="T17" fmla="*/ 52 h 92"/>
                <a:gd name="T18" fmla="*/ 71 w 151"/>
                <a:gd name="T19" fmla="*/ 91 h 92"/>
                <a:gd name="T20" fmla="*/ 75 w 151"/>
                <a:gd name="T21" fmla="*/ 91 h 92"/>
                <a:gd name="T22" fmla="*/ 141 w 151"/>
                <a:gd name="T23" fmla="*/ 53 h 92"/>
                <a:gd name="T24" fmla="*/ 150 w 151"/>
                <a:gd name="T25" fmla="*/ 48 h 92"/>
                <a:gd name="T26" fmla="*/ 151 w 151"/>
                <a:gd name="T27" fmla="*/ 45 h 92"/>
                <a:gd name="T28" fmla="*/ 151 w 151"/>
                <a:gd name="T29" fmla="*/ 45 h 92"/>
                <a:gd name="T30" fmla="*/ 151 w 151"/>
                <a:gd name="T31" fmla="*/ 0 h 92"/>
                <a:gd name="T32" fmla="*/ 147 w 151"/>
                <a:gd name="T3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1" h="92">
                  <a:moveTo>
                    <a:pt x="147" y="0"/>
                  </a:moveTo>
                  <a:cubicBezTo>
                    <a:pt x="136" y="7"/>
                    <a:pt x="136" y="7"/>
                    <a:pt x="136" y="7"/>
                  </a:cubicBezTo>
                  <a:cubicBezTo>
                    <a:pt x="131" y="12"/>
                    <a:pt x="131" y="12"/>
                    <a:pt x="131" y="12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50"/>
                    <a:pt x="1" y="50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72" y="92"/>
                    <a:pt x="74" y="92"/>
                    <a:pt x="75" y="91"/>
                  </a:cubicBezTo>
                  <a:cubicBezTo>
                    <a:pt x="141" y="53"/>
                    <a:pt x="141" y="53"/>
                    <a:pt x="141" y="53"/>
                  </a:cubicBezTo>
                  <a:cubicBezTo>
                    <a:pt x="150" y="48"/>
                    <a:pt x="150" y="48"/>
                    <a:pt x="150" y="48"/>
                  </a:cubicBezTo>
                  <a:cubicBezTo>
                    <a:pt x="151" y="47"/>
                    <a:pt x="151" y="46"/>
                    <a:pt x="151" y="45"/>
                  </a:cubicBezTo>
                  <a:cubicBezTo>
                    <a:pt x="151" y="45"/>
                    <a:pt x="151" y="45"/>
                    <a:pt x="151" y="45"/>
                  </a:cubicBezTo>
                  <a:cubicBezTo>
                    <a:pt x="151" y="0"/>
                    <a:pt x="151" y="0"/>
                    <a:pt x="151" y="0"/>
                  </a:cubicBezTo>
                  <a:lnTo>
                    <a:pt x="147" y="0"/>
                  </a:lnTo>
                  <a:close/>
                </a:path>
              </a:pathLst>
            </a:custGeom>
            <a:gradFill>
              <a:gsLst>
                <a:gs pos="0">
                  <a:srgbClr val="76BEF5"/>
                </a:gs>
                <a:gs pos="100000">
                  <a:srgbClr val="89DCFD"/>
                </a:gs>
                <a:gs pos="44000">
                  <a:srgbClr val="81CFFA"/>
                </a:gs>
              </a:gsLst>
              <a:lin ang="0" scaled="1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i$liďè">
              <a:extLst>
                <a:ext uri="{FF2B5EF4-FFF2-40B4-BE49-F238E27FC236}">
                  <a16:creationId xmlns:a16="http://schemas.microsoft.com/office/drawing/2014/main" id="{2321F868-7CBC-4D75-9335-BF9FA9500970}"/>
                </a:ext>
              </a:extLst>
            </p:cNvPr>
            <p:cNvSpPr/>
            <p:nvPr/>
          </p:nvSpPr>
          <p:spPr bwMode="auto">
            <a:xfrm>
              <a:off x="6523038" y="2327276"/>
              <a:ext cx="504825" cy="295275"/>
            </a:xfrm>
            <a:custGeom>
              <a:avLst/>
              <a:gdLst>
                <a:gd name="T0" fmla="*/ 151 w 153"/>
                <a:gd name="T1" fmla="*/ 40 h 90"/>
                <a:gd name="T2" fmla="*/ 151 w 153"/>
                <a:gd name="T3" fmla="*/ 40 h 90"/>
                <a:gd name="T4" fmla="*/ 82 w 153"/>
                <a:gd name="T5" fmla="*/ 0 h 90"/>
                <a:gd name="T6" fmla="*/ 79 w 153"/>
                <a:gd name="T7" fmla="*/ 0 h 90"/>
                <a:gd name="T8" fmla="*/ 16 w 153"/>
                <a:gd name="T9" fmla="*/ 37 h 90"/>
                <a:gd name="T10" fmla="*/ 2 w 153"/>
                <a:gd name="T11" fmla="*/ 45 h 90"/>
                <a:gd name="T12" fmla="*/ 2 w 153"/>
                <a:gd name="T13" fmla="*/ 48 h 90"/>
                <a:gd name="T14" fmla="*/ 4 w 153"/>
                <a:gd name="T15" fmla="*/ 49 h 90"/>
                <a:gd name="T16" fmla="*/ 72 w 153"/>
                <a:gd name="T17" fmla="*/ 89 h 90"/>
                <a:gd name="T18" fmla="*/ 76 w 153"/>
                <a:gd name="T19" fmla="*/ 89 h 90"/>
                <a:gd name="T20" fmla="*/ 142 w 153"/>
                <a:gd name="T21" fmla="*/ 51 h 90"/>
                <a:gd name="T22" fmla="*/ 151 w 153"/>
                <a:gd name="T23" fmla="*/ 46 h 90"/>
                <a:gd name="T24" fmla="*/ 151 w 153"/>
                <a:gd name="T25" fmla="*/ 4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" h="90">
                  <a:moveTo>
                    <a:pt x="151" y="40"/>
                  </a:moveTo>
                  <a:cubicBezTo>
                    <a:pt x="151" y="40"/>
                    <a:pt x="151" y="40"/>
                    <a:pt x="151" y="4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1" y="0"/>
                    <a:pt x="80" y="0"/>
                    <a:pt x="79" y="0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0" y="46"/>
                    <a:pt x="0" y="47"/>
                    <a:pt x="2" y="48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72" y="89"/>
                    <a:pt x="72" y="89"/>
                    <a:pt x="72" y="89"/>
                  </a:cubicBezTo>
                  <a:cubicBezTo>
                    <a:pt x="73" y="90"/>
                    <a:pt x="75" y="90"/>
                    <a:pt x="76" y="89"/>
                  </a:cubicBezTo>
                  <a:cubicBezTo>
                    <a:pt x="142" y="51"/>
                    <a:pt x="142" y="51"/>
                    <a:pt x="142" y="51"/>
                  </a:cubicBezTo>
                  <a:cubicBezTo>
                    <a:pt x="151" y="46"/>
                    <a:pt x="151" y="46"/>
                    <a:pt x="151" y="46"/>
                  </a:cubicBezTo>
                  <a:cubicBezTo>
                    <a:pt x="153" y="45"/>
                    <a:pt x="153" y="41"/>
                    <a:pt x="151" y="40"/>
                  </a:cubicBez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íśľîḓè">
              <a:extLst>
                <a:ext uri="{FF2B5EF4-FFF2-40B4-BE49-F238E27FC236}">
                  <a16:creationId xmlns:a16="http://schemas.microsoft.com/office/drawing/2014/main" id="{40F9CAA9-D21F-4C19-88F1-C1C0727E3DB0}"/>
                </a:ext>
              </a:extLst>
            </p:cNvPr>
            <p:cNvSpPr/>
            <p:nvPr/>
          </p:nvSpPr>
          <p:spPr bwMode="auto">
            <a:xfrm>
              <a:off x="6372225" y="1190626"/>
              <a:ext cx="952500" cy="1165225"/>
            </a:xfrm>
            <a:custGeom>
              <a:avLst/>
              <a:gdLst>
                <a:gd name="T0" fmla="*/ 600 w 600"/>
                <a:gd name="T1" fmla="*/ 346 h 734"/>
                <a:gd name="T2" fmla="*/ 600 w 600"/>
                <a:gd name="T3" fmla="*/ 734 h 734"/>
                <a:gd name="T4" fmla="*/ 0 w 600"/>
                <a:gd name="T5" fmla="*/ 388 h 734"/>
                <a:gd name="T6" fmla="*/ 0 w 600"/>
                <a:gd name="T7" fmla="*/ 0 h 734"/>
                <a:gd name="T8" fmla="*/ 600 w 600"/>
                <a:gd name="T9" fmla="*/ 346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0" h="734">
                  <a:moveTo>
                    <a:pt x="600" y="346"/>
                  </a:moveTo>
                  <a:lnTo>
                    <a:pt x="600" y="734"/>
                  </a:lnTo>
                  <a:lnTo>
                    <a:pt x="0" y="388"/>
                  </a:lnTo>
                  <a:lnTo>
                    <a:pt x="0" y="0"/>
                  </a:lnTo>
                  <a:lnTo>
                    <a:pt x="600" y="346"/>
                  </a:lnTo>
                  <a:close/>
                </a:path>
              </a:pathLst>
            </a:custGeom>
            <a:solidFill>
              <a:srgbClr val="FFD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íŝ1ïḓè">
              <a:extLst>
                <a:ext uri="{FF2B5EF4-FFF2-40B4-BE49-F238E27FC236}">
                  <a16:creationId xmlns:a16="http://schemas.microsoft.com/office/drawing/2014/main" id="{22730E26-C134-4C40-88E9-7FE2EF6C5ADE}"/>
                </a:ext>
              </a:extLst>
            </p:cNvPr>
            <p:cNvSpPr/>
            <p:nvPr/>
          </p:nvSpPr>
          <p:spPr bwMode="auto">
            <a:xfrm>
              <a:off x="6415088" y="1271588"/>
              <a:ext cx="200025" cy="142875"/>
            </a:xfrm>
            <a:custGeom>
              <a:avLst/>
              <a:gdLst>
                <a:gd name="T0" fmla="*/ 126 w 126"/>
                <a:gd name="T1" fmla="*/ 90 h 90"/>
                <a:gd name="T2" fmla="*/ 126 w 126"/>
                <a:gd name="T3" fmla="*/ 75 h 90"/>
                <a:gd name="T4" fmla="*/ 0 w 126"/>
                <a:gd name="T5" fmla="*/ 0 h 90"/>
                <a:gd name="T6" fmla="*/ 0 w 126"/>
                <a:gd name="T7" fmla="*/ 15 h 90"/>
                <a:gd name="T8" fmla="*/ 126 w 126"/>
                <a:gd name="T9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90">
                  <a:moveTo>
                    <a:pt x="126" y="90"/>
                  </a:moveTo>
                  <a:lnTo>
                    <a:pt x="126" y="75"/>
                  </a:lnTo>
                  <a:lnTo>
                    <a:pt x="0" y="0"/>
                  </a:lnTo>
                  <a:lnTo>
                    <a:pt x="0" y="15"/>
                  </a:lnTo>
                  <a:lnTo>
                    <a:pt x="126" y="90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ïṣḻîḋé">
              <a:extLst>
                <a:ext uri="{FF2B5EF4-FFF2-40B4-BE49-F238E27FC236}">
                  <a16:creationId xmlns:a16="http://schemas.microsoft.com/office/drawing/2014/main" id="{5790EEAF-51B0-4154-9698-3C69DFAC04B4}"/>
                </a:ext>
              </a:extLst>
            </p:cNvPr>
            <p:cNvSpPr/>
            <p:nvPr/>
          </p:nvSpPr>
          <p:spPr bwMode="auto">
            <a:xfrm>
              <a:off x="6415088" y="1317626"/>
              <a:ext cx="200025" cy="139700"/>
            </a:xfrm>
            <a:custGeom>
              <a:avLst/>
              <a:gdLst>
                <a:gd name="T0" fmla="*/ 126 w 126"/>
                <a:gd name="T1" fmla="*/ 88 h 88"/>
                <a:gd name="T2" fmla="*/ 126 w 126"/>
                <a:gd name="T3" fmla="*/ 73 h 88"/>
                <a:gd name="T4" fmla="*/ 0 w 126"/>
                <a:gd name="T5" fmla="*/ 0 h 88"/>
                <a:gd name="T6" fmla="*/ 0 w 126"/>
                <a:gd name="T7" fmla="*/ 13 h 88"/>
                <a:gd name="T8" fmla="*/ 126 w 126"/>
                <a:gd name="T9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88">
                  <a:moveTo>
                    <a:pt x="126" y="88"/>
                  </a:moveTo>
                  <a:lnTo>
                    <a:pt x="126" y="73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26" y="88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iṡḷîdè">
              <a:extLst>
                <a:ext uri="{FF2B5EF4-FFF2-40B4-BE49-F238E27FC236}">
                  <a16:creationId xmlns:a16="http://schemas.microsoft.com/office/drawing/2014/main" id="{BC05A9AD-E1C9-4D0D-B8EE-B697D46811D2}"/>
                </a:ext>
              </a:extLst>
            </p:cNvPr>
            <p:cNvSpPr/>
            <p:nvPr/>
          </p:nvSpPr>
          <p:spPr bwMode="auto">
            <a:xfrm>
              <a:off x="6415088" y="1360488"/>
              <a:ext cx="200025" cy="139700"/>
            </a:xfrm>
            <a:custGeom>
              <a:avLst/>
              <a:gdLst>
                <a:gd name="T0" fmla="*/ 126 w 126"/>
                <a:gd name="T1" fmla="*/ 88 h 88"/>
                <a:gd name="T2" fmla="*/ 126 w 126"/>
                <a:gd name="T3" fmla="*/ 73 h 88"/>
                <a:gd name="T4" fmla="*/ 0 w 126"/>
                <a:gd name="T5" fmla="*/ 0 h 88"/>
                <a:gd name="T6" fmla="*/ 0 w 126"/>
                <a:gd name="T7" fmla="*/ 13 h 88"/>
                <a:gd name="T8" fmla="*/ 126 w 126"/>
                <a:gd name="T9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88">
                  <a:moveTo>
                    <a:pt x="126" y="88"/>
                  </a:moveTo>
                  <a:lnTo>
                    <a:pt x="126" y="73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26" y="88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îSḻidê">
              <a:extLst>
                <a:ext uri="{FF2B5EF4-FFF2-40B4-BE49-F238E27FC236}">
                  <a16:creationId xmlns:a16="http://schemas.microsoft.com/office/drawing/2014/main" id="{AF1639B6-ED49-4D9E-B120-3C3DBDE787E2}"/>
                </a:ext>
              </a:extLst>
            </p:cNvPr>
            <p:cNvSpPr/>
            <p:nvPr/>
          </p:nvSpPr>
          <p:spPr bwMode="auto">
            <a:xfrm>
              <a:off x="6727825" y="1457326"/>
              <a:ext cx="201613" cy="138113"/>
            </a:xfrm>
            <a:custGeom>
              <a:avLst/>
              <a:gdLst>
                <a:gd name="T0" fmla="*/ 0 w 127"/>
                <a:gd name="T1" fmla="*/ 0 h 87"/>
                <a:gd name="T2" fmla="*/ 0 w 127"/>
                <a:gd name="T3" fmla="*/ 14 h 87"/>
                <a:gd name="T4" fmla="*/ 127 w 127"/>
                <a:gd name="T5" fmla="*/ 87 h 87"/>
                <a:gd name="T6" fmla="*/ 127 w 127"/>
                <a:gd name="T7" fmla="*/ 72 h 87"/>
                <a:gd name="T8" fmla="*/ 0 w 127"/>
                <a:gd name="T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87">
                  <a:moveTo>
                    <a:pt x="0" y="0"/>
                  </a:moveTo>
                  <a:lnTo>
                    <a:pt x="0" y="14"/>
                  </a:lnTo>
                  <a:lnTo>
                    <a:pt x="127" y="87"/>
                  </a:lnTo>
                  <a:lnTo>
                    <a:pt x="127" y="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ïṧ1iḓe">
              <a:extLst>
                <a:ext uri="{FF2B5EF4-FFF2-40B4-BE49-F238E27FC236}">
                  <a16:creationId xmlns:a16="http://schemas.microsoft.com/office/drawing/2014/main" id="{365AE61F-1114-40F2-B501-4D6453093AA7}"/>
                </a:ext>
              </a:extLst>
            </p:cNvPr>
            <p:cNvSpPr/>
            <p:nvPr/>
          </p:nvSpPr>
          <p:spPr bwMode="auto">
            <a:xfrm>
              <a:off x="6727825" y="1500188"/>
              <a:ext cx="201613" cy="138113"/>
            </a:xfrm>
            <a:custGeom>
              <a:avLst/>
              <a:gdLst>
                <a:gd name="T0" fmla="*/ 0 w 127"/>
                <a:gd name="T1" fmla="*/ 14 h 87"/>
                <a:gd name="T2" fmla="*/ 127 w 127"/>
                <a:gd name="T3" fmla="*/ 87 h 87"/>
                <a:gd name="T4" fmla="*/ 127 w 127"/>
                <a:gd name="T5" fmla="*/ 72 h 87"/>
                <a:gd name="T6" fmla="*/ 0 w 127"/>
                <a:gd name="T7" fmla="*/ 0 h 87"/>
                <a:gd name="T8" fmla="*/ 0 w 127"/>
                <a:gd name="T9" fmla="*/ 1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87">
                  <a:moveTo>
                    <a:pt x="0" y="14"/>
                  </a:moveTo>
                  <a:lnTo>
                    <a:pt x="127" y="87"/>
                  </a:lnTo>
                  <a:lnTo>
                    <a:pt x="127" y="72"/>
                  </a:lnTo>
                  <a:lnTo>
                    <a:pt x="0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iṥļïḋê">
              <a:extLst>
                <a:ext uri="{FF2B5EF4-FFF2-40B4-BE49-F238E27FC236}">
                  <a16:creationId xmlns:a16="http://schemas.microsoft.com/office/drawing/2014/main" id="{F69ED832-093D-4410-85C1-4B289CBE598F}"/>
                </a:ext>
              </a:extLst>
            </p:cNvPr>
            <p:cNvSpPr/>
            <p:nvPr/>
          </p:nvSpPr>
          <p:spPr bwMode="auto">
            <a:xfrm>
              <a:off x="6727825" y="1543051"/>
              <a:ext cx="201613" cy="138113"/>
            </a:xfrm>
            <a:custGeom>
              <a:avLst/>
              <a:gdLst>
                <a:gd name="T0" fmla="*/ 0 w 127"/>
                <a:gd name="T1" fmla="*/ 14 h 87"/>
                <a:gd name="T2" fmla="*/ 127 w 127"/>
                <a:gd name="T3" fmla="*/ 87 h 87"/>
                <a:gd name="T4" fmla="*/ 127 w 127"/>
                <a:gd name="T5" fmla="*/ 72 h 87"/>
                <a:gd name="T6" fmla="*/ 0 w 127"/>
                <a:gd name="T7" fmla="*/ 0 h 87"/>
                <a:gd name="T8" fmla="*/ 0 w 127"/>
                <a:gd name="T9" fmla="*/ 1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87">
                  <a:moveTo>
                    <a:pt x="0" y="14"/>
                  </a:moveTo>
                  <a:lnTo>
                    <a:pt x="127" y="87"/>
                  </a:lnTo>
                  <a:lnTo>
                    <a:pt x="127" y="72"/>
                  </a:lnTo>
                  <a:lnTo>
                    <a:pt x="0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íṥlíḍe">
              <a:extLst>
                <a:ext uri="{FF2B5EF4-FFF2-40B4-BE49-F238E27FC236}">
                  <a16:creationId xmlns:a16="http://schemas.microsoft.com/office/drawing/2014/main" id="{31EE261B-7A0E-4B17-8656-372C92C05B96}"/>
                </a:ext>
              </a:extLst>
            </p:cNvPr>
            <p:cNvSpPr/>
            <p:nvPr/>
          </p:nvSpPr>
          <p:spPr bwMode="auto">
            <a:xfrm>
              <a:off x="6727825" y="1651001"/>
              <a:ext cx="201613" cy="138113"/>
            </a:xfrm>
            <a:custGeom>
              <a:avLst/>
              <a:gdLst>
                <a:gd name="T0" fmla="*/ 0 w 127"/>
                <a:gd name="T1" fmla="*/ 15 h 87"/>
                <a:gd name="T2" fmla="*/ 127 w 127"/>
                <a:gd name="T3" fmla="*/ 87 h 87"/>
                <a:gd name="T4" fmla="*/ 127 w 127"/>
                <a:gd name="T5" fmla="*/ 73 h 87"/>
                <a:gd name="T6" fmla="*/ 0 w 127"/>
                <a:gd name="T7" fmla="*/ 0 h 87"/>
                <a:gd name="T8" fmla="*/ 0 w 127"/>
                <a:gd name="T9" fmla="*/ 1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87">
                  <a:moveTo>
                    <a:pt x="0" y="15"/>
                  </a:moveTo>
                  <a:lnTo>
                    <a:pt x="127" y="87"/>
                  </a:lnTo>
                  <a:lnTo>
                    <a:pt x="127" y="73"/>
                  </a:lnTo>
                  <a:lnTo>
                    <a:pt x="0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ïṡ1îďé">
              <a:extLst>
                <a:ext uri="{FF2B5EF4-FFF2-40B4-BE49-F238E27FC236}">
                  <a16:creationId xmlns:a16="http://schemas.microsoft.com/office/drawing/2014/main" id="{E98A39B7-1AD0-4C80-BC0E-1BB5AB656711}"/>
                </a:ext>
              </a:extLst>
            </p:cNvPr>
            <p:cNvSpPr/>
            <p:nvPr/>
          </p:nvSpPr>
          <p:spPr bwMode="auto">
            <a:xfrm>
              <a:off x="6727825" y="1693863"/>
              <a:ext cx="201613" cy="138113"/>
            </a:xfrm>
            <a:custGeom>
              <a:avLst/>
              <a:gdLst>
                <a:gd name="T0" fmla="*/ 0 w 127"/>
                <a:gd name="T1" fmla="*/ 15 h 87"/>
                <a:gd name="T2" fmla="*/ 127 w 127"/>
                <a:gd name="T3" fmla="*/ 87 h 87"/>
                <a:gd name="T4" fmla="*/ 127 w 127"/>
                <a:gd name="T5" fmla="*/ 73 h 87"/>
                <a:gd name="T6" fmla="*/ 0 w 127"/>
                <a:gd name="T7" fmla="*/ 0 h 87"/>
                <a:gd name="T8" fmla="*/ 0 w 127"/>
                <a:gd name="T9" fmla="*/ 1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87">
                  <a:moveTo>
                    <a:pt x="0" y="15"/>
                  </a:moveTo>
                  <a:lnTo>
                    <a:pt x="127" y="87"/>
                  </a:lnTo>
                  <a:lnTo>
                    <a:pt x="127" y="73"/>
                  </a:lnTo>
                  <a:lnTo>
                    <a:pt x="0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îṧliḋé">
              <a:extLst>
                <a:ext uri="{FF2B5EF4-FFF2-40B4-BE49-F238E27FC236}">
                  <a16:creationId xmlns:a16="http://schemas.microsoft.com/office/drawing/2014/main" id="{B305F40C-EF4D-45A0-802A-E015C09B27B1}"/>
                </a:ext>
              </a:extLst>
            </p:cNvPr>
            <p:cNvSpPr/>
            <p:nvPr/>
          </p:nvSpPr>
          <p:spPr bwMode="auto">
            <a:xfrm>
              <a:off x="6727825" y="1736726"/>
              <a:ext cx="201613" cy="138113"/>
            </a:xfrm>
            <a:custGeom>
              <a:avLst/>
              <a:gdLst>
                <a:gd name="T0" fmla="*/ 0 w 127"/>
                <a:gd name="T1" fmla="*/ 15 h 87"/>
                <a:gd name="T2" fmla="*/ 127 w 127"/>
                <a:gd name="T3" fmla="*/ 87 h 87"/>
                <a:gd name="T4" fmla="*/ 127 w 127"/>
                <a:gd name="T5" fmla="*/ 73 h 87"/>
                <a:gd name="T6" fmla="*/ 0 w 127"/>
                <a:gd name="T7" fmla="*/ 0 h 87"/>
                <a:gd name="T8" fmla="*/ 0 w 127"/>
                <a:gd name="T9" fmla="*/ 1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87">
                  <a:moveTo>
                    <a:pt x="0" y="15"/>
                  </a:moveTo>
                  <a:lnTo>
                    <a:pt x="127" y="87"/>
                  </a:lnTo>
                  <a:lnTo>
                    <a:pt x="127" y="73"/>
                  </a:lnTo>
                  <a:lnTo>
                    <a:pt x="0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îṡļidê">
              <a:extLst>
                <a:ext uri="{FF2B5EF4-FFF2-40B4-BE49-F238E27FC236}">
                  <a16:creationId xmlns:a16="http://schemas.microsoft.com/office/drawing/2014/main" id="{1A621352-AF54-4BA5-A341-796080BEA6C0}"/>
                </a:ext>
              </a:extLst>
            </p:cNvPr>
            <p:cNvSpPr/>
            <p:nvPr/>
          </p:nvSpPr>
          <p:spPr bwMode="auto">
            <a:xfrm>
              <a:off x="6727825" y="1846263"/>
              <a:ext cx="201613" cy="138113"/>
            </a:xfrm>
            <a:custGeom>
              <a:avLst/>
              <a:gdLst>
                <a:gd name="T0" fmla="*/ 0 w 127"/>
                <a:gd name="T1" fmla="*/ 12 h 87"/>
                <a:gd name="T2" fmla="*/ 127 w 127"/>
                <a:gd name="T3" fmla="*/ 87 h 87"/>
                <a:gd name="T4" fmla="*/ 127 w 127"/>
                <a:gd name="T5" fmla="*/ 72 h 87"/>
                <a:gd name="T6" fmla="*/ 0 w 127"/>
                <a:gd name="T7" fmla="*/ 0 h 87"/>
                <a:gd name="T8" fmla="*/ 0 w 127"/>
                <a:gd name="T9" fmla="*/ 1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87">
                  <a:moveTo>
                    <a:pt x="0" y="12"/>
                  </a:moveTo>
                  <a:lnTo>
                    <a:pt x="127" y="87"/>
                  </a:lnTo>
                  <a:lnTo>
                    <a:pt x="127" y="72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íṧḻïḑé">
              <a:extLst>
                <a:ext uri="{FF2B5EF4-FFF2-40B4-BE49-F238E27FC236}">
                  <a16:creationId xmlns:a16="http://schemas.microsoft.com/office/drawing/2014/main" id="{374573AB-544C-44D3-867B-E3286B7BDC6A}"/>
                </a:ext>
              </a:extLst>
            </p:cNvPr>
            <p:cNvSpPr/>
            <p:nvPr/>
          </p:nvSpPr>
          <p:spPr bwMode="auto">
            <a:xfrm>
              <a:off x="6727825" y="1889126"/>
              <a:ext cx="201613" cy="138113"/>
            </a:xfrm>
            <a:custGeom>
              <a:avLst/>
              <a:gdLst>
                <a:gd name="T0" fmla="*/ 0 w 127"/>
                <a:gd name="T1" fmla="*/ 14 h 87"/>
                <a:gd name="T2" fmla="*/ 127 w 127"/>
                <a:gd name="T3" fmla="*/ 87 h 87"/>
                <a:gd name="T4" fmla="*/ 127 w 127"/>
                <a:gd name="T5" fmla="*/ 72 h 87"/>
                <a:gd name="T6" fmla="*/ 0 w 127"/>
                <a:gd name="T7" fmla="*/ 0 h 87"/>
                <a:gd name="T8" fmla="*/ 0 w 127"/>
                <a:gd name="T9" fmla="*/ 1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87">
                  <a:moveTo>
                    <a:pt x="0" y="14"/>
                  </a:moveTo>
                  <a:lnTo>
                    <a:pt x="127" y="87"/>
                  </a:lnTo>
                  <a:lnTo>
                    <a:pt x="127" y="72"/>
                  </a:lnTo>
                  <a:lnTo>
                    <a:pt x="0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ï$1îḋé">
              <a:extLst>
                <a:ext uri="{FF2B5EF4-FFF2-40B4-BE49-F238E27FC236}">
                  <a16:creationId xmlns:a16="http://schemas.microsoft.com/office/drawing/2014/main" id="{7180E405-DFD5-46CE-981A-284F9520F278}"/>
                </a:ext>
              </a:extLst>
            </p:cNvPr>
            <p:cNvSpPr/>
            <p:nvPr/>
          </p:nvSpPr>
          <p:spPr bwMode="auto">
            <a:xfrm>
              <a:off x="6727825" y="1931988"/>
              <a:ext cx="201613" cy="138113"/>
            </a:xfrm>
            <a:custGeom>
              <a:avLst/>
              <a:gdLst>
                <a:gd name="T0" fmla="*/ 0 w 127"/>
                <a:gd name="T1" fmla="*/ 14 h 87"/>
                <a:gd name="T2" fmla="*/ 127 w 127"/>
                <a:gd name="T3" fmla="*/ 87 h 87"/>
                <a:gd name="T4" fmla="*/ 127 w 127"/>
                <a:gd name="T5" fmla="*/ 72 h 87"/>
                <a:gd name="T6" fmla="*/ 0 w 127"/>
                <a:gd name="T7" fmla="*/ 0 h 87"/>
                <a:gd name="T8" fmla="*/ 0 w 127"/>
                <a:gd name="T9" fmla="*/ 1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87">
                  <a:moveTo>
                    <a:pt x="0" y="14"/>
                  </a:moveTo>
                  <a:lnTo>
                    <a:pt x="127" y="87"/>
                  </a:lnTo>
                  <a:lnTo>
                    <a:pt x="127" y="72"/>
                  </a:lnTo>
                  <a:lnTo>
                    <a:pt x="0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ïsļïdé">
              <a:extLst>
                <a:ext uri="{FF2B5EF4-FFF2-40B4-BE49-F238E27FC236}">
                  <a16:creationId xmlns:a16="http://schemas.microsoft.com/office/drawing/2014/main" id="{55213801-566E-44E6-8CF1-FCE617D8817E}"/>
                </a:ext>
              </a:extLst>
            </p:cNvPr>
            <p:cNvSpPr/>
            <p:nvPr/>
          </p:nvSpPr>
          <p:spPr bwMode="auto">
            <a:xfrm>
              <a:off x="6415088" y="1403351"/>
              <a:ext cx="200025" cy="139700"/>
            </a:xfrm>
            <a:custGeom>
              <a:avLst/>
              <a:gdLst>
                <a:gd name="T0" fmla="*/ 126 w 126"/>
                <a:gd name="T1" fmla="*/ 88 h 88"/>
                <a:gd name="T2" fmla="*/ 126 w 126"/>
                <a:gd name="T3" fmla="*/ 73 h 88"/>
                <a:gd name="T4" fmla="*/ 0 w 126"/>
                <a:gd name="T5" fmla="*/ 0 h 88"/>
                <a:gd name="T6" fmla="*/ 0 w 126"/>
                <a:gd name="T7" fmla="*/ 13 h 88"/>
                <a:gd name="T8" fmla="*/ 126 w 126"/>
                <a:gd name="T9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88">
                  <a:moveTo>
                    <a:pt x="126" y="88"/>
                  </a:moveTo>
                  <a:lnTo>
                    <a:pt x="126" y="73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26" y="88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ï$ḻíḍê">
              <a:extLst>
                <a:ext uri="{FF2B5EF4-FFF2-40B4-BE49-F238E27FC236}">
                  <a16:creationId xmlns:a16="http://schemas.microsoft.com/office/drawing/2014/main" id="{23339C8B-E98E-480F-B29E-1172B6316B7F}"/>
                </a:ext>
              </a:extLst>
            </p:cNvPr>
            <p:cNvSpPr/>
            <p:nvPr/>
          </p:nvSpPr>
          <p:spPr bwMode="auto">
            <a:xfrm>
              <a:off x="7008813" y="1878013"/>
              <a:ext cx="73025" cy="274638"/>
            </a:xfrm>
            <a:custGeom>
              <a:avLst/>
              <a:gdLst>
                <a:gd name="T0" fmla="*/ 46 w 46"/>
                <a:gd name="T1" fmla="*/ 27 h 173"/>
                <a:gd name="T2" fmla="*/ 0 w 46"/>
                <a:gd name="T3" fmla="*/ 0 h 173"/>
                <a:gd name="T4" fmla="*/ 0 w 46"/>
                <a:gd name="T5" fmla="*/ 148 h 173"/>
                <a:gd name="T6" fmla="*/ 46 w 46"/>
                <a:gd name="T7" fmla="*/ 173 h 173"/>
                <a:gd name="T8" fmla="*/ 46 w 46"/>
                <a:gd name="T9" fmla="*/ 27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73">
                  <a:moveTo>
                    <a:pt x="46" y="27"/>
                  </a:moveTo>
                  <a:lnTo>
                    <a:pt x="0" y="0"/>
                  </a:lnTo>
                  <a:lnTo>
                    <a:pt x="0" y="148"/>
                  </a:lnTo>
                  <a:lnTo>
                    <a:pt x="46" y="173"/>
                  </a:lnTo>
                  <a:lnTo>
                    <a:pt x="46" y="27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ïšľïḍê">
              <a:extLst>
                <a:ext uri="{FF2B5EF4-FFF2-40B4-BE49-F238E27FC236}">
                  <a16:creationId xmlns:a16="http://schemas.microsoft.com/office/drawing/2014/main" id="{531AF076-46CE-4A12-95C4-1670B22F3781}"/>
                </a:ext>
              </a:extLst>
            </p:cNvPr>
            <p:cNvSpPr/>
            <p:nvPr/>
          </p:nvSpPr>
          <p:spPr bwMode="auto">
            <a:xfrm>
              <a:off x="7104063" y="1806576"/>
              <a:ext cx="69850" cy="401638"/>
            </a:xfrm>
            <a:custGeom>
              <a:avLst/>
              <a:gdLst>
                <a:gd name="T0" fmla="*/ 44 w 44"/>
                <a:gd name="T1" fmla="*/ 27 h 253"/>
                <a:gd name="T2" fmla="*/ 0 w 44"/>
                <a:gd name="T3" fmla="*/ 0 h 253"/>
                <a:gd name="T4" fmla="*/ 0 w 44"/>
                <a:gd name="T5" fmla="*/ 228 h 253"/>
                <a:gd name="T6" fmla="*/ 44 w 44"/>
                <a:gd name="T7" fmla="*/ 253 h 253"/>
                <a:gd name="T8" fmla="*/ 44 w 44"/>
                <a:gd name="T9" fmla="*/ 27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253">
                  <a:moveTo>
                    <a:pt x="44" y="27"/>
                  </a:moveTo>
                  <a:lnTo>
                    <a:pt x="0" y="0"/>
                  </a:lnTo>
                  <a:lnTo>
                    <a:pt x="0" y="228"/>
                  </a:lnTo>
                  <a:lnTo>
                    <a:pt x="44" y="253"/>
                  </a:lnTo>
                  <a:lnTo>
                    <a:pt x="44" y="27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íśľídé">
              <a:extLst>
                <a:ext uri="{FF2B5EF4-FFF2-40B4-BE49-F238E27FC236}">
                  <a16:creationId xmlns:a16="http://schemas.microsoft.com/office/drawing/2014/main" id="{3B2BD285-A9F5-46CA-9B09-C1919A247F17}"/>
                </a:ext>
              </a:extLst>
            </p:cNvPr>
            <p:cNvSpPr/>
            <p:nvPr/>
          </p:nvSpPr>
          <p:spPr bwMode="auto">
            <a:xfrm>
              <a:off x="7196138" y="1736726"/>
              <a:ext cx="73025" cy="527050"/>
            </a:xfrm>
            <a:custGeom>
              <a:avLst/>
              <a:gdLst>
                <a:gd name="T0" fmla="*/ 46 w 46"/>
                <a:gd name="T1" fmla="*/ 25 h 332"/>
                <a:gd name="T2" fmla="*/ 0 w 46"/>
                <a:gd name="T3" fmla="*/ 0 h 332"/>
                <a:gd name="T4" fmla="*/ 0 w 46"/>
                <a:gd name="T5" fmla="*/ 305 h 332"/>
                <a:gd name="T6" fmla="*/ 46 w 46"/>
                <a:gd name="T7" fmla="*/ 332 h 332"/>
                <a:gd name="T8" fmla="*/ 46 w 46"/>
                <a:gd name="T9" fmla="*/ 25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32">
                  <a:moveTo>
                    <a:pt x="46" y="25"/>
                  </a:moveTo>
                  <a:lnTo>
                    <a:pt x="0" y="0"/>
                  </a:lnTo>
                  <a:lnTo>
                    <a:pt x="0" y="305"/>
                  </a:lnTo>
                  <a:lnTo>
                    <a:pt x="46" y="332"/>
                  </a:lnTo>
                  <a:lnTo>
                    <a:pt x="46" y="25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i$ḷíďé">
              <a:extLst>
                <a:ext uri="{FF2B5EF4-FFF2-40B4-BE49-F238E27FC236}">
                  <a16:creationId xmlns:a16="http://schemas.microsoft.com/office/drawing/2014/main" id="{BAD5AA26-9A49-43A3-A7E0-DB92032468BD}"/>
                </a:ext>
              </a:extLst>
            </p:cNvPr>
            <p:cNvSpPr/>
            <p:nvPr/>
          </p:nvSpPr>
          <p:spPr bwMode="auto">
            <a:xfrm>
              <a:off x="6415088" y="1528763"/>
              <a:ext cx="223838" cy="330200"/>
            </a:xfrm>
            <a:custGeom>
              <a:avLst/>
              <a:gdLst>
                <a:gd name="T0" fmla="*/ 36 w 68"/>
                <a:gd name="T1" fmla="*/ 52 h 100"/>
                <a:gd name="T2" fmla="*/ 36 w 68"/>
                <a:gd name="T3" fmla="*/ 12 h 100"/>
                <a:gd name="T4" fmla="*/ 34 w 68"/>
                <a:gd name="T5" fmla="*/ 11 h 100"/>
                <a:gd name="T6" fmla="*/ 0 w 68"/>
                <a:gd name="T7" fmla="*/ 30 h 100"/>
                <a:gd name="T8" fmla="*/ 34 w 68"/>
                <a:gd name="T9" fmla="*/ 89 h 100"/>
                <a:gd name="T10" fmla="*/ 68 w 68"/>
                <a:gd name="T11" fmla="*/ 69 h 100"/>
                <a:gd name="T12" fmla="*/ 68 w 68"/>
                <a:gd name="T13" fmla="*/ 68 h 100"/>
                <a:gd name="T14" fmla="*/ 36 w 68"/>
                <a:gd name="T15" fmla="*/ 5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" h="100">
                  <a:moveTo>
                    <a:pt x="36" y="52"/>
                  </a:moveTo>
                  <a:cubicBezTo>
                    <a:pt x="36" y="12"/>
                    <a:pt x="36" y="12"/>
                    <a:pt x="36" y="12"/>
                  </a:cubicBezTo>
                  <a:cubicBezTo>
                    <a:pt x="35" y="12"/>
                    <a:pt x="35" y="11"/>
                    <a:pt x="34" y="11"/>
                  </a:cubicBezTo>
                  <a:cubicBezTo>
                    <a:pt x="15" y="0"/>
                    <a:pt x="0" y="9"/>
                    <a:pt x="0" y="30"/>
                  </a:cubicBezTo>
                  <a:cubicBezTo>
                    <a:pt x="0" y="52"/>
                    <a:pt x="15" y="78"/>
                    <a:pt x="34" y="89"/>
                  </a:cubicBezTo>
                  <a:cubicBezTo>
                    <a:pt x="53" y="100"/>
                    <a:pt x="68" y="91"/>
                    <a:pt x="68" y="69"/>
                  </a:cubicBezTo>
                  <a:cubicBezTo>
                    <a:pt x="68" y="68"/>
                    <a:pt x="68" y="68"/>
                    <a:pt x="68" y="68"/>
                  </a:cubicBezTo>
                  <a:lnTo>
                    <a:pt x="36" y="52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íşļîḋe">
              <a:extLst>
                <a:ext uri="{FF2B5EF4-FFF2-40B4-BE49-F238E27FC236}">
                  <a16:creationId xmlns:a16="http://schemas.microsoft.com/office/drawing/2014/main" id="{259F9259-3A54-4760-8448-BF3DD5865849}"/>
                </a:ext>
              </a:extLst>
            </p:cNvPr>
            <p:cNvSpPr/>
            <p:nvPr/>
          </p:nvSpPr>
          <p:spPr bwMode="auto">
            <a:xfrm>
              <a:off x="6364288" y="1176338"/>
              <a:ext cx="968375" cy="1193800"/>
            </a:xfrm>
            <a:custGeom>
              <a:avLst/>
              <a:gdLst>
                <a:gd name="T0" fmla="*/ 0 w 610"/>
                <a:gd name="T1" fmla="*/ 0 h 752"/>
                <a:gd name="T2" fmla="*/ 0 w 610"/>
                <a:gd name="T3" fmla="*/ 399 h 752"/>
                <a:gd name="T4" fmla="*/ 3 w 610"/>
                <a:gd name="T5" fmla="*/ 401 h 752"/>
                <a:gd name="T6" fmla="*/ 610 w 610"/>
                <a:gd name="T7" fmla="*/ 752 h 752"/>
                <a:gd name="T8" fmla="*/ 610 w 610"/>
                <a:gd name="T9" fmla="*/ 353 h 752"/>
                <a:gd name="T10" fmla="*/ 608 w 610"/>
                <a:gd name="T11" fmla="*/ 351 h 752"/>
                <a:gd name="T12" fmla="*/ 0 w 610"/>
                <a:gd name="T13" fmla="*/ 0 h 752"/>
                <a:gd name="T14" fmla="*/ 11 w 610"/>
                <a:gd name="T15" fmla="*/ 17 h 752"/>
                <a:gd name="T16" fmla="*/ 599 w 610"/>
                <a:gd name="T17" fmla="*/ 357 h 752"/>
                <a:gd name="T18" fmla="*/ 599 w 610"/>
                <a:gd name="T19" fmla="*/ 735 h 752"/>
                <a:gd name="T20" fmla="*/ 11 w 610"/>
                <a:gd name="T21" fmla="*/ 393 h 752"/>
                <a:gd name="T22" fmla="*/ 11 w 610"/>
                <a:gd name="T23" fmla="*/ 17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0" h="752">
                  <a:moveTo>
                    <a:pt x="0" y="0"/>
                  </a:moveTo>
                  <a:lnTo>
                    <a:pt x="0" y="399"/>
                  </a:lnTo>
                  <a:lnTo>
                    <a:pt x="3" y="401"/>
                  </a:lnTo>
                  <a:lnTo>
                    <a:pt x="610" y="752"/>
                  </a:lnTo>
                  <a:lnTo>
                    <a:pt x="610" y="353"/>
                  </a:lnTo>
                  <a:lnTo>
                    <a:pt x="608" y="351"/>
                  </a:lnTo>
                  <a:lnTo>
                    <a:pt x="0" y="0"/>
                  </a:lnTo>
                  <a:close/>
                  <a:moveTo>
                    <a:pt x="11" y="17"/>
                  </a:moveTo>
                  <a:lnTo>
                    <a:pt x="599" y="357"/>
                  </a:lnTo>
                  <a:lnTo>
                    <a:pt x="599" y="735"/>
                  </a:lnTo>
                  <a:lnTo>
                    <a:pt x="11" y="393"/>
                  </a:lnTo>
                  <a:lnTo>
                    <a:pt x="11" y="17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iŝľïḋê">
              <a:extLst>
                <a:ext uri="{FF2B5EF4-FFF2-40B4-BE49-F238E27FC236}">
                  <a16:creationId xmlns:a16="http://schemas.microsoft.com/office/drawing/2014/main" id="{57DD464B-1A75-46AD-B10F-F20F1B8B65E6}"/>
                </a:ext>
              </a:extLst>
            </p:cNvPr>
            <p:cNvSpPr/>
            <p:nvPr/>
          </p:nvSpPr>
          <p:spPr bwMode="auto">
            <a:xfrm>
              <a:off x="7299325" y="1090613"/>
              <a:ext cx="731838" cy="900113"/>
            </a:xfrm>
            <a:custGeom>
              <a:avLst/>
              <a:gdLst>
                <a:gd name="T0" fmla="*/ 461 w 461"/>
                <a:gd name="T1" fmla="*/ 268 h 567"/>
                <a:gd name="T2" fmla="*/ 461 w 461"/>
                <a:gd name="T3" fmla="*/ 567 h 567"/>
                <a:gd name="T4" fmla="*/ 0 w 461"/>
                <a:gd name="T5" fmla="*/ 299 h 567"/>
                <a:gd name="T6" fmla="*/ 0 w 461"/>
                <a:gd name="T7" fmla="*/ 0 h 567"/>
                <a:gd name="T8" fmla="*/ 461 w 461"/>
                <a:gd name="T9" fmla="*/ 268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1" h="567">
                  <a:moveTo>
                    <a:pt x="461" y="268"/>
                  </a:moveTo>
                  <a:lnTo>
                    <a:pt x="461" y="567"/>
                  </a:lnTo>
                  <a:lnTo>
                    <a:pt x="0" y="299"/>
                  </a:lnTo>
                  <a:lnTo>
                    <a:pt x="0" y="0"/>
                  </a:lnTo>
                  <a:lnTo>
                    <a:pt x="461" y="268"/>
                  </a:lnTo>
                  <a:close/>
                </a:path>
              </a:pathLst>
            </a:custGeom>
            <a:solidFill>
              <a:srgbClr val="FF7B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išľiḓê">
              <a:extLst>
                <a:ext uri="{FF2B5EF4-FFF2-40B4-BE49-F238E27FC236}">
                  <a16:creationId xmlns:a16="http://schemas.microsoft.com/office/drawing/2014/main" id="{53E91FA8-1400-48FF-A317-579412F04ADF}"/>
                </a:ext>
              </a:extLst>
            </p:cNvPr>
            <p:cNvSpPr/>
            <p:nvPr/>
          </p:nvSpPr>
          <p:spPr bwMode="auto">
            <a:xfrm>
              <a:off x="7329488" y="1157288"/>
              <a:ext cx="157163" cy="104775"/>
            </a:xfrm>
            <a:custGeom>
              <a:avLst/>
              <a:gdLst>
                <a:gd name="T0" fmla="*/ 99 w 99"/>
                <a:gd name="T1" fmla="*/ 66 h 66"/>
                <a:gd name="T2" fmla="*/ 99 w 99"/>
                <a:gd name="T3" fmla="*/ 56 h 66"/>
                <a:gd name="T4" fmla="*/ 0 w 99"/>
                <a:gd name="T5" fmla="*/ 0 h 66"/>
                <a:gd name="T6" fmla="*/ 0 w 99"/>
                <a:gd name="T7" fmla="*/ 10 h 66"/>
                <a:gd name="T8" fmla="*/ 99 w 99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66">
                  <a:moveTo>
                    <a:pt x="99" y="66"/>
                  </a:moveTo>
                  <a:lnTo>
                    <a:pt x="99" y="56"/>
                  </a:lnTo>
                  <a:lnTo>
                    <a:pt x="0" y="0"/>
                  </a:lnTo>
                  <a:lnTo>
                    <a:pt x="0" y="10"/>
                  </a:lnTo>
                  <a:lnTo>
                    <a:pt x="99" y="66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işḻíḋê">
              <a:extLst>
                <a:ext uri="{FF2B5EF4-FFF2-40B4-BE49-F238E27FC236}">
                  <a16:creationId xmlns:a16="http://schemas.microsoft.com/office/drawing/2014/main" id="{345F0B88-2A91-42B8-8777-528D7B73450E}"/>
                </a:ext>
              </a:extLst>
            </p:cNvPr>
            <p:cNvSpPr/>
            <p:nvPr/>
          </p:nvSpPr>
          <p:spPr bwMode="auto">
            <a:xfrm>
              <a:off x="7329488" y="1190626"/>
              <a:ext cx="157163" cy="104775"/>
            </a:xfrm>
            <a:custGeom>
              <a:avLst/>
              <a:gdLst>
                <a:gd name="T0" fmla="*/ 99 w 99"/>
                <a:gd name="T1" fmla="*/ 66 h 66"/>
                <a:gd name="T2" fmla="*/ 99 w 99"/>
                <a:gd name="T3" fmla="*/ 56 h 66"/>
                <a:gd name="T4" fmla="*/ 0 w 99"/>
                <a:gd name="T5" fmla="*/ 0 h 66"/>
                <a:gd name="T6" fmla="*/ 0 w 99"/>
                <a:gd name="T7" fmla="*/ 10 h 66"/>
                <a:gd name="T8" fmla="*/ 99 w 99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66">
                  <a:moveTo>
                    <a:pt x="99" y="66"/>
                  </a:moveTo>
                  <a:lnTo>
                    <a:pt x="99" y="56"/>
                  </a:lnTo>
                  <a:lnTo>
                    <a:pt x="0" y="0"/>
                  </a:lnTo>
                  <a:lnTo>
                    <a:pt x="0" y="10"/>
                  </a:lnTo>
                  <a:lnTo>
                    <a:pt x="99" y="66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iṣ1ïḓê">
              <a:extLst>
                <a:ext uri="{FF2B5EF4-FFF2-40B4-BE49-F238E27FC236}">
                  <a16:creationId xmlns:a16="http://schemas.microsoft.com/office/drawing/2014/main" id="{0A21D089-3B06-4C8D-B9A8-5137038ABCFA}"/>
                </a:ext>
              </a:extLst>
            </p:cNvPr>
            <p:cNvSpPr/>
            <p:nvPr/>
          </p:nvSpPr>
          <p:spPr bwMode="auto">
            <a:xfrm>
              <a:off x="7329488" y="1222376"/>
              <a:ext cx="157163" cy="106363"/>
            </a:xfrm>
            <a:custGeom>
              <a:avLst/>
              <a:gdLst>
                <a:gd name="T0" fmla="*/ 99 w 99"/>
                <a:gd name="T1" fmla="*/ 67 h 67"/>
                <a:gd name="T2" fmla="*/ 99 w 99"/>
                <a:gd name="T3" fmla="*/ 56 h 67"/>
                <a:gd name="T4" fmla="*/ 0 w 99"/>
                <a:gd name="T5" fmla="*/ 0 h 67"/>
                <a:gd name="T6" fmla="*/ 0 w 99"/>
                <a:gd name="T7" fmla="*/ 11 h 67"/>
                <a:gd name="T8" fmla="*/ 99 w 99"/>
                <a:gd name="T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67">
                  <a:moveTo>
                    <a:pt x="99" y="67"/>
                  </a:moveTo>
                  <a:lnTo>
                    <a:pt x="99" y="56"/>
                  </a:lnTo>
                  <a:lnTo>
                    <a:pt x="0" y="0"/>
                  </a:lnTo>
                  <a:lnTo>
                    <a:pt x="0" y="11"/>
                  </a:lnTo>
                  <a:lnTo>
                    <a:pt x="99" y="67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ïṩľídè">
              <a:extLst>
                <a:ext uri="{FF2B5EF4-FFF2-40B4-BE49-F238E27FC236}">
                  <a16:creationId xmlns:a16="http://schemas.microsoft.com/office/drawing/2014/main" id="{A0C8AC4E-F0E6-41D1-BD3C-E8201FC9D45A}"/>
                </a:ext>
              </a:extLst>
            </p:cNvPr>
            <p:cNvSpPr/>
            <p:nvPr/>
          </p:nvSpPr>
          <p:spPr bwMode="auto">
            <a:xfrm>
              <a:off x="7572375" y="1298576"/>
              <a:ext cx="155575" cy="104775"/>
            </a:xfrm>
            <a:custGeom>
              <a:avLst/>
              <a:gdLst>
                <a:gd name="T0" fmla="*/ 0 w 98"/>
                <a:gd name="T1" fmla="*/ 0 h 66"/>
                <a:gd name="T2" fmla="*/ 0 w 98"/>
                <a:gd name="T3" fmla="*/ 10 h 66"/>
                <a:gd name="T4" fmla="*/ 98 w 98"/>
                <a:gd name="T5" fmla="*/ 66 h 66"/>
                <a:gd name="T6" fmla="*/ 98 w 98"/>
                <a:gd name="T7" fmla="*/ 56 h 66"/>
                <a:gd name="T8" fmla="*/ 0 w 98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6">
                  <a:moveTo>
                    <a:pt x="0" y="0"/>
                  </a:moveTo>
                  <a:lnTo>
                    <a:pt x="0" y="10"/>
                  </a:lnTo>
                  <a:lnTo>
                    <a:pt x="98" y="66"/>
                  </a:lnTo>
                  <a:lnTo>
                    <a:pt x="98" y="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íṩļíḓé">
              <a:extLst>
                <a:ext uri="{FF2B5EF4-FFF2-40B4-BE49-F238E27FC236}">
                  <a16:creationId xmlns:a16="http://schemas.microsoft.com/office/drawing/2014/main" id="{52279524-6F39-4CD1-8259-9D1120630AAC}"/>
                </a:ext>
              </a:extLst>
            </p:cNvPr>
            <p:cNvSpPr/>
            <p:nvPr/>
          </p:nvSpPr>
          <p:spPr bwMode="auto">
            <a:xfrm>
              <a:off x="7572375" y="1331913"/>
              <a:ext cx="155575" cy="104775"/>
            </a:xfrm>
            <a:custGeom>
              <a:avLst/>
              <a:gdLst>
                <a:gd name="T0" fmla="*/ 0 w 98"/>
                <a:gd name="T1" fmla="*/ 10 h 66"/>
                <a:gd name="T2" fmla="*/ 98 w 98"/>
                <a:gd name="T3" fmla="*/ 66 h 66"/>
                <a:gd name="T4" fmla="*/ 98 w 98"/>
                <a:gd name="T5" fmla="*/ 56 h 66"/>
                <a:gd name="T6" fmla="*/ 0 w 98"/>
                <a:gd name="T7" fmla="*/ 0 h 66"/>
                <a:gd name="T8" fmla="*/ 0 w 98"/>
                <a:gd name="T9" fmla="*/ 1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6">
                  <a:moveTo>
                    <a:pt x="0" y="10"/>
                  </a:moveTo>
                  <a:lnTo>
                    <a:pt x="98" y="66"/>
                  </a:lnTo>
                  <a:lnTo>
                    <a:pt x="98" y="56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íṥ1íḍe">
              <a:extLst>
                <a:ext uri="{FF2B5EF4-FFF2-40B4-BE49-F238E27FC236}">
                  <a16:creationId xmlns:a16="http://schemas.microsoft.com/office/drawing/2014/main" id="{A0CDC346-A1C6-4D38-AED2-524397AF4579}"/>
                </a:ext>
              </a:extLst>
            </p:cNvPr>
            <p:cNvSpPr/>
            <p:nvPr/>
          </p:nvSpPr>
          <p:spPr bwMode="auto">
            <a:xfrm>
              <a:off x="7572375" y="1365251"/>
              <a:ext cx="155575" cy="104775"/>
            </a:xfrm>
            <a:custGeom>
              <a:avLst/>
              <a:gdLst>
                <a:gd name="T0" fmla="*/ 0 w 98"/>
                <a:gd name="T1" fmla="*/ 10 h 66"/>
                <a:gd name="T2" fmla="*/ 98 w 98"/>
                <a:gd name="T3" fmla="*/ 66 h 66"/>
                <a:gd name="T4" fmla="*/ 98 w 98"/>
                <a:gd name="T5" fmla="*/ 56 h 66"/>
                <a:gd name="T6" fmla="*/ 0 w 98"/>
                <a:gd name="T7" fmla="*/ 0 h 66"/>
                <a:gd name="T8" fmla="*/ 0 w 98"/>
                <a:gd name="T9" fmla="*/ 1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6">
                  <a:moveTo>
                    <a:pt x="0" y="10"/>
                  </a:moveTo>
                  <a:lnTo>
                    <a:pt x="98" y="66"/>
                  </a:lnTo>
                  <a:lnTo>
                    <a:pt x="98" y="56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íSľiḋê">
              <a:extLst>
                <a:ext uri="{FF2B5EF4-FFF2-40B4-BE49-F238E27FC236}">
                  <a16:creationId xmlns:a16="http://schemas.microsoft.com/office/drawing/2014/main" id="{275AFE5B-E232-4A5B-A77C-E88319BB3C46}"/>
                </a:ext>
              </a:extLst>
            </p:cNvPr>
            <p:cNvSpPr/>
            <p:nvPr/>
          </p:nvSpPr>
          <p:spPr bwMode="auto">
            <a:xfrm>
              <a:off x="7572375" y="1446213"/>
              <a:ext cx="155575" cy="109538"/>
            </a:xfrm>
            <a:custGeom>
              <a:avLst/>
              <a:gdLst>
                <a:gd name="T0" fmla="*/ 0 w 98"/>
                <a:gd name="T1" fmla="*/ 11 h 69"/>
                <a:gd name="T2" fmla="*/ 98 w 98"/>
                <a:gd name="T3" fmla="*/ 69 h 69"/>
                <a:gd name="T4" fmla="*/ 98 w 98"/>
                <a:gd name="T5" fmla="*/ 56 h 69"/>
                <a:gd name="T6" fmla="*/ 0 w 98"/>
                <a:gd name="T7" fmla="*/ 0 h 69"/>
                <a:gd name="T8" fmla="*/ 0 w 98"/>
                <a:gd name="T9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9">
                  <a:moveTo>
                    <a:pt x="0" y="11"/>
                  </a:moveTo>
                  <a:lnTo>
                    <a:pt x="98" y="69"/>
                  </a:lnTo>
                  <a:lnTo>
                    <a:pt x="98" y="56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ïsḷîḍé">
              <a:extLst>
                <a:ext uri="{FF2B5EF4-FFF2-40B4-BE49-F238E27FC236}">
                  <a16:creationId xmlns:a16="http://schemas.microsoft.com/office/drawing/2014/main" id="{1D9AFCDF-BE98-4901-B8F3-772F05271CDA}"/>
                </a:ext>
              </a:extLst>
            </p:cNvPr>
            <p:cNvSpPr/>
            <p:nvPr/>
          </p:nvSpPr>
          <p:spPr bwMode="auto">
            <a:xfrm>
              <a:off x="7572375" y="1479551"/>
              <a:ext cx="155575" cy="109538"/>
            </a:xfrm>
            <a:custGeom>
              <a:avLst/>
              <a:gdLst>
                <a:gd name="T0" fmla="*/ 0 w 98"/>
                <a:gd name="T1" fmla="*/ 11 h 69"/>
                <a:gd name="T2" fmla="*/ 98 w 98"/>
                <a:gd name="T3" fmla="*/ 69 h 69"/>
                <a:gd name="T4" fmla="*/ 98 w 98"/>
                <a:gd name="T5" fmla="*/ 56 h 69"/>
                <a:gd name="T6" fmla="*/ 0 w 98"/>
                <a:gd name="T7" fmla="*/ 0 h 69"/>
                <a:gd name="T8" fmla="*/ 0 w 98"/>
                <a:gd name="T9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9">
                  <a:moveTo>
                    <a:pt x="0" y="11"/>
                  </a:moveTo>
                  <a:lnTo>
                    <a:pt x="98" y="69"/>
                  </a:lnTo>
                  <a:lnTo>
                    <a:pt x="98" y="56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ïśḻîďê">
              <a:extLst>
                <a:ext uri="{FF2B5EF4-FFF2-40B4-BE49-F238E27FC236}">
                  <a16:creationId xmlns:a16="http://schemas.microsoft.com/office/drawing/2014/main" id="{1A6DE3DA-5416-4E86-B32F-0CC080D641AD}"/>
                </a:ext>
              </a:extLst>
            </p:cNvPr>
            <p:cNvSpPr/>
            <p:nvPr/>
          </p:nvSpPr>
          <p:spPr bwMode="auto">
            <a:xfrm>
              <a:off x="7572375" y="1512888"/>
              <a:ext cx="155575" cy="107950"/>
            </a:xfrm>
            <a:custGeom>
              <a:avLst/>
              <a:gdLst>
                <a:gd name="T0" fmla="*/ 0 w 98"/>
                <a:gd name="T1" fmla="*/ 10 h 68"/>
                <a:gd name="T2" fmla="*/ 98 w 98"/>
                <a:gd name="T3" fmla="*/ 68 h 68"/>
                <a:gd name="T4" fmla="*/ 98 w 98"/>
                <a:gd name="T5" fmla="*/ 56 h 68"/>
                <a:gd name="T6" fmla="*/ 0 w 98"/>
                <a:gd name="T7" fmla="*/ 0 h 68"/>
                <a:gd name="T8" fmla="*/ 0 w 98"/>
                <a:gd name="T9" fmla="*/ 1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8">
                  <a:moveTo>
                    <a:pt x="0" y="10"/>
                  </a:moveTo>
                  <a:lnTo>
                    <a:pt x="98" y="68"/>
                  </a:lnTo>
                  <a:lnTo>
                    <a:pt x="98" y="56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îṣḻiḓè">
              <a:extLst>
                <a:ext uri="{FF2B5EF4-FFF2-40B4-BE49-F238E27FC236}">
                  <a16:creationId xmlns:a16="http://schemas.microsoft.com/office/drawing/2014/main" id="{737EF97D-942D-4414-BE01-BFD123AC4589}"/>
                </a:ext>
              </a:extLst>
            </p:cNvPr>
            <p:cNvSpPr/>
            <p:nvPr/>
          </p:nvSpPr>
          <p:spPr bwMode="auto">
            <a:xfrm>
              <a:off x="7572375" y="1595438"/>
              <a:ext cx="155575" cy="107950"/>
            </a:xfrm>
            <a:custGeom>
              <a:avLst/>
              <a:gdLst>
                <a:gd name="T0" fmla="*/ 0 w 98"/>
                <a:gd name="T1" fmla="*/ 12 h 68"/>
                <a:gd name="T2" fmla="*/ 98 w 98"/>
                <a:gd name="T3" fmla="*/ 68 h 68"/>
                <a:gd name="T4" fmla="*/ 98 w 98"/>
                <a:gd name="T5" fmla="*/ 58 h 68"/>
                <a:gd name="T6" fmla="*/ 0 w 98"/>
                <a:gd name="T7" fmla="*/ 0 h 68"/>
                <a:gd name="T8" fmla="*/ 0 w 98"/>
                <a:gd name="T9" fmla="*/ 1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8">
                  <a:moveTo>
                    <a:pt x="0" y="12"/>
                  </a:moveTo>
                  <a:lnTo>
                    <a:pt x="98" y="68"/>
                  </a:lnTo>
                  <a:lnTo>
                    <a:pt x="98" y="58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išliḓé">
              <a:extLst>
                <a:ext uri="{FF2B5EF4-FFF2-40B4-BE49-F238E27FC236}">
                  <a16:creationId xmlns:a16="http://schemas.microsoft.com/office/drawing/2014/main" id="{1A4BD1C5-BC35-4379-9636-9FEBB7DF0676}"/>
                </a:ext>
              </a:extLst>
            </p:cNvPr>
            <p:cNvSpPr/>
            <p:nvPr/>
          </p:nvSpPr>
          <p:spPr bwMode="auto">
            <a:xfrm>
              <a:off x="7572375" y="1631951"/>
              <a:ext cx="155575" cy="104775"/>
            </a:xfrm>
            <a:custGeom>
              <a:avLst/>
              <a:gdLst>
                <a:gd name="T0" fmla="*/ 0 w 98"/>
                <a:gd name="T1" fmla="*/ 10 h 66"/>
                <a:gd name="T2" fmla="*/ 98 w 98"/>
                <a:gd name="T3" fmla="*/ 66 h 66"/>
                <a:gd name="T4" fmla="*/ 98 w 98"/>
                <a:gd name="T5" fmla="*/ 56 h 66"/>
                <a:gd name="T6" fmla="*/ 0 w 98"/>
                <a:gd name="T7" fmla="*/ 0 h 66"/>
                <a:gd name="T8" fmla="*/ 0 w 98"/>
                <a:gd name="T9" fmla="*/ 1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6">
                  <a:moveTo>
                    <a:pt x="0" y="10"/>
                  </a:moveTo>
                  <a:lnTo>
                    <a:pt x="98" y="66"/>
                  </a:lnTo>
                  <a:lnTo>
                    <a:pt x="98" y="56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ïŝlïḑé">
              <a:extLst>
                <a:ext uri="{FF2B5EF4-FFF2-40B4-BE49-F238E27FC236}">
                  <a16:creationId xmlns:a16="http://schemas.microsoft.com/office/drawing/2014/main" id="{D37363C8-11E3-460A-89A9-DC57F6A774E5}"/>
                </a:ext>
              </a:extLst>
            </p:cNvPr>
            <p:cNvSpPr/>
            <p:nvPr/>
          </p:nvSpPr>
          <p:spPr bwMode="auto">
            <a:xfrm>
              <a:off x="7572375" y="1663701"/>
              <a:ext cx="155575" cy="106363"/>
            </a:xfrm>
            <a:custGeom>
              <a:avLst/>
              <a:gdLst>
                <a:gd name="T0" fmla="*/ 0 w 98"/>
                <a:gd name="T1" fmla="*/ 11 h 67"/>
                <a:gd name="T2" fmla="*/ 98 w 98"/>
                <a:gd name="T3" fmla="*/ 67 h 67"/>
                <a:gd name="T4" fmla="*/ 98 w 98"/>
                <a:gd name="T5" fmla="*/ 56 h 67"/>
                <a:gd name="T6" fmla="*/ 0 w 98"/>
                <a:gd name="T7" fmla="*/ 0 h 67"/>
                <a:gd name="T8" fmla="*/ 0 w 98"/>
                <a:gd name="T9" fmla="*/ 1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7">
                  <a:moveTo>
                    <a:pt x="0" y="11"/>
                  </a:moveTo>
                  <a:lnTo>
                    <a:pt x="98" y="67"/>
                  </a:lnTo>
                  <a:lnTo>
                    <a:pt x="98" y="56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íšlíḑê">
              <a:extLst>
                <a:ext uri="{FF2B5EF4-FFF2-40B4-BE49-F238E27FC236}">
                  <a16:creationId xmlns:a16="http://schemas.microsoft.com/office/drawing/2014/main" id="{43126553-E4EE-4722-972E-9962A6CF7C49}"/>
                </a:ext>
              </a:extLst>
            </p:cNvPr>
            <p:cNvSpPr/>
            <p:nvPr/>
          </p:nvSpPr>
          <p:spPr bwMode="auto">
            <a:xfrm>
              <a:off x="7329488" y="1255713"/>
              <a:ext cx="157163" cy="109538"/>
            </a:xfrm>
            <a:custGeom>
              <a:avLst/>
              <a:gdLst>
                <a:gd name="T0" fmla="*/ 99 w 99"/>
                <a:gd name="T1" fmla="*/ 69 h 69"/>
                <a:gd name="T2" fmla="*/ 99 w 99"/>
                <a:gd name="T3" fmla="*/ 56 h 69"/>
                <a:gd name="T4" fmla="*/ 0 w 99"/>
                <a:gd name="T5" fmla="*/ 0 h 69"/>
                <a:gd name="T6" fmla="*/ 0 w 99"/>
                <a:gd name="T7" fmla="*/ 10 h 69"/>
                <a:gd name="T8" fmla="*/ 99 w 99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69">
                  <a:moveTo>
                    <a:pt x="99" y="69"/>
                  </a:moveTo>
                  <a:lnTo>
                    <a:pt x="99" y="56"/>
                  </a:lnTo>
                  <a:lnTo>
                    <a:pt x="0" y="0"/>
                  </a:lnTo>
                  <a:lnTo>
                    <a:pt x="0" y="10"/>
                  </a:lnTo>
                  <a:lnTo>
                    <a:pt x="99" y="69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îŝ1iḍè">
              <a:extLst>
                <a:ext uri="{FF2B5EF4-FFF2-40B4-BE49-F238E27FC236}">
                  <a16:creationId xmlns:a16="http://schemas.microsoft.com/office/drawing/2014/main" id="{495BEFC8-E3CA-44BA-8751-B689661A4D14}"/>
                </a:ext>
              </a:extLst>
            </p:cNvPr>
            <p:cNvSpPr/>
            <p:nvPr/>
          </p:nvSpPr>
          <p:spPr bwMode="auto">
            <a:xfrm>
              <a:off x="7791450" y="1625601"/>
              <a:ext cx="52388" cy="209550"/>
            </a:xfrm>
            <a:custGeom>
              <a:avLst/>
              <a:gdLst>
                <a:gd name="T0" fmla="*/ 33 w 33"/>
                <a:gd name="T1" fmla="*/ 18 h 132"/>
                <a:gd name="T2" fmla="*/ 0 w 33"/>
                <a:gd name="T3" fmla="*/ 0 h 132"/>
                <a:gd name="T4" fmla="*/ 0 w 33"/>
                <a:gd name="T5" fmla="*/ 112 h 132"/>
                <a:gd name="T6" fmla="*/ 33 w 33"/>
                <a:gd name="T7" fmla="*/ 132 h 132"/>
                <a:gd name="T8" fmla="*/ 33 w 33"/>
                <a:gd name="T9" fmla="*/ 1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32">
                  <a:moveTo>
                    <a:pt x="33" y="18"/>
                  </a:moveTo>
                  <a:lnTo>
                    <a:pt x="0" y="0"/>
                  </a:lnTo>
                  <a:lnTo>
                    <a:pt x="0" y="112"/>
                  </a:lnTo>
                  <a:lnTo>
                    <a:pt x="33" y="132"/>
                  </a:lnTo>
                  <a:lnTo>
                    <a:pt x="33" y="18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ïşḷiďé">
              <a:extLst>
                <a:ext uri="{FF2B5EF4-FFF2-40B4-BE49-F238E27FC236}">
                  <a16:creationId xmlns:a16="http://schemas.microsoft.com/office/drawing/2014/main" id="{D7C0B940-0221-4859-9B97-3BBDF64FB262}"/>
                </a:ext>
              </a:extLst>
            </p:cNvPr>
            <p:cNvSpPr/>
            <p:nvPr/>
          </p:nvSpPr>
          <p:spPr bwMode="auto">
            <a:xfrm>
              <a:off x="7862888" y="1568451"/>
              <a:ext cx="53975" cy="309563"/>
            </a:xfrm>
            <a:custGeom>
              <a:avLst/>
              <a:gdLst>
                <a:gd name="T0" fmla="*/ 34 w 34"/>
                <a:gd name="T1" fmla="*/ 19 h 195"/>
                <a:gd name="T2" fmla="*/ 0 w 34"/>
                <a:gd name="T3" fmla="*/ 0 h 195"/>
                <a:gd name="T4" fmla="*/ 0 w 34"/>
                <a:gd name="T5" fmla="*/ 175 h 195"/>
                <a:gd name="T6" fmla="*/ 34 w 34"/>
                <a:gd name="T7" fmla="*/ 195 h 195"/>
                <a:gd name="T8" fmla="*/ 34 w 34"/>
                <a:gd name="T9" fmla="*/ 19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5">
                  <a:moveTo>
                    <a:pt x="34" y="19"/>
                  </a:moveTo>
                  <a:lnTo>
                    <a:pt x="0" y="0"/>
                  </a:lnTo>
                  <a:lnTo>
                    <a:pt x="0" y="175"/>
                  </a:lnTo>
                  <a:lnTo>
                    <a:pt x="34" y="195"/>
                  </a:lnTo>
                  <a:lnTo>
                    <a:pt x="34" y="19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íślïďè">
              <a:extLst>
                <a:ext uri="{FF2B5EF4-FFF2-40B4-BE49-F238E27FC236}">
                  <a16:creationId xmlns:a16="http://schemas.microsoft.com/office/drawing/2014/main" id="{12538268-13F6-467A-A936-681B7B662D45}"/>
                </a:ext>
              </a:extLst>
            </p:cNvPr>
            <p:cNvSpPr/>
            <p:nvPr/>
          </p:nvSpPr>
          <p:spPr bwMode="auto">
            <a:xfrm>
              <a:off x="7935913" y="1512888"/>
              <a:ext cx="52388" cy="404813"/>
            </a:xfrm>
            <a:custGeom>
              <a:avLst/>
              <a:gdLst>
                <a:gd name="T0" fmla="*/ 33 w 33"/>
                <a:gd name="T1" fmla="*/ 21 h 255"/>
                <a:gd name="T2" fmla="*/ 0 w 33"/>
                <a:gd name="T3" fmla="*/ 0 h 255"/>
                <a:gd name="T4" fmla="*/ 0 w 33"/>
                <a:gd name="T5" fmla="*/ 237 h 255"/>
                <a:gd name="T6" fmla="*/ 33 w 33"/>
                <a:gd name="T7" fmla="*/ 255 h 255"/>
                <a:gd name="T8" fmla="*/ 33 w 33"/>
                <a:gd name="T9" fmla="*/ 2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55">
                  <a:moveTo>
                    <a:pt x="33" y="21"/>
                  </a:moveTo>
                  <a:lnTo>
                    <a:pt x="0" y="0"/>
                  </a:lnTo>
                  <a:lnTo>
                    <a:pt x="0" y="237"/>
                  </a:lnTo>
                  <a:lnTo>
                    <a:pt x="33" y="255"/>
                  </a:lnTo>
                  <a:lnTo>
                    <a:pt x="33" y="21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îŝľiḓé">
              <a:extLst>
                <a:ext uri="{FF2B5EF4-FFF2-40B4-BE49-F238E27FC236}">
                  <a16:creationId xmlns:a16="http://schemas.microsoft.com/office/drawing/2014/main" id="{A220C0C0-1468-4BB3-B2CA-B78A84C648AB}"/>
                </a:ext>
              </a:extLst>
            </p:cNvPr>
            <p:cNvSpPr/>
            <p:nvPr/>
          </p:nvSpPr>
          <p:spPr bwMode="auto">
            <a:xfrm>
              <a:off x="7329488" y="1354138"/>
              <a:ext cx="174625" cy="250825"/>
            </a:xfrm>
            <a:custGeom>
              <a:avLst/>
              <a:gdLst>
                <a:gd name="T0" fmla="*/ 28 w 53"/>
                <a:gd name="T1" fmla="*/ 39 h 76"/>
                <a:gd name="T2" fmla="*/ 28 w 53"/>
                <a:gd name="T3" fmla="*/ 9 h 76"/>
                <a:gd name="T4" fmla="*/ 27 w 53"/>
                <a:gd name="T5" fmla="*/ 8 h 76"/>
                <a:gd name="T6" fmla="*/ 0 w 53"/>
                <a:gd name="T7" fmla="*/ 23 h 76"/>
                <a:gd name="T8" fmla="*/ 26 w 53"/>
                <a:gd name="T9" fmla="*/ 68 h 76"/>
                <a:gd name="T10" fmla="*/ 53 w 53"/>
                <a:gd name="T11" fmla="*/ 53 h 76"/>
                <a:gd name="T12" fmla="*/ 53 w 53"/>
                <a:gd name="T13" fmla="*/ 52 h 76"/>
                <a:gd name="T14" fmla="*/ 28 w 53"/>
                <a:gd name="T15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76">
                  <a:moveTo>
                    <a:pt x="28" y="39"/>
                  </a:move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7" y="8"/>
                    <a:pt x="27" y="8"/>
                  </a:cubicBezTo>
                  <a:cubicBezTo>
                    <a:pt x="12" y="0"/>
                    <a:pt x="0" y="6"/>
                    <a:pt x="0" y="23"/>
                  </a:cubicBezTo>
                  <a:cubicBezTo>
                    <a:pt x="0" y="39"/>
                    <a:pt x="12" y="60"/>
                    <a:pt x="26" y="68"/>
                  </a:cubicBezTo>
                  <a:cubicBezTo>
                    <a:pt x="41" y="76"/>
                    <a:pt x="53" y="70"/>
                    <a:pt x="53" y="53"/>
                  </a:cubicBezTo>
                  <a:cubicBezTo>
                    <a:pt x="53" y="52"/>
                    <a:pt x="53" y="52"/>
                    <a:pt x="53" y="52"/>
                  </a:cubicBezTo>
                  <a:lnTo>
                    <a:pt x="28" y="39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íSḷide">
              <a:extLst>
                <a:ext uri="{FF2B5EF4-FFF2-40B4-BE49-F238E27FC236}">
                  <a16:creationId xmlns:a16="http://schemas.microsoft.com/office/drawing/2014/main" id="{E8AF78B2-413B-495B-967E-65FC9F41F9D9}"/>
                </a:ext>
              </a:extLst>
            </p:cNvPr>
            <p:cNvSpPr/>
            <p:nvPr/>
          </p:nvSpPr>
          <p:spPr bwMode="auto">
            <a:xfrm>
              <a:off x="7292975" y="1081088"/>
              <a:ext cx="746125" cy="919163"/>
            </a:xfrm>
            <a:custGeom>
              <a:avLst/>
              <a:gdLst>
                <a:gd name="T0" fmla="*/ 0 w 470"/>
                <a:gd name="T1" fmla="*/ 0 h 579"/>
                <a:gd name="T2" fmla="*/ 0 w 470"/>
                <a:gd name="T3" fmla="*/ 307 h 579"/>
                <a:gd name="T4" fmla="*/ 2 w 470"/>
                <a:gd name="T5" fmla="*/ 309 h 579"/>
                <a:gd name="T6" fmla="*/ 470 w 470"/>
                <a:gd name="T7" fmla="*/ 579 h 579"/>
                <a:gd name="T8" fmla="*/ 470 w 470"/>
                <a:gd name="T9" fmla="*/ 272 h 579"/>
                <a:gd name="T10" fmla="*/ 467 w 470"/>
                <a:gd name="T11" fmla="*/ 272 h 579"/>
                <a:gd name="T12" fmla="*/ 0 w 470"/>
                <a:gd name="T13" fmla="*/ 0 h 579"/>
                <a:gd name="T14" fmla="*/ 6 w 470"/>
                <a:gd name="T15" fmla="*/ 12 h 579"/>
                <a:gd name="T16" fmla="*/ 461 w 470"/>
                <a:gd name="T17" fmla="*/ 276 h 579"/>
                <a:gd name="T18" fmla="*/ 461 w 470"/>
                <a:gd name="T19" fmla="*/ 567 h 579"/>
                <a:gd name="T20" fmla="*/ 6 w 470"/>
                <a:gd name="T21" fmla="*/ 303 h 579"/>
                <a:gd name="T22" fmla="*/ 6 w 470"/>
                <a:gd name="T23" fmla="*/ 12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0" h="579">
                  <a:moveTo>
                    <a:pt x="0" y="0"/>
                  </a:moveTo>
                  <a:lnTo>
                    <a:pt x="0" y="307"/>
                  </a:lnTo>
                  <a:lnTo>
                    <a:pt x="2" y="309"/>
                  </a:lnTo>
                  <a:lnTo>
                    <a:pt x="470" y="579"/>
                  </a:lnTo>
                  <a:lnTo>
                    <a:pt x="470" y="272"/>
                  </a:lnTo>
                  <a:lnTo>
                    <a:pt x="467" y="272"/>
                  </a:lnTo>
                  <a:lnTo>
                    <a:pt x="0" y="0"/>
                  </a:lnTo>
                  <a:close/>
                  <a:moveTo>
                    <a:pt x="6" y="12"/>
                  </a:moveTo>
                  <a:lnTo>
                    <a:pt x="461" y="276"/>
                  </a:lnTo>
                  <a:lnTo>
                    <a:pt x="461" y="567"/>
                  </a:lnTo>
                  <a:lnTo>
                    <a:pt x="6" y="303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îs1ïḍe">
              <a:extLst>
                <a:ext uri="{FF2B5EF4-FFF2-40B4-BE49-F238E27FC236}">
                  <a16:creationId xmlns:a16="http://schemas.microsoft.com/office/drawing/2014/main" id="{CC9FF183-7F4A-45BC-9475-43774AE349FE}"/>
                </a:ext>
              </a:extLst>
            </p:cNvPr>
            <p:cNvSpPr/>
            <p:nvPr/>
          </p:nvSpPr>
          <p:spPr bwMode="auto">
            <a:xfrm>
              <a:off x="4437063" y="1169988"/>
              <a:ext cx="1519238" cy="1858963"/>
            </a:xfrm>
            <a:custGeom>
              <a:avLst/>
              <a:gdLst>
                <a:gd name="T0" fmla="*/ 0 w 957"/>
                <a:gd name="T1" fmla="*/ 552 h 1171"/>
                <a:gd name="T2" fmla="*/ 0 w 957"/>
                <a:gd name="T3" fmla="*/ 1171 h 1171"/>
                <a:gd name="T4" fmla="*/ 957 w 957"/>
                <a:gd name="T5" fmla="*/ 619 h 1171"/>
                <a:gd name="T6" fmla="*/ 957 w 957"/>
                <a:gd name="T7" fmla="*/ 0 h 1171"/>
                <a:gd name="T8" fmla="*/ 0 w 957"/>
                <a:gd name="T9" fmla="*/ 552 h 1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7" h="1171">
                  <a:moveTo>
                    <a:pt x="0" y="552"/>
                  </a:moveTo>
                  <a:lnTo>
                    <a:pt x="0" y="1171"/>
                  </a:lnTo>
                  <a:lnTo>
                    <a:pt x="957" y="619"/>
                  </a:lnTo>
                  <a:lnTo>
                    <a:pt x="957" y="0"/>
                  </a:lnTo>
                  <a:lnTo>
                    <a:pt x="0" y="552"/>
                  </a:lnTo>
                  <a:close/>
                </a:path>
              </a:pathLst>
            </a:custGeom>
            <a:solidFill>
              <a:srgbClr val="6EC7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ísľîḋê">
              <a:extLst>
                <a:ext uri="{FF2B5EF4-FFF2-40B4-BE49-F238E27FC236}">
                  <a16:creationId xmlns:a16="http://schemas.microsoft.com/office/drawing/2014/main" id="{8F2CF735-8887-4488-B0DB-DB99933385D5}"/>
                </a:ext>
              </a:extLst>
            </p:cNvPr>
            <p:cNvSpPr/>
            <p:nvPr/>
          </p:nvSpPr>
          <p:spPr bwMode="auto">
            <a:xfrm>
              <a:off x="4338638" y="1008063"/>
              <a:ext cx="1636713" cy="2146300"/>
            </a:xfrm>
            <a:custGeom>
              <a:avLst/>
              <a:gdLst>
                <a:gd name="T0" fmla="*/ 16 w 496"/>
                <a:gd name="T1" fmla="*/ 264 h 651"/>
                <a:gd name="T2" fmla="*/ 469 w 496"/>
                <a:gd name="T3" fmla="*/ 2 h 651"/>
                <a:gd name="T4" fmla="*/ 478 w 496"/>
                <a:gd name="T5" fmla="*/ 2 h 651"/>
                <a:gd name="T6" fmla="*/ 478 w 496"/>
                <a:gd name="T7" fmla="*/ 2 h 651"/>
                <a:gd name="T8" fmla="*/ 478 w 496"/>
                <a:gd name="T9" fmla="*/ 2 h 651"/>
                <a:gd name="T10" fmla="*/ 478 w 496"/>
                <a:gd name="T11" fmla="*/ 2 h 651"/>
                <a:gd name="T12" fmla="*/ 496 w 496"/>
                <a:gd name="T13" fmla="*/ 12 h 651"/>
                <a:gd name="T14" fmla="*/ 483 w 496"/>
                <a:gd name="T15" fmla="*/ 58 h 651"/>
                <a:gd name="T16" fmla="*/ 483 w 496"/>
                <a:gd name="T17" fmla="*/ 358 h 651"/>
                <a:gd name="T18" fmla="*/ 468 w 496"/>
                <a:gd name="T19" fmla="*/ 384 h 651"/>
                <a:gd name="T20" fmla="*/ 31 w 496"/>
                <a:gd name="T21" fmla="*/ 637 h 651"/>
                <a:gd name="T22" fmla="*/ 26 w 496"/>
                <a:gd name="T23" fmla="*/ 651 h 651"/>
                <a:gd name="T24" fmla="*/ 8 w 496"/>
                <a:gd name="T25" fmla="*/ 641 h 651"/>
                <a:gd name="T26" fmla="*/ 8 w 496"/>
                <a:gd name="T27" fmla="*/ 641 h 651"/>
                <a:gd name="T28" fmla="*/ 0 w 496"/>
                <a:gd name="T29" fmla="*/ 626 h 651"/>
                <a:gd name="T30" fmla="*/ 0 w 496"/>
                <a:gd name="T31" fmla="*/ 292 h 651"/>
                <a:gd name="T32" fmla="*/ 16 w 496"/>
                <a:gd name="T33" fmla="*/ 264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6" h="651">
                  <a:moveTo>
                    <a:pt x="16" y="264"/>
                  </a:moveTo>
                  <a:cubicBezTo>
                    <a:pt x="469" y="2"/>
                    <a:pt x="469" y="2"/>
                    <a:pt x="469" y="2"/>
                  </a:cubicBezTo>
                  <a:cubicBezTo>
                    <a:pt x="472" y="0"/>
                    <a:pt x="476" y="0"/>
                    <a:pt x="478" y="2"/>
                  </a:cubicBezTo>
                  <a:cubicBezTo>
                    <a:pt x="478" y="2"/>
                    <a:pt x="478" y="2"/>
                    <a:pt x="478" y="2"/>
                  </a:cubicBezTo>
                  <a:cubicBezTo>
                    <a:pt x="478" y="2"/>
                    <a:pt x="478" y="2"/>
                    <a:pt x="478" y="2"/>
                  </a:cubicBezTo>
                  <a:cubicBezTo>
                    <a:pt x="478" y="2"/>
                    <a:pt x="478" y="2"/>
                    <a:pt x="478" y="2"/>
                  </a:cubicBezTo>
                  <a:cubicBezTo>
                    <a:pt x="496" y="12"/>
                    <a:pt x="496" y="12"/>
                    <a:pt x="496" y="12"/>
                  </a:cubicBezTo>
                  <a:cubicBezTo>
                    <a:pt x="483" y="58"/>
                    <a:pt x="483" y="58"/>
                    <a:pt x="483" y="58"/>
                  </a:cubicBezTo>
                  <a:cubicBezTo>
                    <a:pt x="483" y="358"/>
                    <a:pt x="483" y="358"/>
                    <a:pt x="483" y="358"/>
                  </a:cubicBezTo>
                  <a:cubicBezTo>
                    <a:pt x="483" y="369"/>
                    <a:pt x="477" y="379"/>
                    <a:pt x="468" y="384"/>
                  </a:cubicBezTo>
                  <a:cubicBezTo>
                    <a:pt x="31" y="637"/>
                    <a:pt x="31" y="637"/>
                    <a:pt x="31" y="637"/>
                  </a:cubicBezTo>
                  <a:cubicBezTo>
                    <a:pt x="26" y="651"/>
                    <a:pt x="26" y="651"/>
                    <a:pt x="26" y="651"/>
                  </a:cubicBezTo>
                  <a:cubicBezTo>
                    <a:pt x="8" y="641"/>
                    <a:pt x="8" y="641"/>
                    <a:pt x="8" y="641"/>
                  </a:cubicBezTo>
                  <a:cubicBezTo>
                    <a:pt x="8" y="641"/>
                    <a:pt x="8" y="641"/>
                    <a:pt x="8" y="641"/>
                  </a:cubicBezTo>
                  <a:cubicBezTo>
                    <a:pt x="3" y="638"/>
                    <a:pt x="0" y="633"/>
                    <a:pt x="0" y="626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0" y="280"/>
                    <a:pt x="6" y="270"/>
                    <a:pt x="16" y="264"/>
                  </a:cubicBezTo>
                  <a:close/>
                </a:path>
              </a:pathLst>
            </a:custGeom>
            <a:solidFill>
              <a:srgbClr val="8CE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iṧḷîḓè">
              <a:extLst>
                <a:ext uri="{FF2B5EF4-FFF2-40B4-BE49-F238E27FC236}">
                  <a16:creationId xmlns:a16="http://schemas.microsoft.com/office/drawing/2014/main" id="{EB5DAF58-D03C-4D67-9D58-477893F15144}"/>
                </a:ext>
              </a:extLst>
            </p:cNvPr>
            <p:cNvSpPr/>
            <p:nvPr/>
          </p:nvSpPr>
          <p:spPr bwMode="auto">
            <a:xfrm>
              <a:off x="4394200" y="1038226"/>
              <a:ext cx="1593850" cy="2135188"/>
            </a:xfrm>
            <a:custGeom>
              <a:avLst/>
              <a:gdLst>
                <a:gd name="T0" fmla="*/ 0 w 483"/>
                <a:gd name="T1" fmla="*/ 293 h 648"/>
                <a:gd name="T2" fmla="*/ 0 w 483"/>
                <a:gd name="T3" fmla="*/ 627 h 648"/>
                <a:gd name="T4" fmla="*/ 25 w 483"/>
                <a:gd name="T5" fmla="*/ 642 h 648"/>
                <a:gd name="T6" fmla="*/ 468 w 483"/>
                <a:gd name="T7" fmla="*/ 386 h 648"/>
                <a:gd name="T8" fmla="*/ 483 w 483"/>
                <a:gd name="T9" fmla="*/ 359 h 648"/>
                <a:gd name="T10" fmla="*/ 483 w 483"/>
                <a:gd name="T11" fmla="*/ 11 h 648"/>
                <a:gd name="T12" fmla="*/ 470 w 483"/>
                <a:gd name="T13" fmla="*/ 3 h 648"/>
                <a:gd name="T14" fmla="*/ 16 w 483"/>
                <a:gd name="T15" fmla="*/ 265 h 648"/>
                <a:gd name="T16" fmla="*/ 0 w 483"/>
                <a:gd name="T17" fmla="*/ 293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2" h="648">
                  <a:moveTo>
                    <a:pt x="0" y="293"/>
                  </a:moveTo>
                  <a:cubicBezTo>
                    <a:pt x="0" y="627"/>
                    <a:pt x="0" y="627"/>
                    <a:pt x="0" y="627"/>
                  </a:cubicBezTo>
                  <a:cubicBezTo>
                    <a:pt x="0" y="640"/>
                    <a:pt x="14" y="648"/>
                    <a:pt x="25" y="642"/>
                  </a:cubicBezTo>
                  <a:cubicBezTo>
                    <a:pt x="468" y="386"/>
                    <a:pt x="468" y="386"/>
                    <a:pt x="468" y="386"/>
                  </a:cubicBezTo>
                  <a:cubicBezTo>
                    <a:pt x="478" y="380"/>
                    <a:pt x="483" y="370"/>
                    <a:pt x="483" y="359"/>
                  </a:cubicBezTo>
                  <a:cubicBezTo>
                    <a:pt x="483" y="11"/>
                    <a:pt x="483" y="11"/>
                    <a:pt x="483" y="11"/>
                  </a:cubicBezTo>
                  <a:cubicBezTo>
                    <a:pt x="483" y="4"/>
                    <a:pt x="476" y="0"/>
                    <a:pt x="470" y="3"/>
                  </a:cubicBezTo>
                  <a:cubicBezTo>
                    <a:pt x="16" y="265"/>
                    <a:pt x="16" y="265"/>
                    <a:pt x="16" y="265"/>
                  </a:cubicBezTo>
                  <a:cubicBezTo>
                    <a:pt x="6" y="271"/>
                    <a:pt x="0" y="282"/>
                    <a:pt x="0" y="293"/>
                  </a:cubicBez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íṥḻïḓê">
              <a:extLst>
                <a:ext uri="{FF2B5EF4-FFF2-40B4-BE49-F238E27FC236}">
                  <a16:creationId xmlns:a16="http://schemas.microsoft.com/office/drawing/2014/main" id="{FD38F44D-E86C-4689-8555-A3EE8C5ED01C}"/>
                </a:ext>
              </a:extLst>
            </p:cNvPr>
            <p:cNvSpPr/>
            <p:nvPr/>
          </p:nvSpPr>
          <p:spPr bwMode="auto">
            <a:xfrm>
              <a:off x="4437063" y="1169988"/>
              <a:ext cx="1519238" cy="1858963"/>
            </a:xfrm>
            <a:custGeom>
              <a:avLst/>
              <a:gdLst>
                <a:gd name="T0" fmla="*/ 0 w 957"/>
                <a:gd name="T1" fmla="*/ 552 h 1171"/>
                <a:gd name="T2" fmla="*/ 0 w 957"/>
                <a:gd name="T3" fmla="*/ 1171 h 1171"/>
                <a:gd name="T4" fmla="*/ 957 w 957"/>
                <a:gd name="T5" fmla="*/ 619 h 1171"/>
                <a:gd name="T6" fmla="*/ 957 w 957"/>
                <a:gd name="T7" fmla="*/ 0 h 1171"/>
                <a:gd name="T8" fmla="*/ 0 w 957"/>
                <a:gd name="T9" fmla="*/ 552 h 1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7" h="1171">
                  <a:moveTo>
                    <a:pt x="0" y="552"/>
                  </a:moveTo>
                  <a:lnTo>
                    <a:pt x="0" y="1171"/>
                  </a:lnTo>
                  <a:lnTo>
                    <a:pt x="957" y="619"/>
                  </a:lnTo>
                  <a:lnTo>
                    <a:pt x="957" y="0"/>
                  </a:lnTo>
                  <a:lnTo>
                    <a:pt x="0" y="552"/>
                  </a:lnTo>
                  <a:close/>
                </a:path>
              </a:pathLst>
            </a:custGeom>
            <a:solidFill>
              <a:srgbClr val="FF7B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îṣḻíḑè">
              <a:extLst>
                <a:ext uri="{FF2B5EF4-FFF2-40B4-BE49-F238E27FC236}">
                  <a16:creationId xmlns:a16="http://schemas.microsoft.com/office/drawing/2014/main" id="{6416925D-D299-4301-8067-0F9316F21772}"/>
                </a:ext>
              </a:extLst>
            </p:cNvPr>
            <p:cNvSpPr/>
            <p:nvPr/>
          </p:nvSpPr>
          <p:spPr bwMode="auto">
            <a:xfrm>
              <a:off x="6916738" y="2270126"/>
              <a:ext cx="936625" cy="1265238"/>
            </a:xfrm>
            <a:custGeom>
              <a:avLst/>
              <a:gdLst>
                <a:gd name="T0" fmla="*/ 276 w 284"/>
                <a:gd name="T1" fmla="*/ 1 h 384"/>
                <a:gd name="T2" fmla="*/ 255 w 284"/>
                <a:gd name="T3" fmla="*/ 14 h 384"/>
                <a:gd name="T4" fmla="*/ 246 w 284"/>
                <a:gd name="T5" fmla="*/ 23 h 384"/>
                <a:gd name="T6" fmla="*/ 32 w 284"/>
                <a:gd name="T7" fmla="*/ 18 h 384"/>
                <a:gd name="T8" fmla="*/ 26 w 284"/>
                <a:gd name="T9" fmla="*/ 12 h 384"/>
                <a:gd name="T10" fmla="*/ 0 w 284"/>
                <a:gd name="T11" fmla="*/ 7 h 384"/>
                <a:gd name="T12" fmla="*/ 0 w 284"/>
                <a:gd name="T13" fmla="*/ 304 h 384"/>
                <a:gd name="T14" fmla="*/ 2 w 284"/>
                <a:gd name="T15" fmla="*/ 307 h 384"/>
                <a:gd name="T16" fmla="*/ 6 w 284"/>
                <a:gd name="T17" fmla="*/ 309 h 384"/>
                <a:gd name="T18" fmla="*/ 134 w 284"/>
                <a:gd name="T19" fmla="*/ 383 h 384"/>
                <a:gd name="T20" fmla="*/ 140 w 284"/>
                <a:gd name="T21" fmla="*/ 383 h 384"/>
                <a:gd name="T22" fmla="*/ 265 w 284"/>
                <a:gd name="T23" fmla="*/ 312 h 384"/>
                <a:gd name="T24" fmla="*/ 281 w 284"/>
                <a:gd name="T25" fmla="*/ 302 h 384"/>
                <a:gd name="T26" fmla="*/ 284 w 284"/>
                <a:gd name="T27" fmla="*/ 297 h 384"/>
                <a:gd name="T28" fmla="*/ 284 w 284"/>
                <a:gd name="T29" fmla="*/ 297 h 384"/>
                <a:gd name="T30" fmla="*/ 284 w 284"/>
                <a:gd name="T31" fmla="*/ 0 h 384"/>
                <a:gd name="T32" fmla="*/ 276 w 284"/>
                <a:gd name="T33" fmla="*/ 1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4" h="384">
                  <a:moveTo>
                    <a:pt x="276" y="1"/>
                  </a:moveTo>
                  <a:cubicBezTo>
                    <a:pt x="255" y="14"/>
                    <a:pt x="255" y="14"/>
                    <a:pt x="255" y="14"/>
                  </a:cubicBezTo>
                  <a:cubicBezTo>
                    <a:pt x="246" y="23"/>
                    <a:pt x="246" y="23"/>
                    <a:pt x="246" y="23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04"/>
                    <a:pt x="0" y="304"/>
                    <a:pt x="0" y="304"/>
                  </a:cubicBezTo>
                  <a:cubicBezTo>
                    <a:pt x="0" y="305"/>
                    <a:pt x="0" y="306"/>
                    <a:pt x="2" y="307"/>
                  </a:cubicBezTo>
                  <a:cubicBezTo>
                    <a:pt x="6" y="309"/>
                    <a:pt x="6" y="309"/>
                    <a:pt x="6" y="309"/>
                  </a:cubicBezTo>
                  <a:cubicBezTo>
                    <a:pt x="134" y="383"/>
                    <a:pt x="134" y="383"/>
                    <a:pt x="134" y="383"/>
                  </a:cubicBezTo>
                  <a:cubicBezTo>
                    <a:pt x="136" y="384"/>
                    <a:pt x="138" y="384"/>
                    <a:pt x="140" y="383"/>
                  </a:cubicBezTo>
                  <a:cubicBezTo>
                    <a:pt x="265" y="312"/>
                    <a:pt x="265" y="312"/>
                    <a:pt x="265" y="312"/>
                  </a:cubicBezTo>
                  <a:cubicBezTo>
                    <a:pt x="281" y="302"/>
                    <a:pt x="281" y="302"/>
                    <a:pt x="281" y="302"/>
                  </a:cubicBezTo>
                  <a:cubicBezTo>
                    <a:pt x="283" y="301"/>
                    <a:pt x="284" y="299"/>
                    <a:pt x="284" y="297"/>
                  </a:cubicBezTo>
                  <a:cubicBezTo>
                    <a:pt x="284" y="297"/>
                    <a:pt x="284" y="297"/>
                    <a:pt x="284" y="297"/>
                  </a:cubicBezTo>
                  <a:cubicBezTo>
                    <a:pt x="284" y="0"/>
                    <a:pt x="284" y="0"/>
                    <a:pt x="284" y="0"/>
                  </a:cubicBezTo>
                  <a:lnTo>
                    <a:pt x="276" y="1"/>
                  </a:lnTo>
                  <a:close/>
                </a:path>
              </a:pathLst>
            </a:custGeom>
            <a:gradFill>
              <a:gsLst>
                <a:gs pos="0">
                  <a:srgbClr val="76BEF5"/>
                </a:gs>
                <a:gs pos="100000">
                  <a:srgbClr val="89DCFD"/>
                </a:gs>
                <a:gs pos="44000">
                  <a:srgbClr val="81CFFA"/>
                </a:gs>
              </a:gsLst>
              <a:lin ang="0" scaled="1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îṥḻîḍê">
              <a:extLst>
                <a:ext uri="{FF2B5EF4-FFF2-40B4-BE49-F238E27FC236}">
                  <a16:creationId xmlns:a16="http://schemas.microsoft.com/office/drawing/2014/main" id="{E4D7ED3C-678E-4513-A017-20AAA862FAA0}"/>
                </a:ext>
              </a:extLst>
            </p:cNvPr>
            <p:cNvSpPr/>
            <p:nvPr/>
          </p:nvSpPr>
          <p:spPr bwMode="auto">
            <a:xfrm>
              <a:off x="6913563" y="2003426"/>
              <a:ext cx="942975" cy="554038"/>
            </a:xfrm>
            <a:custGeom>
              <a:avLst/>
              <a:gdLst>
                <a:gd name="T0" fmla="*/ 282 w 286"/>
                <a:gd name="T1" fmla="*/ 76 h 168"/>
                <a:gd name="T2" fmla="*/ 281 w 286"/>
                <a:gd name="T3" fmla="*/ 76 h 168"/>
                <a:gd name="T4" fmla="*/ 153 w 286"/>
                <a:gd name="T5" fmla="*/ 2 h 168"/>
                <a:gd name="T6" fmla="*/ 147 w 286"/>
                <a:gd name="T7" fmla="*/ 2 h 168"/>
                <a:gd name="T8" fmla="*/ 29 w 286"/>
                <a:gd name="T9" fmla="*/ 70 h 168"/>
                <a:gd name="T10" fmla="*/ 3 w 286"/>
                <a:gd name="T11" fmla="*/ 85 h 168"/>
                <a:gd name="T12" fmla="*/ 3 w 286"/>
                <a:gd name="T13" fmla="*/ 91 h 168"/>
                <a:gd name="T14" fmla="*/ 7 w 286"/>
                <a:gd name="T15" fmla="*/ 93 h 168"/>
                <a:gd name="T16" fmla="*/ 135 w 286"/>
                <a:gd name="T17" fmla="*/ 167 h 168"/>
                <a:gd name="T18" fmla="*/ 141 w 286"/>
                <a:gd name="T19" fmla="*/ 167 h 168"/>
                <a:gd name="T20" fmla="*/ 266 w 286"/>
                <a:gd name="T21" fmla="*/ 96 h 168"/>
                <a:gd name="T22" fmla="*/ 282 w 286"/>
                <a:gd name="T23" fmla="*/ 86 h 168"/>
                <a:gd name="T24" fmla="*/ 282 w 286"/>
                <a:gd name="T25" fmla="*/ 7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6" h="168">
                  <a:moveTo>
                    <a:pt x="282" y="76"/>
                  </a:moveTo>
                  <a:cubicBezTo>
                    <a:pt x="281" y="76"/>
                    <a:pt x="281" y="76"/>
                    <a:pt x="281" y="76"/>
                  </a:cubicBezTo>
                  <a:cubicBezTo>
                    <a:pt x="153" y="2"/>
                    <a:pt x="153" y="2"/>
                    <a:pt x="153" y="2"/>
                  </a:cubicBezTo>
                  <a:cubicBezTo>
                    <a:pt x="151" y="0"/>
                    <a:pt x="149" y="0"/>
                    <a:pt x="147" y="2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3" y="85"/>
                    <a:pt x="3" y="85"/>
                    <a:pt x="3" y="85"/>
                  </a:cubicBezTo>
                  <a:cubicBezTo>
                    <a:pt x="0" y="86"/>
                    <a:pt x="0" y="89"/>
                    <a:pt x="3" y="91"/>
                  </a:cubicBezTo>
                  <a:cubicBezTo>
                    <a:pt x="7" y="93"/>
                    <a:pt x="7" y="93"/>
                    <a:pt x="7" y="93"/>
                  </a:cubicBezTo>
                  <a:cubicBezTo>
                    <a:pt x="135" y="167"/>
                    <a:pt x="135" y="167"/>
                    <a:pt x="135" y="167"/>
                  </a:cubicBezTo>
                  <a:cubicBezTo>
                    <a:pt x="137" y="168"/>
                    <a:pt x="139" y="168"/>
                    <a:pt x="141" y="167"/>
                  </a:cubicBezTo>
                  <a:cubicBezTo>
                    <a:pt x="266" y="96"/>
                    <a:pt x="266" y="96"/>
                    <a:pt x="266" y="96"/>
                  </a:cubicBezTo>
                  <a:cubicBezTo>
                    <a:pt x="282" y="86"/>
                    <a:pt x="282" y="86"/>
                    <a:pt x="282" y="86"/>
                  </a:cubicBezTo>
                  <a:cubicBezTo>
                    <a:pt x="286" y="84"/>
                    <a:pt x="286" y="78"/>
                    <a:pt x="282" y="76"/>
                  </a:cubicBez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îśḻíḓê">
              <a:extLst>
                <a:ext uri="{FF2B5EF4-FFF2-40B4-BE49-F238E27FC236}">
                  <a16:creationId xmlns:a16="http://schemas.microsoft.com/office/drawing/2014/main" id="{89F77E10-F9B7-4D79-AA25-B3B5819FF502}"/>
                </a:ext>
              </a:extLst>
            </p:cNvPr>
            <p:cNvSpPr/>
            <p:nvPr/>
          </p:nvSpPr>
          <p:spPr bwMode="auto">
            <a:xfrm>
              <a:off x="4556125" y="3571876"/>
              <a:ext cx="4165600" cy="1770063"/>
            </a:xfrm>
            <a:custGeom>
              <a:avLst/>
              <a:gdLst>
                <a:gd name="T0" fmla="*/ 23 w 1262"/>
                <a:gd name="T1" fmla="*/ 2 h 537"/>
                <a:gd name="T2" fmla="*/ 85 w 1262"/>
                <a:gd name="T3" fmla="*/ 42 h 537"/>
                <a:gd name="T4" fmla="*/ 113 w 1262"/>
                <a:gd name="T5" fmla="*/ 67 h 537"/>
                <a:gd name="T6" fmla="*/ 1166 w 1262"/>
                <a:gd name="T7" fmla="*/ 294 h 537"/>
                <a:gd name="T8" fmla="*/ 1184 w 1262"/>
                <a:gd name="T9" fmla="*/ 277 h 537"/>
                <a:gd name="T10" fmla="*/ 1262 w 1262"/>
                <a:gd name="T11" fmla="*/ 261 h 537"/>
                <a:gd name="T12" fmla="*/ 1262 w 1262"/>
                <a:gd name="T13" fmla="*/ 297 h 537"/>
                <a:gd name="T14" fmla="*/ 1257 w 1262"/>
                <a:gd name="T15" fmla="*/ 306 h 537"/>
                <a:gd name="T16" fmla="*/ 1244 w 1262"/>
                <a:gd name="T17" fmla="*/ 313 h 537"/>
                <a:gd name="T18" fmla="*/ 863 w 1262"/>
                <a:gd name="T19" fmla="*/ 534 h 537"/>
                <a:gd name="T20" fmla="*/ 844 w 1262"/>
                <a:gd name="T21" fmla="*/ 534 h 537"/>
                <a:gd name="T22" fmla="*/ 57 w 1262"/>
                <a:gd name="T23" fmla="*/ 80 h 537"/>
                <a:gd name="T24" fmla="*/ 9 w 1262"/>
                <a:gd name="T25" fmla="*/ 52 h 537"/>
                <a:gd name="T26" fmla="*/ 0 w 1262"/>
                <a:gd name="T27" fmla="*/ 36 h 537"/>
                <a:gd name="T28" fmla="*/ 0 w 1262"/>
                <a:gd name="T29" fmla="*/ 36 h 537"/>
                <a:gd name="T30" fmla="*/ 0 w 1262"/>
                <a:gd name="T31" fmla="*/ 0 h 537"/>
                <a:gd name="T32" fmla="*/ 23 w 1262"/>
                <a:gd name="T33" fmla="*/ 2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62" h="537">
                  <a:moveTo>
                    <a:pt x="23" y="2"/>
                  </a:moveTo>
                  <a:cubicBezTo>
                    <a:pt x="85" y="42"/>
                    <a:pt x="85" y="42"/>
                    <a:pt x="85" y="42"/>
                  </a:cubicBezTo>
                  <a:cubicBezTo>
                    <a:pt x="113" y="67"/>
                    <a:pt x="113" y="67"/>
                    <a:pt x="113" y="67"/>
                  </a:cubicBezTo>
                  <a:cubicBezTo>
                    <a:pt x="1166" y="294"/>
                    <a:pt x="1166" y="294"/>
                    <a:pt x="1166" y="294"/>
                  </a:cubicBezTo>
                  <a:cubicBezTo>
                    <a:pt x="1184" y="277"/>
                    <a:pt x="1184" y="277"/>
                    <a:pt x="1184" y="277"/>
                  </a:cubicBezTo>
                  <a:cubicBezTo>
                    <a:pt x="1262" y="261"/>
                    <a:pt x="1262" y="261"/>
                    <a:pt x="1262" y="261"/>
                  </a:cubicBezTo>
                  <a:cubicBezTo>
                    <a:pt x="1262" y="297"/>
                    <a:pt x="1262" y="297"/>
                    <a:pt x="1262" y="297"/>
                  </a:cubicBezTo>
                  <a:cubicBezTo>
                    <a:pt x="1262" y="300"/>
                    <a:pt x="1260" y="304"/>
                    <a:pt x="1257" y="306"/>
                  </a:cubicBezTo>
                  <a:cubicBezTo>
                    <a:pt x="1244" y="313"/>
                    <a:pt x="1244" y="313"/>
                    <a:pt x="1244" y="313"/>
                  </a:cubicBezTo>
                  <a:cubicBezTo>
                    <a:pt x="863" y="534"/>
                    <a:pt x="863" y="534"/>
                    <a:pt x="863" y="534"/>
                  </a:cubicBezTo>
                  <a:cubicBezTo>
                    <a:pt x="857" y="537"/>
                    <a:pt x="850" y="537"/>
                    <a:pt x="844" y="534"/>
                  </a:cubicBezTo>
                  <a:cubicBezTo>
                    <a:pt x="57" y="80"/>
                    <a:pt x="57" y="80"/>
                    <a:pt x="57" y="80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3" y="48"/>
                    <a:pt x="0" y="42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3" y="2"/>
                  </a:lnTo>
                  <a:close/>
                </a:path>
              </a:pathLst>
            </a:custGeom>
            <a:solidFill>
              <a:srgbClr val="8CE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ïSľîdê">
              <a:extLst>
                <a:ext uri="{FF2B5EF4-FFF2-40B4-BE49-F238E27FC236}">
                  <a16:creationId xmlns:a16="http://schemas.microsoft.com/office/drawing/2014/main" id="{2B949D61-7CEE-4726-8763-81BBEC8F6991}"/>
                </a:ext>
              </a:extLst>
            </p:cNvPr>
            <p:cNvSpPr/>
            <p:nvPr/>
          </p:nvSpPr>
          <p:spPr bwMode="auto">
            <a:xfrm>
              <a:off x="8562975" y="4524376"/>
              <a:ext cx="69850" cy="119063"/>
            </a:xfrm>
            <a:custGeom>
              <a:avLst/>
              <a:gdLst>
                <a:gd name="T0" fmla="*/ 0 w 44"/>
                <a:gd name="T1" fmla="*/ 27 h 75"/>
                <a:gd name="T2" fmla="*/ 0 w 44"/>
                <a:gd name="T3" fmla="*/ 75 h 75"/>
                <a:gd name="T4" fmla="*/ 44 w 44"/>
                <a:gd name="T5" fmla="*/ 50 h 75"/>
                <a:gd name="T6" fmla="*/ 44 w 44"/>
                <a:gd name="T7" fmla="*/ 0 h 75"/>
                <a:gd name="T8" fmla="*/ 0 w 44"/>
                <a:gd name="T9" fmla="*/ 2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75">
                  <a:moveTo>
                    <a:pt x="0" y="27"/>
                  </a:moveTo>
                  <a:lnTo>
                    <a:pt x="0" y="75"/>
                  </a:lnTo>
                  <a:lnTo>
                    <a:pt x="44" y="50"/>
                  </a:lnTo>
                  <a:lnTo>
                    <a:pt x="44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6AA5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ïšľíďé">
              <a:extLst>
                <a:ext uri="{FF2B5EF4-FFF2-40B4-BE49-F238E27FC236}">
                  <a16:creationId xmlns:a16="http://schemas.microsoft.com/office/drawing/2014/main" id="{FD641929-4320-4CA0-B0D8-76F4B06B3CAC}"/>
                </a:ext>
              </a:extLst>
            </p:cNvPr>
            <p:cNvSpPr/>
            <p:nvPr/>
          </p:nvSpPr>
          <p:spPr bwMode="auto">
            <a:xfrm>
              <a:off x="8464550" y="4579938"/>
              <a:ext cx="71438" cy="119063"/>
            </a:xfrm>
            <a:custGeom>
              <a:avLst/>
              <a:gdLst>
                <a:gd name="T0" fmla="*/ 0 w 45"/>
                <a:gd name="T1" fmla="*/ 25 h 75"/>
                <a:gd name="T2" fmla="*/ 0 w 45"/>
                <a:gd name="T3" fmla="*/ 75 h 75"/>
                <a:gd name="T4" fmla="*/ 45 w 45"/>
                <a:gd name="T5" fmla="*/ 48 h 75"/>
                <a:gd name="T6" fmla="*/ 45 w 45"/>
                <a:gd name="T7" fmla="*/ 0 h 75"/>
                <a:gd name="T8" fmla="*/ 0 w 45"/>
                <a:gd name="T9" fmla="*/ 2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75">
                  <a:moveTo>
                    <a:pt x="0" y="25"/>
                  </a:moveTo>
                  <a:lnTo>
                    <a:pt x="0" y="75"/>
                  </a:lnTo>
                  <a:lnTo>
                    <a:pt x="45" y="48"/>
                  </a:lnTo>
                  <a:lnTo>
                    <a:pt x="45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6AA5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işľiḍê">
              <a:extLst>
                <a:ext uri="{FF2B5EF4-FFF2-40B4-BE49-F238E27FC236}">
                  <a16:creationId xmlns:a16="http://schemas.microsoft.com/office/drawing/2014/main" id="{BF5F35FD-3FA8-4D93-B81F-669F7FAD7266}"/>
                </a:ext>
              </a:extLst>
            </p:cNvPr>
            <p:cNvSpPr/>
            <p:nvPr/>
          </p:nvSpPr>
          <p:spPr bwMode="auto">
            <a:xfrm>
              <a:off x="8367713" y="4637088"/>
              <a:ext cx="73025" cy="117475"/>
            </a:xfrm>
            <a:custGeom>
              <a:avLst/>
              <a:gdLst>
                <a:gd name="T0" fmla="*/ 0 w 46"/>
                <a:gd name="T1" fmla="*/ 25 h 74"/>
                <a:gd name="T2" fmla="*/ 0 w 46"/>
                <a:gd name="T3" fmla="*/ 74 h 74"/>
                <a:gd name="T4" fmla="*/ 46 w 46"/>
                <a:gd name="T5" fmla="*/ 47 h 74"/>
                <a:gd name="T6" fmla="*/ 46 w 46"/>
                <a:gd name="T7" fmla="*/ 0 h 74"/>
                <a:gd name="T8" fmla="*/ 0 w 46"/>
                <a:gd name="T9" fmla="*/ 2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74">
                  <a:moveTo>
                    <a:pt x="0" y="25"/>
                  </a:moveTo>
                  <a:lnTo>
                    <a:pt x="0" y="74"/>
                  </a:lnTo>
                  <a:lnTo>
                    <a:pt x="46" y="47"/>
                  </a:lnTo>
                  <a:lnTo>
                    <a:pt x="46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6AA5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iṧľiďê">
              <a:extLst>
                <a:ext uri="{FF2B5EF4-FFF2-40B4-BE49-F238E27FC236}">
                  <a16:creationId xmlns:a16="http://schemas.microsoft.com/office/drawing/2014/main" id="{8AC3FE9E-22AE-414F-91E6-CF7E6C7DE3C5}"/>
                </a:ext>
              </a:extLst>
            </p:cNvPr>
            <p:cNvSpPr/>
            <p:nvPr/>
          </p:nvSpPr>
          <p:spPr bwMode="auto">
            <a:xfrm>
              <a:off x="7467600" y="5072063"/>
              <a:ext cx="220663" cy="203200"/>
            </a:xfrm>
            <a:custGeom>
              <a:avLst/>
              <a:gdLst>
                <a:gd name="T0" fmla="*/ 0 w 139"/>
                <a:gd name="T1" fmla="*/ 81 h 128"/>
                <a:gd name="T2" fmla="*/ 0 w 139"/>
                <a:gd name="T3" fmla="*/ 128 h 128"/>
                <a:gd name="T4" fmla="*/ 139 w 139"/>
                <a:gd name="T5" fmla="*/ 47 h 128"/>
                <a:gd name="T6" fmla="*/ 139 w 139"/>
                <a:gd name="T7" fmla="*/ 0 h 128"/>
                <a:gd name="T8" fmla="*/ 0 w 139"/>
                <a:gd name="T9" fmla="*/ 8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128">
                  <a:moveTo>
                    <a:pt x="0" y="81"/>
                  </a:moveTo>
                  <a:lnTo>
                    <a:pt x="0" y="128"/>
                  </a:lnTo>
                  <a:lnTo>
                    <a:pt x="139" y="47"/>
                  </a:lnTo>
                  <a:lnTo>
                    <a:pt x="139" y="0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6AA5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ïṡľiďè">
              <a:extLst>
                <a:ext uri="{FF2B5EF4-FFF2-40B4-BE49-F238E27FC236}">
                  <a16:creationId xmlns:a16="http://schemas.microsoft.com/office/drawing/2014/main" id="{F7DB51C4-4951-4E3D-8205-FD60E5587EB2}"/>
                </a:ext>
              </a:extLst>
            </p:cNvPr>
            <p:cNvSpPr/>
            <p:nvPr/>
          </p:nvSpPr>
          <p:spPr bwMode="auto">
            <a:xfrm>
              <a:off x="6823075" y="4937126"/>
              <a:ext cx="222250" cy="203200"/>
            </a:xfrm>
            <a:custGeom>
              <a:avLst/>
              <a:gdLst>
                <a:gd name="T0" fmla="*/ 140 w 140"/>
                <a:gd name="T1" fmla="*/ 80 h 128"/>
                <a:gd name="T2" fmla="*/ 140 w 140"/>
                <a:gd name="T3" fmla="*/ 128 h 128"/>
                <a:gd name="T4" fmla="*/ 0 w 140"/>
                <a:gd name="T5" fmla="*/ 49 h 128"/>
                <a:gd name="T6" fmla="*/ 0 w 140"/>
                <a:gd name="T7" fmla="*/ 0 h 128"/>
                <a:gd name="T8" fmla="*/ 140 w 140"/>
                <a:gd name="T9" fmla="*/ 8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28">
                  <a:moveTo>
                    <a:pt x="140" y="80"/>
                  </a:moveTo>
                  <a:lnTo>
                    <a:pt x="140" y="128"/>
                  </a:lnTo>
                  <a:lnTo>
                    <a:pt x="0" y="49"/>
                  </a:lnTo>
                  <a:lnTo>
                    <a:pt x="0" y="0"/>
                  </a:lnTo>
                  <a:lnTo>
                    <a:pt x="140" y="80"/>
                  </a:lnTo>
                  <a:close/>
                </a:path>
              </a:pathLst>
            </a:custGeom>
            <a:solidFill>
              <a:srgbClr val="6AA5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ísḷiḓé">
              <a:extLst>
                <a:ext uri="{FF2B5EF4-FFF2-40B4-BE49-F238E27FC236}">
                  <a16:creationId xmlns:a16="http://schemas.microsoft.com/office/drawing/2014/main" id="{84CAE0AF-7CF1-434C-97EB-68C1F559A942}"/>
                </a:ext>
              </a:extLst>
            </p:cNvPr>
            <p:cNvSpPr/>
            <p:nvPr/>
          </p:nvSpPr>
          <p:spPr bwMode="auto">
            <a:xfrm>
              <a:off x="4773613" y="2936876"/>
              <a:ext cx="3641725" cy="2098675"/>
            </a:xfrm>
            <a:custGeom>
              <a:avLst/>
              <a:gdLst>
                <a:gd name="T0" fmla="*/ 2294 w 2294"/>
                <a:gd name="T1" fmla="*/ 863 h 1322"/>
                <a:gd name="T2" fmla="*/ 795 w 2294"/>
                <a:gd name="T3" fmla="*/ 0 h 1322"/>
                <a:gd name="T4" fmla="*/ 0 w 2294"/>
                <a:gd name="T5" fmla="*/ 458 h 1322"/>
                <a:gd name="T6" fmla="*/ 1499 w 2294"/>
                <a:gd name="T7" fmla="*/ 1322 h 1322"/>
                <a:gd name="T8" fmla="*/ 2294 w 2294"/>
                <a:gd name="T9" fmla="*/ 863 h 1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4" h="1322">
                  <a:moveTo>
                    <a:pt x="2294" y="863"/>
                  </a:moveTo>
                  <a:lnTo>
                    <a:pt x="795" y="0"/>
                  </a:lnTo>
                  <a:lnTo>
                    <a:pt x="0" y="458"/>
                  </a:lnTo>
                  <a:lnTo>
                    <a:pt x="1499" y="1322"/>
                  </a:lnTo>
                  <a:lnTo>
                    <a:pt x="2294" y="863"/>
                  </a:ln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îSļïḓê">
              <a:extLst>
                <a:ext uri="{FF2B5EF4-FFF2-40B4-BE49-F238E27FC236}">
                  <a16:creationId xmlns:a16="http://schemas.microsoft.com/office/drawing/2014/main" id="{C632EC29-654A-4882-95F7-4DCFBDC169FB}"/>
                </a:ext>
              </a:extLst>
            </p:cNvPr>
            <p:cNvSpPr/>
            <p:nvPr/>
          </p:nvSpPr>
          <p:spPr bwMode="auto">
            <a:xfrm>
              <a:off x="4773613" y="2936876"/>
              <a:ext cx="3641725" cy="2098675"/>
            </a:xfrm>
            <a:custGeom>
              <a:avLst/>
              <a:gdLst>
                <a:gd name="T0" fmla="*/ 2294 w 2294"/>
                <a:gd name="T1" fmla="*/ 863 h 1322"/>
                <a:gd name="T2" fmla="*/ 795 w 2294"/>
                <a:gd name="T3" fmla="*/ 0 h 1322"/>
                <a:gd name="T4" fmla="*/ 0 w 2294"/>
                <a:gd name="T5" fmla="*/ 458 h 1322"/>
                <a:gd name="T6" fmla="*/ 1499 w 2294"/>
                <a:gd name="T7" fmla="*/ 1322 h 1322"/>
                <a:gd name="T8" fmla="*/ 2294 w 2294"/>
                <a:gd name="T9" fmla="*/ 863 h 1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4" h="1322">
                  <a:moveTo>
                    <a:pt x="2294" y="863"/>
                  </a:moveTo>
                  <a:lnTo>
                    <a:pt x="795" y="0"/>
                  </a:lnTo>
                  <a:lnTo>
                    <a:pt x="0" y="458"/>
                  </a:lnTo>
                  <a:lnTo>
                    <a:pt x="1499" y="1322"/>
                  </a:lnTo>
                  <a:lnTo>
                    <a:pt x="2294" y="86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ïśḷíḑè">
              <a:extLst>
                <a:ext uri="{FF2B5EF4-FFF2-40B4-BE49-F238E27FC236}">
                  <a16:creationId xmlns:a16="http://schemas.microsoft.com/office/drawing/2014/main" id="{8FB5DB40-86A6-4FC4-ADC8-FB5B1BCA0DF6}"/>
                </a:ext>
              </a:extLst>
            </p:cNvPr>
            <p:cNvSpPr/>
            <p:nvPr/>
          </p:nvSpPr>
          <p:spPr bwMode="auto">
            <a:xfrm>
              <a:off x="4546600" y="2781301"/>
              <a:ext cx="4181475" cy="2441575"/>
            </a:xfrm>
            <a:custGeom>
              <a:avLst/>
              <a:gdLst>
                <a:gd name="T0" fmla="*/ 12 w 1267"/>
                <a:gd name="T1" fmla="*/ 256 h 741"/>
                <a:gd name="T2" fmla="*/ 60 w 1267"/>
                <a:gd name="T3" fmla="*/ 284 h 741"/>
                <a:gd name="T4" fmla="*/ 847 w 1267"/>
                <a:gd name="T5" fmla="*/ 738 h 741"/>
                <a:gd name="T6" fmla="*/ 866 w 1267"/>
                <a:gd name="T7" fmla="*/ 738 h 741"/>
                <a:gd name="T8" fmla="*/ 1247 w 1267"/>
                <a:gd name="T9" fmla="*/ 517 h 741"/>
                <a:gd name="T10" fmla="*/ 1260 w 1267"/>
                <a:gd name="T11" fmla="*/ 510 h 741"/>
                <a:gd name="T12" fmla="*/ 1260 w 1267"/>
                <a:gd name="T13" fmla="*/ 492 h 741"/>
                <a:gd name="T14" fmla="*/ 1181 w 1267"/>
                <a:gd name="T15" fmla="*/ 447 h 741"/>
                <a:gd name="T16" fmla="*/ 413 w 1267"/>
                <a:gd name="T17" fmla="*/ 3 h 741"/>
                <a:gd name="T18" fmla="*/ 394 w 1267"/>
                <a:gd name="T19" fmla="*/ 3 h 741"/>
                <a:gd name="T20" fmla="*/ 12 w 1267"/>
                <a:gd name="T21" fmla="*/ 224 h 741"/>
                <a:gd name="T22" fmla="*/ 12 w 1267"/>
                <a:gd name="T23" fmla="*/ 225 h 741"/>
                <a:gd name="T24" fmla="*/ 12 w 1267"/>
                <a:gd name="T25" fmla="*/ 256 h 741"/>
                <a:gd name="T26" fmla="*/ 69 w 1267"/>
                <a:gd name="T27" fmla="*/ 268 h 741"/>
                <a:gd name="T28" fmla="*/ 451 w 1267"/>
                <a:gd name="T29" fmla="*/ 47 h 741"/>
                <a:gd name="T30" fmla="*/ 1172 w 1267"/>
                <a:gd name="T31" fmla="*/ 463 h 741"/>
                <a:gd name="T32" fmla="*/ 790 w 1267"/>
                <a:gd name="T33" fmla="*/ 684 h 741"/>
                <a:gd name="T34" fmla="*/ 69 w 1267"/>
                <a:gd name="T35" fmla="*/ 268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67" h="741">
                  <a:moveTo>
                    <a:pt x="12" y="256"/>
                  </a:moveTo>
                  <a:cubicBezTo>
                    <a:pt x="60" y="284"/>
                    <a:pt x="60" y="284"/>
                    <a:pt x="60" y="284"/>
                  </a:cubicBezTo>
                  <a:cubicBezTo>
                    <a:pt x="847" y="738"/>
                    <a:pt x="847" y="738"/>
                    <a:pt x="847" y="738"/>
                  </a:cubicBezTo>
                  <a:cubicBezTo>
                    <a:pt x="853" y="741"/>
                    <a:pt x="860" y="741"/>
                    <a:pt x="866" y="738"/>
                  </a:cubicBezTo>
                  <a:cubicBezTo>
                    <a:pt x="1247" y="517"/>
                    <a:pt x="1247" y="517"/>
                    <a:pt x="1247" y="517"/>
                  </a:cubicBezTo>
                  <a:cubicBezTo>
                    <a:pt x="1260" y="510"/>
                    <a:pt x="1260" y="510"/>
                    <a:pt x="1260" y="510"/>
                  </a:cubicBezTo>
                  <a:cubicBezTo>
                    <a:pt x="1267" y="506"/>
                    <a:pt x="1267" y="496"/>
                    <a:pt x="1260" y="492"/>
                  </a:cubicBezTo>
                  <a:cubicBezTo>
                    <a:pt x="1181" y="447"/>
                    <a:pt x="1181" y="447"/>
                    <a:pt x="1181" y="447"/>
                  </a:cubicBezTo>
                  <a:cubicBezTo>
                    <a:pt x="413" y="3"/>
                    <a:pt x="413" y="3"/>
                    <a:pt x="413" y="3"/>
                  </a:cubicBezTo>
                  <a:cubicBezTo>
                    <a:pt x="407" y="0"/>
                    <a:pt x="400" y="0"/>
                    <a:pt x="394" y="3"/>
                  </a:cubicBezTo>
                  <a:cubicBezTo>
                    <a:pt x="12" y="224"/>
                    <a:pt x="12" y="224"/>
                    <a:pt x="12" y="224"/>
                  </a:cubicBezTo>
                  <a:cubicBezTo>
                    <a:pt x="12" y="225"/>
                    <a:pt x="12" y="225"/>
                    <a:pt x="12" y="225"/>
                  </a:cubicBezTo>
                  <a:cubicBezTo>
                    <a:pt x="0" y="232"/>
                    <a:pt x="0" y="249"/>
                    <a:pt x="12" y="256"/>
                  </a:cubicBezTo>
                  <a:moveTo>
                    <a:pt x="69" y="268"/>
                  </a:moveTo>
                  <a:cubicBezTo>
                    <a:pt x="451" y="47"/>
                    <a:pt x="451" y="47"/>
                    <a:pt x="451" y="47"/>
                  </a:cubicBezTo>
                  <a:cubicBezTo>
                    <a:pt x="1172" y="463"/>
                    <a:pt x="1172" y="463"/>
                    <a:pt x="1172" y="463"/>
                  </a:cubicBezTo>
                  <a:cubicBezTo>
                    <a:pt x="790" y="684"/>
                    <a:pt x="790" y="684"/>
                    <a:pt x="790" y="684"/>
                  </a:cubicBezTo>
                  <a:cubicBezTo>
                    <a:pt x="69" y="268"/>
                    <a:pt x="69" y="268"/>
                    <a:pt x="69" y="268"/>
                  </a:cubicBezTo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íṩḻiḋê">
              <a:extLst>
                <a:ext uri="{FF2B5EF4-FFF2-40B4-BE49-F238E27FC236}">
                  <a16:creationId xmlns:a16="http://schemas.microsoft.com/office/drawing/2014/main" id="{1FC1129F-5CA2-4B39-B02F-03DF7C17A609}"/>
                </a:ext>
              </a:extLst>
            </p:cNvPr>
            <p:cNvSpPr/>
            <p:nvPr/>
          </p:nvSpPr>
          <p:spPr bwMode="auto">
            <a:xfrm>
              <a:off x="3467100" y="2870201"/>
              <a:ext cx="1406525" cy="2168525"/>
            </a:xfrm>
            <a:custGeom>
              <a:avLst/>
              <a:gdLst>
                <a:gd name="T0" fmla="*/ 414 w 426"/>
                <a:gd name="T1" fmla="*/ 1 h 658"/>
                <a:gd name="T2" fmla="*/ 383 w 426"/>
                <a:gd name="T3" fmla="*/ 21 h 658"/>
                <a:gd name="T4" fmla="*/ 369 w 426"/>
                <a:gd name="T5" fmla="*/ 34 h 658"/>
                <a:gd name="T6" fmla="*/ 48 w 426"/>
                <a:gd name="T7" fmla="*/ 27 h 658"/>
                <a:gd name="T8" fmla="*/ 39 w 426"/>
                <a:gd name="T9" fmla="*/ 19 h 658"/>
                <a:gd name="T10" fmla="*/ 0 w 426"/>
                <a:gd name="T11" fmla="*/ 10 h 658"/>
                <a:gd name="T12" fmla="*/ 0 w 426"/>
                <a:gd name="T13" fmla="*/ 536 h 658"/>
                <a:gd name="T14" fmla="*/ 3 w 426"/>
                <a:gd name="T15" fmla="*/ 541 h 658"/>
                <a:gd name="T16" fmla="*/ 9 w 426"/>
                <a:gd name="T17" fmla="*/ 544 h 658"/>
                <a:gd name="T18" fmla="*/ 202 w 426"/>
                <a:gd name="T19" fmla="*/ 656 h 658"/>
                <a:gd name="T20" fmla="*/ 211 w 426"/>
                <a:gd name="T21" fmla="*/ 656 h 658"/>
                <a:gd name="T22" fmla="*/ 397 w 426"/>
                <a:gd name="T23" fmla="*/ 548 h 658"/>
                <a:gd name="T24" fmla="*/ 422 w 426"/>
                <a:gd name="T25" fmla="*/ 534 h 658"/>
                <a:gd name="T26" fmla="*/ 426 w 426"/>
                <a:gd name="T27" fmla="*/ 526 h 658"/>
                <a:gd name="T28" fmla="*/ 426 w 426"/>
                <a:gd name="T29" fmla="*/ 526 h 658"/>
                <a:gd name="T30" fmla="*/ 426 w 426"/>
                <a:gd name="T31" fmla="*/ 0 h 658"/>
                <a:gd name="T32" fmla="*/ 414 w 426"/>
                <a:gd name="T33" fmla="*/ 1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6" h="658">
                  <a:moveTo>
                    <a:pt x="414" y="1"/>
                  </a:moveTo>
                  <a:cubicBezTo>
                    <a:pt x="383" y="21"/>
                    <a:pt x="383" y="21"/>
                    <a:pt x="383" y="21"/>
                  </a:cubicBezTo>
                  <a:cubicBezTo>
                    <a:pt x="369" y="34"/>
                    <a:pt x="369" y="34"/>
                    <a:pt x="369" y="34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36"/>
                    <a:pt x="0" y="536"/>
                    <a:pt x="0" y="536"/>
                  </a:cubicBezTo>
                  <a:cubicBezTo>
                    <a:pt x="0" y="538"/>
                    <a:pt x="1" y="540"/>
                    <a:pt x="3" y="541"/>
                  </a:cubicBezTo>
                  <a:cubicBezTo>
                    <a:pt x="9" y="544"/>
                    <a:pt x="9" y="544"/>
                    <a:pt x="9" y="544"/>
                  </a:cubicBezTo>
                  <a:cubicBezTo>
                    <a:pt x="202" y="656"/>
                    <a:pt x="202" y="656"/>
                    <a:pt x="202" y="656"/>
                  </a:cubicBezTo>
                  <a:cubicBezTo>
                    <a:pt x="204" y="658"/>
                    <a:pt x="208" y="658"/>
                    <a:pt x="211" y="656"/>
                  </a:cubicBezTo>
                  <a:cubicBezTo>
                    <a:pt x="397" y="548"/>
                    <a:pt x="397" y="548"/>
                    <a:pt x="397" y="548"/>
                  </a:cubicBezTo>
                  <a:cubicBezTo>
                    <a:pt x="422" y="534"/>
                    <a:pt x="422" y="534"/>
                    <a:pt x="422" y="534"/>
                  </a:cubicBezTo>
                  <a:cubicBezTo>
                    <a:pt x="425" y="532"/>
                    <a:pt x="426" y="529"/>
                    <a:pt x="426" y="526"/>
                  </a:cubicBezTo>
                  <a:cubicBezTo>
                    <a:pt x="426" y="526"/>
                    <a:pt x="426" y="526"/>
                    <a:pt x="426" y="526"/>
                  </a:cubicBezTo>
                  <a:cubicBezTo>
                    <a:pt x="426" y="0"/>
                    <a:pt x="426" y="0"/>
                    <a:pt x="426" y="0"/>
                  </a:cubicBezTo>
                  <a:lnTo>
                    <a:pt x="414" y="1"/>
                  </a:lnTo>
                  <a:close/>
                </a:path>
              </a:pathLst>
            </a:custGeom>
            <a:gradFill>
              <a:gsLst>
                <a:gs pos="0">
                  <a:srgbClr val="76BEF5"/>
                </a:gs>
                <a:gs pos="100000">
                  <a:srgbClr val="89DCFD"/>
                </a:gs>
                <a:gs pos="44000">
                  <a:srgbClr val="81CFFA"/>
                </a:gs>
              </a:gsLst>
              <a:lin ang="0" scaled="1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íṧ1îḓé">
              <a:extLst>
                <a:ext uri="{FF2B5EF4-FFF2-40B4-BE49-F238E27FC236}">
                  <a16:creationId xmlns:a16="http://schemas.microsoft.com/office/drawing/2014/main" id="{F8EC56EC-9648-463E-8B73-19166E68E787}"/>
                </a:ext>
              </a:extLst>
            </p:cNvPr>
            <p:cNvSpPr/>
            <p:nvPr/>
          </p:nvSpPr>
          <p:spPr bwMode="auto">
            <a:xfrm>
              <a:off x="3463925" y="2471738"/>
              <a:ext cx="1416050" cy="833438"/>
            </a:xfrm>
            <a:custGeom>
              <a:avLst/>
              <a:gdLst>
                <a:gd name="T0" fmla="*/ 423 w 429"/>
                <a:gd name="T1" fmla="*/ 114 h 253"/>
                <a:gd name="T2" fmla="*/ 422 w 429"/>
                <a:gd name="T3" fmla="*/ 113 h 253"/>
                <a:gd name="T4" fmla="*/ 230 w 429"/>
                <a:gd name="T5" fmla="*/ 2 h 253"/>
                <a:gd name="T6" fmla="*/ 220 w 429"/>
                <a:gd name="T7" fmla="*/ 2 h 253"/>
                <a:gd name="T8" fmla="*/ 43 w 429"/>
                <a:gd name="T9" fmla="*/ 104 h 253"/>
                <a:gd name="T10" fmla="*/ 4 w 429"/>
                <a:gd name="T11" fmla="*/ 127 h 253"/>
                <a:gd name="T12" fmla="*/ 4 w 429"/>
                <a:gd name="T13" fmla="*/ 136 h 253"/>
                <a:gd name="T14" fmla="*/ 10 w 429"/>
                <a:gd name="T15" fmla="*/ 140 h 253"/>
                <a:gd name="T16" fmla="*/ 203 w 429"/>
                <a:gd name="T17" fmla="*/ 251 h 253"/>
                <a:gd name="T18" fmla="*/ 212 w 429"/>
                <a:gd name="T19" fmla="*/ 251 h 253"/>
                <a:gd name="T20" fmla="*/ 398 w 429"/>
                <a:gd name="T21" fmla="*/ 143 h 253"/>
                <a:gd name="T22" fmla="*/ 423 w 429"/>
                <a:gd name="T23" fmla="*/ 129 h 253"/>
                <a:gd name="T24" fmla="*/ 423 w 429"/>
                <a:gd name="T25" fmla="*/ 114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9" h="253">
                  <a:moveTo>
                    <a:pt x="423" y="114"/>
                  </a:moveTo>
                  <a:cubicBezTo>
                    <a:pt x="422" y="113"/>
                    <a:pt x="422" y="113"/>
                    <a:pt x="422" y="113"/>
                  </a:cubicBezTo>
                  <a:cubicBezTo>
                    <a:pt x="230" y="2"/>
                    <a:pt x="230" y="2"/>
                    <a:pt x="230" y="2"/>
                  </a:cubicBezTo>
                  <a:cubicBezTo>
                    <a:pt x="227" y="0"/>
                    <a:pt x="223" y="0"/>
                    <a:pt x="220" y="2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4" y="127"/>
                    <a:pt x="4" y="127"/>
                    <a:pt x="4" y="127"/>
                  </a:cubicBezTo>
                  <a:cubicBezTo>
                    <a:pt x="0" y="129"/>
                    <a:pt x="0" y="134"/>
                    <a:pt x="4" y="136"/>
                  </a:cubicBezTo>
                  <a:cubicBezTo>
                    <a:pt x="10" y="140"/>
                    <a:pt x="10" y="140"/>
                    <a:pt x="10" y="140"/>
                  </a:cubicBezTo>
                  <a:cubicBezTo>
                    <a:pt x="203" y="251"/>
                    <a:pt x="203" y="251"/>
                    <a:pt x="203" y="251"/>
                  </a:cubicBezTo>
                  <a:cubicBezTo>
                    <a:pt x="205" y="253"/>
                    <a:pt x="209" y="253"/>
                    <a:pt x="212" y="251"/>
                  </a:cubicBezTo>
                  <a:cubicBezTo>
                    <a:pt x="398" y="143"/>
                    <a:pt x="398" y="143"/>
                    <a:pt x="398" y="143"/>
                  </a:cubicBezTo>
                  <a:cubicBezTo>
                    <a:pt x="423" y="129"/>
                    <a:pt x="423" y="129"/>
                    <a:pt x="423" y="129"/>
                  </a:cubicBezTo>
                  <a:cubicBezTo>
                    <a:pt x="429" y="126"/>
                    <a:pt x="429" y="117"/>
                    <a:pt x="423" y="114"/>
                  </a:cubicBez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îṧḻïdê">
              <a:extLst>
                <a:ext uri="{FF2B5EF4-FFF2-40B4-BE49-F238E27FC236}">
                  <a16:creationId xmlns:a16="http://schemas.microsoft.com/office/drawing/2014/main" id="{D7D936B3-F28B-4940-94F8-4C46D5866F52}"/>
                </a:ext>
              </a:extLst>
            </p:cNvPr>
            <p:cNvSpPr/>
            <p:nvPr/>
          </p:nvSpPr>
          <p:spPr bwMode="auto">
            <a:xfrm>
              <a:off x="7477125" y="3019426"/>
              <a:ext cx="938213" cy="846138"/>
            </a:xfrm>
            <a:custGeom>
              <a:avLst/>
              <a:gdLst>
                <a:gd name="T0" fmla="*/ 276 w 284"/>
                <a:gd name="T1" fmla="*/ 1 h 257"/>
                <a:gd name="T2" fmla="*/ 256 w 284"/>
                <a:gd name="T3" fmla="*/ 14 h 257"/>
                <a:gd name="T4" fmla="*/ 246 w 284"/>
                <a:gd name="T5" fmla="*/ 22 h 257"/>
                <a:gd name="T6" fmla="*/ 33 w 284"/>
                <a:gd name="T7" fmla="*/ 17 h 257"/>
                <a:gd name="T8" fmla="*/ 27 w 284"/>
                <a:gd name="T9" fmla="*/ 12 h 257"/>
                <a:gd name="T10" fmla="*/ 0 w 284"/>
                <a:gd name="T11" fmla="*/ 7 h 257"/>
                <a:gd name="T12" fmla="*/ 0 w 284"/>
                <a:gd name="T13" fmla="*/ 176 h 257"/>
                <a:gd name="T14" fmla="*/ 2 w 284"/>
                <a:gd name="T15" fmla="*/ 179 h 257"/>
                <a:gd name="T16" fmla="*/ 6 w 284"/>
                <a:gd name="T17" fmla="*/ 182 h 257"/>
                <a:gd name="T18" fmla="*/ 135 w 284"/>
                <a:gd name="T19" fmla="*/ 256 h 257"/>
                <a:gd name="T20" fmla="*/ 141 w 284"/>
                <a:gd name="T21" fmla="*/ 256 h 257"/>
                <a:gd name="T22" fmla="*/ 265 w 284"/>
                <a:gd name="T23" fmla="*/ 184 h 257"/>
                <a:gd name="T24" fmla="*/ 281 w 284"/>
                <a:gd name="T25" fmla="*/ 175 h 257"/>
                <a:gd name="T26" fmla="*/ 284 w 284"/>
                <a:gd name="T27" fmla="*/ 169 h 257"/>
                <a:gd name="T28" fmla="*/ 284 w 284"/>
                <a:gd name="T29" fmla="*/ 169 h 257"/>
                <a:gd name="T30" fmla="*/ 284 w 284"/>
                <a:gd name="T31" fmla="*/ 0 h 257"/>
                <a:gd name="T32" fmla="*/ 276 w 284"/>
                <a:gd name="T33" fmla="*/ 1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4" h="257">
                  <a:moveTo>
                    <a:pt x="276" y="1"/>
                  </a:moveTo>
                  <a:cubicBezTo>
                    <a:pt x="256" y="14"/>
                    <a:pt x="256" y="14"/>
                    <a:pt x="256" y="14"/>
                  </a:cubicBezTo>
                  <a:cubicBezTo>
                    <a:pt x="246" y="22"/>
                    <a:pt x="246" y="22"/>
                    <a:pt x="246" y="22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177"/>
                    <a:pt x="1" y="179"/>
                    <a:pt x="2" y="179"/>
                  </a:cubicBezTo>
                  <a:cubicBezTo>
                    <a:pt x="6" y="182"/>
                    <a:pt x="6" y="182"/>
                    <a:pt x="6" y="182"/>
                  </a:cubicBezTo>
                  <a:cubicBezTo>
                    <a:pt x="135" y="256"/>
                    <a:pt x="135" y="256"/>
                    <a:pt x="135" y="256"/>
                  </a:cubicBezTo>
                  <a:cubicBezTo>
                    <a:pt x="137" y="257"/>
                    <a:pt x="139" y="257"/>
                    <a:pt x="141" y="256"/>
                  </a:cubicBezTo>
                  <a:cubicBezTo>
                    <a:pt x="265" y="184"/>
                    <a:pt x="265" y="184"/>
                    <a:pt x="265" y="184"/>
                  </a:cubicBezTo>
                  <a:cubicBezTo>
                    <a:pt x="281" y="175"/>
                    <a:pt x="281" y="175"/>
                    <a:pt x="281" y="175"/>
                  </a:cubicBezTo>
                  <a:cubicBezTo>
                    <a:pt x="283" y="174"/>
                    <a:pt x="284" y="171"/>
                    <a:pt x="284" y="169"/>
                  </a:cubicBezTo>
                  <a:cubicBezTo>
                    <a:pt x="284" y="169"/>
                    <a:pt x="284" y="169"/>
                    <a:pt x="284" y="169"/>
                  </a:cubicBezTo>
                  <a:cubicBezTo>
                    <a:pt x="284" y="0"/>
                    <a:pt x="284" y="0"/>
                    <a:pt x="284" y="0"/>
                  </a:cubicBezTo>
                  <a:lnTo>
                    <a:pt x="276" y="1"/>
                  </a:lnTo>
                  <a:close/>
                </a:path>
              </a:pathLst>
            </a:custGeom>
            <a:gradFill>
              <a:gsLst>
                <a:gs pos="0">
                  <a:srgbClr val="76BEF5"/>
                </a:gs>
                <a:gs pos="100000">
                  <a:srgbClr val="89DCFD"/>
                </a:gs>
                <a:gs pos="44000">
                  <a:srgbClr val="81CFFA"/>
                </a:gs>
              </a:gsLst>
              <a:lin ang="0" scaled="1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îş1îḑè">
              <a:extLst>
                <a:ext uri="{FF2B5EF4-FFF2-40B4-BE49-F238E27FC236}">
                  <a16:creationId xmlns:a16="http://schemas.microsoft.com/office/drawing/2014/main" id="{6D52AE8C-894E-4885-812F-C061675BDBB7}"/>
                </a:ext>
              </a:extLst>
            </p:cNvPr>
            <p:cNvSpPr/>
            <p:nvPr/>
          </p:nvSpPr>
          <p:spPr bwMode="auto">
            <a:xfrm>
              <a:off x="7477125" y="2751138"/>
              <a:ext cx="941388" cy="554038"/>
            </a:xfrm>
            <a:custGeom>
              <a:avLst/>
              <a:gdLst>
                <a:gd name="T0" fmla="*/ 281 w 285"/>
                <a:gd name="T1" fmla="*/ 76 h 168"/>
                <a:gd name="T2" fmla="*/ 281 w 285"/>
                <a:gd name="T3" fmla="*/ 76 h 168"/>
                <a:gd name="T4" fmla="*/ 153 w 285"/>
                <a:gd name="T5" fmla="*/ 1 h 168"/>
                <a:gd name="T6" fmla="*/ 146 w 285"/>
                <a:gd name="T7" fmla="*/ 1 h 168"/>
                <a:gd name="T8" fmla="*/ 29 w 285"/>
                <a:gd name="T9" fmla="*/ 69 h 168"/>
                <a:gd name="T10" fmla="*/ 2 w 285"/>
                <a:gd name="T11" fmla="*/ 85 h 168"/>
                <a:gd name="T12" fmla="*/ 2 w 285"/>
                <a:gd name="T13" fmla="*/ 91 h 168"/>
                <a:gd name="T14" fmla="*/ 6 w 285"/>
                <a:gd name="T15" fmla="*/ 93 h 168"/>
                <a:gd name="T16" fmla="*/ 135 w 285"/>
                <a:gd name="T17" fmla="*/ 167 h 168"/>
                <a:gd name="T18" fmla="*/ 141 w 285"/>
                <a:gd name="T19" fmla="*/ 167 h 168"/>
                <a:gd name="T20" fmla="*/ 265 w 285"/>
                <a:gd name="T21" fmla="*/ 96 h 168"/>
                <a:gd name="T22" fmla="*/ 281 w 285"/>
                <a:gd name="T23" fmla="*/ 86 h 168"/>
                <a:gd name="T24" fmla="*/ 281 w 285"/>
                <a:gd name="T25" fmla="*/ 7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5" h="168">
                  <a:moveTo>
                    <a:pt x="281" y="76"/>
                  </a:moveTo>
                  <a:cubicBezTo>
                    <a:pt x="281" y="76"/>
                    <a:pt x="281" y="76"/>
                    <a:pt x="281" y="76"/>
                  </a:cubicBezTo>
                  <a:cubicBezTo>
                    <a:pt x="153" y="1"/>
                    <a:pt x="153" y="1"/>
                    <a:pt x="153" y="1"/>
                  </a:cubicBezTo>
                  <a:cubicBezTo>
                    <a:pt x="151" y="0"/>
                    <a:pt x="148" y="0"/>
                    <a:pt x="146" y="1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2" y="85"/>
                    <a:pt x="2" y="85"/>
                    <a:pt x="2" y="85"/>
                  </a:cubicBezTo>
                  <a:cubicBezTo>
                    <a:pt x="0" y="86"/>
                    <a:pt x="0" y="89"/>
                    <a:pt x="2" y="91"/>
                  </a:cubicBezTo>
                  <a:cubicBezTo>
                    <a:pt x="6" y="93"/>
                    <a:pt x="6" y="93"/>
                    <a:pt x="6" y="93"/>
                  </a:cubicBezTo>
                  <a:cubicBezTo>
                    <a:pt x="135" y="167"/>
                    <a:pt x="135" y="167"/>
                    <a:pt x="135" y="167"/>
                  </a:cubicBezTo>
                  <a:cubicBezTo>
                    <a:pt x="137" y="168"/>
                    <a:pt x="139" y="168"/>
                    <a:pt x="141" y="167"/>
                  </a:cubicBezTo>
                  <a:cubicBezTo>
                    <a:pt x="265" y="96"/>
                    <a:pt x="265" y="96"/>
                    <a:pt x="265" y="96"/>
                  </a:cubicBezTo>
                  <a:cubicBezTo>
                    <a:pt x="281" y="86"/>
                    <a:pt x="281" y="86"/>
                    <a:pt x="281" y="86"/>
                  </a:cubicBezTo>
                  <a:cubicBezTo>
                    <a:pt x="285" y="84"/>
                    <a:pt x="285" y="78"/>
                    <a:pt x="281" y="76"/>
                  </a:cubicBez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is1îdé">
              <a:extLst>
                <a:ext uri="{FF2B5EF4-FFF2-40B4-BE49-F238E27FC236}">
                  <a16:creationId xmlns:a16="http://schemas.microsoft.com/office/drawing/2014/main" id="{5D88A905-BEA7-4A97-9547-77A2678AC460}"/>
                </a:ext>
              </a:extLst>
            </p:cNvPr>
            <p:cNvSpPr/>
            <p:nvPr/>
          </p:nvSpPr>
          <p:spPr bwMode="auto">
            <a:xfrm>
              <a:off x="3568700" y="5354638"/>
              <a:ext cx="501650" cy="303213"/>
            </a:xfrm>
            <a:custGeom>
              <a:avLst/>
              <a:gdLst>
                <a:gd name="T0" fmla="*/ 147 w 152"/>
                <a:gd name="T1" fmla="*/ 1 h 92"/>
                <a:gd name="T2" fmla="*/ 136 w 152"/>
                <a:gd name="T3" fmla="*/ 8 h 92"/>
                <a:gd name="T4" fmla="*/ 131 w 152"/>
                <a:gd name="T5" fmla="*/ 12 h 92"/>
                <a:gd name="T6" fmla="*/ 17 w 152"/>
                <a:gd name="T7" fmla="*/ 10 h 92"/>
                <a:gd name="T8" fmla="*/ 14 w 152"/>
                <a:gd name="T9" fmla="*/ 7 h 92"/>
                <a:gd name="T10" fmla="*/ 0 w 152"/>
                <a:gd name="T11" fmla="*/ 4 h 92"/>
                <a:gd name="T12" fmla="*/ 0 w 152"/>
                <a:gd name="T13" fmla="*/ 49 h 92"/>
                <a:gd name="T14" fmla="*/ 1 w 152"/>
                <a:gd name="T15" fmla="*/ 51 h 92"/>
                <a:gd name="T16" fmla="*/ 3 w 152"/>
                <a:gd name="T17" fmla="*/ 52 h 92"/>
                <a:gd name="T18" fmla="*/ 72 w 152"/>
                <a:gd name="T19" fmla="*/ 92 h 92"/>
                <a:gd name="T20" fmla="*/ 75 w 152"/>
                <a:gd name="T21" fmla="*/ 92 h 92"/>
                <a:gd name="T22" fmla="*/ 141 w 152"/>
                <a:gd name="T23" fmla="*/ 53 h 92"/>
                <a:gd name="T24" fmla="*/ 150 w 152"/>
                <a:gd name="T25" fmla="*/ 48 h 92"/>
                <a:gd name="T26" fmla="*/ 152 w 152"/>
                <a:gd name="T27" fmla="*/ 46 h 92"/>
                <a:gd name="T28" fmla="*/ 152 w 152"/>
                <a:gd name="T29" fmla="*/ 46 h 92"/>
                <a:gd name="T30" fmla="*/ 152 w 152"/>
                <a:gd name="T31" fmla="*/ 0 h 92"/>
                <a:gd name="T32" fmla="*/ 147 w 152"/>
                <a:gd name="T33" fmla="*/ 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2" h="92">
                  <a:moveTo>
                    <a:pt x="147" y="1"/>
                  </a:moveTo>
                  <a:cubicBezTo>
                    <a:pt x="136" y="8"/>
                    <a:pt x="136" y="8"/>
                    <a:pt x="136" y="8"/>
                  </a:cubicBezTo>
                  <a:cubicBezTo>
                    <a:pt x="131" y="12"/>
                    <a:pt x="131" y="12"/>
                    <a:pt x="131" y="12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0"/>
                    <a:pt x="0" y="50"/>
                    <a:pt x="1" y="51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4" y="92"/>
                    <a:pt x="75" y="92"/>
                  </a:cubicBezTo>
                  <a:cubicBezTo>
                    <a:pt x="141" y="53"/>
                    <a:pt x="141" y="53"/>
                    <a:pt x="141" y="53"/>
                  </a:cubicBezTo>
                  <a:cubicBezTo>
                    <a:pt x="150" y="48"/>
                    <a:pt x="150" y="48"/>
                    <a:pt x="150" y="48"/>
                  </a:cubicBezTo>
                  <a:cubicBezTo>
                    <a:pt x="151" y="48"/>
                    <a:pt x="152" y="47"/>
                    <a:pt x="152" y="46"/>
                  </a:cubicBezTo>
                  <a:cubicBezTo>
                    <a:pt x="152" y="46"/>
                    <a:pt x="152" y="46"/>
                    <a:pt x="152" y="46"/>
                  </a:cubicBezTo>
                  <a:cubicBezTo>
                    <a:pt x="152" y="0"/>
                    <a:pt x="152" y="0"/>
                    <a:pt x="152" y="0"/>
                  </a:cubicBezTo>
                  <a:lnTo>
                    <a:pt x="147" y="1"/>
                  </a:lnTo>
                  <a:close/>
                </a:path>
              </a:pathLst>
            </a:custGeom>
            <a:gradFill>
              <a:gsLst>
                <a:gs pos="0">
                  <a:srgbClr val="76BEF5"/>
                </a:gs>
                <a:gs pos="100000">
                  <a:srgbClr val="89DCFD"/>
                </a:gs>
                <a:gs pos="44000">
                  <a:srgbClr val="81CFFA"/>
                </a:gs>
              </a:gsLst>
              <a:lin ang="0" scaled="1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iṡḷïḑè">
              <a:extLst>
                <a:ext uri="{FF2B5EF4-FFF2-40B4-BE49-F238E27FC236}">
                  <a16:creationId xmlns:a16="http://schemas.microsoft.com/office/drawing/2014/main" id="{B5CCB88F-43B5-4A2B-B9DE-92E2095246AA}"/>
                </a:ext>
              </a:extLst>
            </p:cNvPr>
            <p:cNvSpPr/>
            <p:nvPr/>
          </p:nvSpPr>
          <p:spPr bwMode="auto">
            <a:xfrm>
              <a:off x="3568700" y="5213351"/>
              <a:ext cx="501650" cy="296863"/>
            </a:xfrm>
            <a:custGeom>
              <a:avLst/>
              <a:gdLst>
                <a:gd name="T0" fmla="*/ 150 w 152"/>
                <a:gd name="T1" fmla="*/ 41 h 90"/>
                <a:gd name="T2" fmla="*/ 150 w 152"/>
                <a:gd name="T3" fmla="*/ 40 h 90"/>
                <a:gd name="T4" fmla="*/ 81 w 152"/>
                <a:gd name="T5" fmla="*/ 1 h 90"/>
                <a:gd name="T6" fmla="*/ 78 w 152"/>
                <a:gd name="T7" fmla="*/ 1 h 90"/>
                <a:gd name="T8" fmla="*/ 15 w 152"/>
                <a:gd name="T9" fmla="*/ 37 h 90"/>
                <a:gd name="T10" fmla="*/ 1 w 152"/>
                <a:gd name="T11" fmla="*/ 45 h 90"/>
                <a:gd name="T12" fmla="*/ 1 w 152"/>
                <a:gd name="T13" fmla="*/ 48 h 90"/>
                <a:gd name="T14" fmla="*/ 3 w 152"/>
                <a:gd name="T15" fmla="*/ 50 h 90"/>
                <a:gd name="T16" fmla="*/ 72 w 152"/>
                <a:gd name="T17" fmla="*/ 89 h 90"/>
                <a:gd name="T18" fmla="*/ 75 w 152"/>
                <a:gd name="T19" fmla="*/ 89 h 90"/>
                <a:gd name="T20" fmla="*/ 141 w 152"/>
                <a:gd name="T21" fmla="*/ 51 h 90"/>
                <a:gd name="T22" fmla="*/ 150 w 152"/>
                <a:gd name="T23" fmla="*/ 46 h 90"/>
                <a:gd name="T24" fmla="*/ 150 w 152"/>
                <a:gd name="T25" fmla="*/ 4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2" h="90">
                  <a:moveTo>
                    <a:pt x="150" y="41"/>
                  </a:moveTo>
                  <a:cubicBezTo>
                    <a:pt x="150" y="40"/>
                    <a:pt x="150" y="40"/>
                    <a:pt x="150" y="40"/>
                  </a:cubicBezTo>
                  <a:cubicBezTo>
                    <a:pt x="81" y="1"/>
                    <a:pt x="81" y="1"/>
                    <a:pt x="81" y="1"/>
                  </a:cubicBezTo>
                  <a:cubicBezTo>
                    <a:pt x="80" y="0"/>
                    <a:pt x="79" y="0"/>
                    <a:pt x="78" y="1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0" y="46"/>
                    <a:pt x="0" y="48"/>
                    <a:pt x="1" y="48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72" y="89"/>
                    <a:pt x="72" y="89"/>
                    <a:pt x="72" y="89"/>
                  </a:cubicBezTo>
                  <a:cubicBezTo>
                    <a:pt x="73" y="90"/>
                    <a:pt x="74" y="90"/>
                    <a:pt x="75" y="89"/>
                  </a:cubicBezTo>
                  <a:cubicBezTo>
                    <a:pt x="141" y="51"/>
                    <a:pt x="141" y="51"/>
                    <a:pt x="141" y="51"/>
                  </a:cubicBezTo>
                  <a:cubicBezTo>
                    <a:pt x="150" y="46"/>
                    <a:pt x="150" y="46"/>
                    <a:pt x="150" y="46"/>
                  </a:cubicBezTo>
                  <a:cubicBezTo>
                    <a:pt x="152" y="45"/>
                    <a:pt x="152" y="42"/>
                    <a:pt x="150" y="41"/>
                  </a:cubicBez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í$ḻïḓe">
              <a:extLst>
                <a:ext uri="{FF2B5EF4-FFF2-40B4-BE49-F238E27FC236}">
                  <a16:creationId xmlns:a16="http://schemas.microsoft.com/office/drawing/2014/main" id="{D80B3659-7C32-4B56-BF0B-A54992F6BD14}"/>
                </a:ext>
              </a:extLst>
            </p:cNvPr>
            <p:cNvSpPr/>
            <p:nvPr/>
          </p:nvSpPr>
          <p:spPr bwMode="auto">
            <a:xfrm>
              <a:off x="6681788" y="2768601"/>
              <a:ext cx="795338" cy="1044575"/>
            </a:xfrm>
            <a:custGeom>
              <a:avLst/>
              <a:gdLst>
                <a:gd name="T0" fmla="*/ 233 w 241"/>
                <a:gd name="T1" fmla="*/ 129 h 317"/>
                <a:gd name="T2" fmla="*/ 13 w 241"/>
                <a:gd name="T3" fmla="*/ 1 h 317"/>
                <a:gd name="T4" fmla="*/ 8 w 241"/>
                <a:gd name="T5" fmla="*/ 1 h 317"/>
                <a:gd name="T6" fmla="*/ 8 w 241"/>
                <a:gd name="T7" fmla="*/ 1 h 317"/>
                <a:gd name="T8" fmla="*/ 8 w 241"/>
                <a:gd name="T9" fmla="*/ 1 h 317"/>
                <a:gd name="T10" fmla="*/ 8 w 241"/>
                <a:gd name="T11" fmla="*/ 1 h 317"/>
                <a:gd name="T12" fmla="*/ 0 w 241"/>
                <a:gd name="T13" fmla="*/ 6 h 317"/>
                <a:gd name="T14" fmla="*/ 6 w 241"/>
                <a:gd name="T15" fmla="*/ 28 h 317"/>
                <a:gd name="T16" fmla="*/ 6 w 241"/>
                <a:gd name="T17" fmla="*/ 174 h 317"/>
                <a:gd name="T18" fmla="*/ 14 w 241"/>
                <a:gd name="T19" fmla="*/ 187 h 317"/>
                <a:gd name="T20" fmla="*/ 226 w 241"/>
                <a:gd name="T21" fmla="*/ 310 h 317"/>
                <a:gd name="T22" fmla="*/ 228 w 241"/>
                <a:gd name="T23" fmla="*/ 317 h 317"/>
                <a:gd name="T24" fmla="*/ 237 w 241"/>
                <a:gd name="T25" fmla="*/ 312 h 317"/>
                <a:gd name="T26" fmla="*/ 237 w 241"/>
                <a:gd name="T27" fmla="*/ 312 h 317"/>
                <a:gd name="T28" fmla="*/ 241 w 241"/>
                <a:gd name="T29" fmla="*/ 305 h 317"/>
                <a:gd name="T30" fmla="*/ 241 w 241"/>
                <a:gd name="T31" fmla="*/ 142 h 317"/>
                <a:gd name="T32" fmla="*/ 233 w 241"/>
                <a:gd name="T33" fmla="*/ 129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1" h="317">
                  <a:moveTo>
                    <a:pt x="233" y="129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1" y="0"/>
                    <a:pt x="10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174"/>
                    <a:pt x="6" y="174"/>
                    <a:pt x="6" y="174"/>
                  </a:cubicBezTo>
                  <a:cubicBezTo>
                    <a:pt x="6" y="180"/>
                    <a:pt x="9" y="184"/>
                    <a:pt x="14" y="187"/>
                  </a:cubicBezTo>
                  <a:cubicBezTo>
                    <a:pt x="226" y="310"/>
                    <a:pt x="226" y="310"/>
                    <a:pt x="226" y="310"/>
                  </a:cubicBezTo>
                  <a:cubicBezTo>
                    <a:pt x="228" y="317"/>
                    <a:pt x="228" y="317"/>
                    <a:pt x="228" y="317"/>
                  </a:cubicBezTo>
                  <a:cubicBezTo>
                    <a:pt x="237" y="312"/>
                    <a:pt x="237" y="312"/>
                    <a:pt x="237" y="312"/>
                  </a:cubicBezTo>
                  <a:cubicBezTo>
                    <a:pt x="237" y="312"/>
                    <a:pt x="237" y="312"/>
                    <a:pt x="237" y="312"/>
                  </a:cubicBezTo>
                  <a:cubicBezTo>
                    <a:pt x="239" y="310"/>
                    <a:pt x="241" y="308"/>
                    <a:pt x="241" y="305"/>
                  </a:cubicBezTo>
                  <a:cubicBezTo>
                    <a:pt x="241" y="142"/>
                    <a:pt x="241" y="142"/>
                    <a:pt x="241" y="142"/>
                  </a:cubicBezTo>
                  <a:cubicBezTo>
                    <a:pt x="241" y="137"/>
                    <a:pt x="238" y="131"/>
                    <a:pt x="233" y="129"/>
                  </a:cubicBezTo>
                  <a:close/>
                </a:path>
              </a:pathLst>
            </a:custGeom>
            <a:solidFill>
              <a:srgbClr val="8CE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îşľïḋê">
              <a:extLst>
                <a:ext uri="{FF2B5EF4-FFF2-40B4-BE49-F238E27FC236}">
                  <a16:creationId xmlns:a16="http://schemas.microsoft.com/office/drawing/2014/main" id="{7D66CD13-3AF5-466E-9C83-35B8252D418B}"/>
                </a:ext>
              </a:extLst>
            </p:cNvPr>
            <p:cNvSpPr/>
            <p:nvPr/>
          </p:nvSpPr>
          <p:spPr bwMode="auto">
            <a:xfrm>
              <a:off x="6675438" y="2781301"/>
              <a:ext cx="771525" cy="1041400"/>
            </a:xfrm>
            <a:custGeom>
              <a:avLst/>
              <a:gdLst>
                <a:gd name="T0" fmla="*/ 234 w 234"/>
                <a:gd name="T1" fmla="*/ 143 h 316"/>
                <a:gd name="T2" fmla="*/ 234 w 234"/>
                <a:gd name="T3" fmla="*/ 306 h 316"/>
                <a:gd name="T4" fmla="*/ 222 w 234"/>
                <a:gd name="T5" fmla="*/ 313 h 316"/>
                <a:gd name="T6" fmla="*/ 7 w 234"/>
                <a:gd name="T7" fmla="*/ 188 h 316"/>
                <a:gd name="T8" fmla="*/ 0 w 234"/>
                <a:gd name="T9" fmla="*/ 175 h 316"/>
                <a:gd name="T10" fmla="*/ 0 w 234"/>
                <a:gd name="T11" fmla="*/ 6 h 316"/>
                <a:gd name="T12" fmla="*/ 6 w 234"/>
                <a:gd name="T13" fmla="*/ 2 h 316"/>
                <a:gd name="T14" fmla="*/ 227 w 234"/>
                <a:gd name="T15" fmla="*/ 130 h 316"/>
                <a:gd name="T16" fmla="*/ 234 w 234"/>
                <a:gd name="T17" fmla="*/ 14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4" h="316">
                  <a:moveTo>
                    <a:pt x="234" y="143"/>
                  </a:moveTo>
                  <a:cubicBezTo>
                    <a:pt x="234" y="306"/>
                    <a:pt x="234" y="306"/>
                    <a:pt x="234" y="306"/>
                  </a:cubicBezTo>
                  <a:cubicBezTo>
                    <a:pt x="234" y="312"/>
                    <a:pt x="228" y="316"/>
                    <a:pt x="222" y="313"/>
                  </a:cubicBezTo>
                  <a:cubicBezTo>
                    <a:pt x="7" y="188"/>
                    <a:pt x="7" y="188"/>
                    <a:pt x="7" y="188"/>
                  </a:cubicBezTo>
                  <a:cubicBezTo>
                    <a:pt x="2" y="185"/>
                    <a:pt x="0" y="180"/>
                    <a:pt x="0" y="17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2"/>
                  </a:cubicBezTo>
                  <a:cubicBezTo>
                    <a:pt x="227" y="130"/>
                    <a:pt x="227" y="130"/>
                    <a:pt x="227" y="130"/>
                  </a:cubicBezTo>
                  <a:cubicBezTo>
                    <a:pt x="231" y="132"/>
                    <a:pt x="234" y="138"/>
                    <a:pt x="234" y="143"/>
                  </a:cubicBezTo>
                  <a:close/>
                </a:path>
              </a:pathLst>
            </a:custGeom>
            <a:solidFill>
              <a:srgbClr val="494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8" name="ïS1ïḓé">
              <a:extLst>
                <a:ext uri="{FF2B5EF4-FFF2-40B4-BE49-F238E27FC236}">
                  <a16:creationId xmlns:a16="http://schemas.microsoft.com/office/drawing/2014/main" id="{79AEFA27-767B-4D2C-82F4-97BDA39810F6}"/>
                </a:ext>
              </a:extLst>
            </p:cNvPr>
            <p:cNvSpPr/>
            <p:nvPr/>
          </p:nvSpPr>
          <p:spPr bwMode="auto">
            <a:xfrm>
              <a:off x="6691313" y="2847976"/>
              <a:ext cx="736600" cy="901700"/>
            </a:xfrm>
            <a:custGeom>
              <a:avLst/>
              <a:gdLst>
                <a:gd name="T0" fmla="*/ 464 w 464"/>
                <a:gd name="T1" fmla="*/ 269 h 568"/>
                <a:gd name="T2" fmla="*/ 464 w 464"/>
                <a:gd name="T3" fmla="*/ 568 h 568"/>
                <a:gd name="T4" fmla="*/ 0 w 464"/>
                <a:gd name="T5" fmla="*/ 301 h 568"/>
                <a:gd name="T6" fmla="*/ 0 w 464"/>
                <a:gd name="T7" fmla="*/ 0 h 568"/>
                <a:gd name="T8" fmla="*/ 464 w 464"/>
                <a:gd name="T9" fmla="*/ 269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2" h="568">
                  <a:moveTo>
                    <a:pt x="464" y="269"/>
                  </a:moveTo>
                  <a:lnTo>
                    <a:pt x="464" y="568"/>
                  </a:lnTo>
                  <a:lnTo>
                    <a:pt x="0" y="301"/>
                  </a:lnTo>
                  <a:lnTo>
                    <a:pt x="0" y="0"/>
                  </a:lnTo>
                  <a:lnTo>
                    <a:pt x="464" y="269"/>
                  </a:lnTo>
                  <a:close/>
                </a:path>
              </a:pathLst>
            </a:custGeom>
            <a:solidFill>
              <a:srgbClr val="FF7B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9" name="íṣḻîde">
              <a:extLst>
                <a:ext uri="{FF2B5EF4-FFF2-40B4-BE49-F238E27FC236}">
                  <a16:creationId xmlns:a16="http://schemas.microsoft.com/office/drawing/2014/main" id="{3F49DDBD-AC8A-44C4-A5F1-156D8DBC0DDD}"/>
                </a:ext>
              </a:extLst>
            </p:cNvPr>
            <p:cNvSpPr/>
            <p:nvPr/>
          </p:nvSpPr>
          <p:spPr bwMode="auto">
            <a:xfrm>
              <a:off x="6189663" y="3384551"/>
              <a:ext cx="1247775" cy="720725"/>
            </a:xfrm>
            <a:custGeom>
              <a:avLst/>
              <a:gdLst>
                <a:gd name="T0" fmla="*/ 3 w 378"/>
                <a:gd name="T1" fmla="*/ 78 h 219"/>
                <a:gd name="T2" fmla="*/ 134 w 378"/>
                <a:gd name="T3" fmla="*/ 2 h 219"/>
                <a:gd name="T4" fmla="*/ 145 w 378"/>
                <a:gd name="T5" fmla="*/ 2 h 219"/>
                <a:gd name="T6" fmla="*/ 375 w 378"/>
                <a:gd name="T7" fmla="*/ 135 h 219"/>
                <a:gd name="T8" fmla="*/ 375 w 378"/>
                <a:gd name="T9" fmla="*/ 141 h 219"/>
                <a:gd name="T10" fmla="*/ 244 w 378"/>
                <a:gd name="T11" fmla="*/ 217 h 219"/>
                <a:gd name="T12" fmla="*/ 233 w 378"/>
                <a:gd name="T13" fmla="*/ 217 h 219"/>
                <a:gd name="T14" fmla="*/ 3 w 378"/>
                <a:gd name="T15" fmla="*/ 84 h 219"/>
                <a:gd name="T16" fmla="*/ 3 w 378"/>
                <a:gd name="T17" fmla="*/ 78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8" h="219">
                  <a:moveTo>
                    <a:pt x="3" y="78"/>
                  </a:moveTo>
                  <a:cubicBezTo>
                    <a:pt x="134" y="2"/>
                    <a:pt x="134" y="2"/>
                    <a:pt x="134" y="2"/>
                  </a:cubicBezTo>
                  <a:cubicBezTo>
                    <a:pt x="137" y="0"/>
                    <a:pt x="142" y="0"/>
                    <a:pt x="145" y="2"/>
                  </a:cubicBezTo>
                  <a:cubicBezTo>
                    <a:pt x="375" y="135"/>
                    <a:pt x="375" y="135"/>
                    <a:pt x="375" y="135"/>
                  </a:cubicBezTo>
                  <a:cubicBezTo>
                    <a:pt x="378" y="137"/>
                    <a:pt x="378" y="139"/>
                    <a:pt x="375" y="141"/>
                  </a:cubicBezTo>
                  <a:cubicBezTo>
                    <a:pt x="244" y="217"/>
                    <a:pt x="244" y="217"/>
                    <a:pt x="244" y="217"/>
                  </a:cubicBezTo>
                  <a:cubicBezTo>
                    <a:pt x="241" y="219"/>
                    <a:pt x="236" y="219"/>
                    <a:pt x="233" y="217"/>
                  </a:cubicBezTo>
                  <a:cubicBezTo>
                    <a:pt x="3" y="84"/>
                    <a:pt x="3" y="84"/>
                    <a:pt x="3" y="84"/>
                  </a:cubicBezTo>
                  <a:cubicBezTo>
                    <a:pt x="0" y="83"/>
                    <a:pt x="0" y="80"/>
                    <a:pt x="3" y="78"/>
                  </a:cubicBez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0" name="ïṧļíḑè">
              <a:extLst>
                <a:ext uri="{FF2B5EF4-FFF2-40B4-BE49-F238E27FC236}">
                  <a16:creationId xmlns:a16="http://schemas.microsoft.com/office/drawing/2014/main" id="{6544EC5B-E034-454D-99AD-EA3DB3F1A798}"/>
                </a:ext>
              </a:extLst>
            </p:cNvPr>
            <p:cNvSpPr/>
            <p:nvPr/>
          </p:nvSpPr>
          <p:spPr bwMode="auto">
            <a:xfrm>
              <a:off x="6996113" y="3838576"/>
              <a:ext cx="438150" cy="296863"/>
            </a:xfrm>
            <a:custGeom>
              <a:avLst/>
              <a:gdLst>
                <a:gd name="T0" fmla="*/ 0 w 133"/>
                <a:gd name="T1" fmla="*/ 79 h 90"/>
                <a:gd name="T2" fmla="*/ 131 w 133"/>
                <a:gd name="T3" fmla="*/ 3 h 90"/>
                <a:gd name="T4" fmla="*/ 133 w 133"/>
                <a:gd name="T5" fmla="*/ 0 h 90"/>
                <a:gd name="T6" fmla="*/ 133 w 133"/>
                <a:gd name="T7" fmla="*/ 11 h 90"/>
                <a:gd name="T8" fmla="*/ 131 w 133"/>
                <a:gd name="T9" fmla="*/ 14 h 90"/>
                <a:gd name="T10" fmla="*/ 0 w 133"/>
                <a:gd name="T11" fmla="*/ 90 h 90"/>
                <a:gd name="T12" fmla="*/ 0 w 133"/>
                <a:gd name="T13" fmla="*/ 7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90">
                  <a:moveTo>
                    <a:pt x="0" y="79"/>
                  </a:moveTo>
                  <a:cubicBezTo>
                    <a:pt x="131" y="3"/>
                    <a:pt x="131" y="3"/>
                    <a:pt x="131" y="3"/>
                  </a:cubicBezTo>
                  <a:cubicBezTo>
                    <a:pt x="133" y="2"/>
                    <a:pt x="133" y="1"/>
                    <a:pt x="133" y="0"/>
                  </a:cubicBezTo>
                  <a:cubicBezTo>
                    <a:pt x="133" y="11"/>
                    <a:pt x="133" y="11"/>
                    <a:pt x="133" y="11"/>
                  </a:cubicBezTo>
                  <a:cubicBezTo>
                    <a:pt x="133" y="12"/>
                    <a:pt x="133" y="13"/>
                    <a:pt x="131" y="14"/>
                  </a:cubicBezTo>
                  <a:cubicBezTo>
                    <a:pt x="0" y="90"/>
                    <a:pt x="0" y="90"/>
                    <a:pt x="0" y="90"/>
                  </a:cubicBezTo>
                  <a:lnTo>
                    <a:pt x="0" y="79"/>
                  </a:lnTo>
                  <a:close/>
                </a:path>
              </a:pathLst>
            </a:custGeom>
            <a:solidFill>
              <a:srgbClr val="D8D2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1" name="ïṧ1îḑê">
              <a:extLst>
                <a:ext uri="{FF2B5EF4-FFF2-40B4-BE49-F238E27FC236}">
                  <a16:creationId xmlns:a16="http://schemas.microsoft.com/office/drawing/2014/main" id="{E7186259-23E3-4F0C-A29D-45507597B8A1}"/>
                </a:ext>
              </a:extLst>
            </p:cNvPr>
            <p:cNvSpPr/>
            <p:nvPr/>
          </p:nvSpPr>
          <p:spPr bwMode="auto">
            <a:xfrm>
              <a:off x="6192838" y="3651251"/>
              <a:ext cx="803275" cy="490538"/>
            </a:xfrm>
            <a:custGeom>
              <a:avLst/>
              <a:gdLst>
                <a:gd name="T0" fmla="*/ 0 w 243"/>
                <a:gd name="T1" fmla="*/ 0 h 149"/>
                <a:gd name="T2" fmla="*/ 2 w 243"/>
                <a:gd name="T3" fmla="*/ 3 h 149"/>
                <a:gd name="T4" fmla="*/ 232 w 243"/>
                <a:gd name="T5" fmla="*/ 136 h 149"/>
                <a:gd name="T6" fmla="*/ 243 w 243"/>
                <a:gd name="T7" fmla="*/ 136 h 149"/>
                <a:gd name="T8" fmla="*/ 243 w 243"/>
                <a:gd name="T9" fmla="*/ 147 h 149"/>
                <a:gd name="T10" fmla="*/ 232 w 243"/>
                <a:gd name="T11" fmla="*/ 147 h 149"/>
                <a:gd name="T12" fmla="*/ 2 w 243"/>
                <a:gd name="T13" fmla="*/ 14 h 149"/>
                <a:gd name="T14" fmla="*/ 0 w 243"/>
                <a:gd name="T15" fmla="*/ 11 h 149"/>
                <a:gd name="T16" fmla="*/ 0 w 243"/>
                <a:gd name="T1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3" h="149">
                  <a:moveTo>
                    <a:pt x="0" y="0"/>
                  </a:moveTo>
                  <a:cubicBezTo>
                    <a:pt x="0" y="1"/>
                    <a:pt x="0" y="3"/>
                    <a:pt x="2" y="3"/>
                  </a:cubicBezTo>
                  <a:cubicBezTo>
                    <a:pt x="232" y="136"/>
                    <a:pt x="232" y="136"/>
                    <a:pt x="232" y="136"/>
                  </a:cubicBezTo>
                  <a:cubicBezTo>
                    <a:pt x="235" y="138"/>
                    <a:pt x="240" y="138"/>
                    <a:pt x="243" y="136"/>
                  </a:cubicBezTo>
                  <a:cubicBezTo>
                    <a:pt x="243" y="147"/>
                    <a:pt x="243" y="147"/>
                    <a:pt x="243" y="147"/>
                  </a:cubicBezTo>
                  <a:cubicBezTo>
                    <a:pt x="240" y="149"/>
                    <a:pt x="235" y="149"/>
                    <a:pt x="232" y="14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3"/>
                    <a:pt x="0" y="12"/>
                    <a:pt x="0" y="1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9C4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2" name="ïṧlidé">
              <a:extLst>
                <a:ext uri="{FF2B5EF4-FFF2-40B4-BE49-F238E27FC236}">
                  <a16:creationId xmlns:a16="http://schemas.microsoft.com/office/drawing/2014/main" id="{67CF5E03-4B7A-45A6-B1C8-6354591BD987}"/>
                </a:ext>
              </a:extLst>
            </p:cNvPr>
            <p:cNvSpPr/>
            <p:nvPr/>
          </p:nvSpPr>
          <p:spPr bwMode="auto">
            <a:xfrm>
              <a:off x="6586538" y="3463926"/>
              <a:ext cx="174625" cy="98425"/>
            </a:xfrm>
            <a:custGeom>
              <a:avLst/>
              <a:gdLst>
                <a:gd name="T0" fmla="*/ 52 w 53"/>
                <a:gd name="T1" fmla="*/ 22 h 30"/>
                <a:gd name="T2" fmla="*/ 52 w 53"/>
                <a:gd name="T3" fmla="*/ 24 h 30"/>
                <a:gd name="T4" fmla="*/ 42 w 53"/>
                <a:gd name="T5" fmla="*/ 30 h 30"/>
                <a:gd name="T6" fmla="*/ 39 w 53"/>
                <a:gd name="T7" fmla="*/ 30 h 30"/>
                <a:gd name="T8" fmla="*/ 1 w 53"/>
                <a:gd name="T9" fmla="*/ 8 h 30"/>
                <a:gd name="T10" fmla="*/ 1 w 53"/>
                <a:gd name="T11" fmla="*/ 6 h 30"/>
                <a:gd name="T12" fmla="*/ 11 w 53"/>
                <a:gd name="T13" fmla="*/ 0 h 30"/>
                <a:gd name="T14" fmla="*/ 14 w 53"/>
                <a:gd name="T15" fmla="*/ 0 h 30"/>
                <a:gd name="T16" fmla="*/ 52 w 53"/>
                <a:gd name="T17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30">
                  <a:moveTo>
                    <a:pt x="52" y="22"/>
                  </a:moveTo>
                  <a:cubicBezTo>
                    <a:pt x="53" y="23"/>
                    <a:pt x="53" y="24"/>
                    <a:pt x="52" y="24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1" y="30"/>
                    <a:pt x="40" y="30"/>
                    <a:pt x="39" y="30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0"/>
                    <a:pt x="14" y="0"/>
                  </a:cubicBezTo>
                  <a:lnTo>
                    <a:pt x="52" y="22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" name="i$ḷiḓe">
              <a:extLst>
                <a:ext uri="{FF2B5EF4-FFF2-40B4-BE49-F238E27FC236}">
                  <a16:creationId xmlns:a16="http://schemas.microsoft.com/office/drawing/2014/main" id="{DF1F2DC6-9FDE-429A-B796-55440F734A74}"/>
                </a:ext>
              </a:extLst>
            </p:cNvPr>
            <p:cNvSpPr/>
            <p:nvPr/>
          </p:nvSpPr>
          <p:spPr bwMode="auto">
            <a:xfrm>
              <a:off x="6529388" y="3495676"/>
              <a:ext cx="152400" cy="90488"/>
            </a:xfrm>
            <a:custGeom>
              <a:avLst/>
              <a:gdLst>
                <a:gd name="T0" fmla="*/ 45 w 46"/>
                <a:gd name="T1" fmla="*/ 18 h 27"/>
                <a:gd name="T2" fmla="*/ 45 w 46"/>
                <a:gd name="T3" fmla="*/ 20 h 27"/>
                <a:gd name="T4" fmla="*/ 35 w 46"/>
                <a:gd name="T5" fmla="*/ 26 h 27"/>
                <a:gd name="T6" fmla="*/ 31 w 46"/>
                <a:gd name="T7" fmla="*/ 26 h 27"/>
                <a:gd name="T8" fmla="*/ 1 w 46"/>
                <a:gd name="T9" fmla="*/ 9 h 27"/>
                <a:gd name="T10" fmla="*/ 1 w 46"/>
                <a:gd name="T11" fmla="*/ 7 h 27"/>
                <a:gd name="T12" fmla="*/ 11 w 46"/>
                <a:gd name="T13" fmla="*/ 1 h 27"/>
                <a:gd name="T14" fmla="*/ 14 w 46"/>
                <a:gd name="T15" fmla="*/ 1 h 27"/>
                <a:gd name="T16" fmla="*/ 45 w 46"/>
                <a:gd name="T17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27">
                  <a:moveTo>
                    <a:pt x="45" y="18"/>
                  </a:moveTo>
                  <a:cubicBezTo>
                    <a:pt x="46" y="19"/>
                    <a:pt x="46" y="20"/>
                    <a:pt x="45" y="20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4" y="27"/>
                    <a:pt x="32" y="27"/>
                    <a:pt x="31" y="26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0" y="7"/>
                    <a:pt x="1" y="7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3" y="0"/>
                    <a:pt x="14" y="1"/>
                  </a:cubicBezTo>
                  <a:lnTo>
                    <a:pt x="45" y="18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" name="îSļiḑê">
              <a:extLst>
                <a:ext uri="{FF2B5EF4-FFF2-40B4-BE49-F238E27FC236}">
                  <a16:creationId xmlns:a16="http://schemas.microsoft.com/office/drawing/2014/main" id="{45416FF9-57FF-472C-B979-6DE12C5321DB}"/>
                </a:ext>
              </a:extLst>
            </p:cNvPr>
            <p:cNvSpPr/>
            <p:nvPr/>
          </p:nvSpPr>
          <p:spPr bwMode="auto">
            <a:xfrm>
              <a:off x="6480175" y="3529013"/>
              <a:ext cx="198438" cy="115888"/>
            </a:xfrm>
            <a:custGeom>
              <a:avLst/>
              <a:gdLst>
                <a:gd name="T0" fmla="*/ 59 w 60"/>
                <a:gd name="T1" fmla="*/ 27 h 35"/>
                <a:gd name="T2" fmla="*/ 59 w 60"/>
                <a:gd name="T3" fmla="*/ 29 h 35"/>
                <a:gd name="T4" fmla="*/ 49 w 60"/>
                <a:gd name="T5" fmla="*/ 34 h 35"/>
                <a:gd name="T6" fmla="*/ 46 w 60"/>
                <a:gd name="T7" fmla="*/ 34 h 35"/>
                <a:gd name="T8" fmla="*/ 1 w 60"/>
                <a:gd name="T9" fmla="*/ 8 h 35"/>
                <a:gd name="T10" fmla="*/ 1 w 60"/>
                <a:gd name="T11" fmla="*/ 6 h 35"/>
                <a:gd name="T12" fmla="*/ 11 w 60"/>
                <a:gd name="T13" fmla="*/ 1 h 35"/>
                <a:gd name="T14" fmla="*/ 14 w 60"/>
                <a:gd name="T15" fmla="*/ 1 h 35"/>
                <a:gd name="T16" fmla="*/ 59 w 60"/>
                <a:gd name="T17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35">
                  <a:moveTo>
                    <a:pt x="59" y="27"/>
                  </a:moveTo>
                  <a:cubicBezTo>
                    <a:pt x="60" y="27"/>
                    <a:pt x="60" y="28"/>
                    <a:pt x="59" y="29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8" y="35"/>
                    <a:pt x="46" y="35"/>
                    <a:pt x="46" y="34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3" y="0"/>
                    <a:pt x="14" y="1"/>
                  </a:cubicBezTo>
                  <a:lnTo>
                    <a:pt x="59" y="27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îšlïdê">
              <a:extLst>
                <a:ext uri="{FF2B5EF4-FFF2-40B4-BE49-F238E27FC236}">
                  <a16:creationId xmlns:a16="http://schemas.microsoft.com/office/drawing/2014/main" id="{4E800492-3B13-4476-8465-7007B3DFB45A}"/>
                </a:ext>
              </a:extLst>
            </p:cNvPr>
            <p:cNvSpPr/>
            <p:nvPr/>
          </p:nvSpPr>
          <p:spPr bwMode="auto">
            <a:xfrm>
              <a:off x="6572250" y="3648076"/>
              <a:ext cx="347663" cy="201613"/>
            </a:xfrm>
            <a:custGeom>
              <a:avLst/>
              <a:gdLst>
                <a:gd name="T0" fmla="*/ 104 w 105"/>
                <a:gd name="T1" fmla="*/ 52 h 61"/>
                <a:gd name="T2" fmla="*/ 104 w 105"/>
                <a:gd name="T3" fmla="*/ 54 h 61"/>
                <a:gd name="T4" fmla="*/ 94 w 105"/>
                <a:gd name="T5" fmla="*/ 60 h 61"/>
                <a:gd name="T6" fmla="*/ 91 w 105"/>
                <a:gd name="T7" fmla="*/ 60 h 61"/>
                <a:gd name="T8" fmla="*/ 1 w 105"/>
                <a:gd name="T9" fmla="*/ 8 h 61"/>
                <a:gd name="T10" fmla="*/ 1 w 105"/>
                <a:gd name="T11" fmla="*/ 6 h 61"/>
                <a:gd name="T12" fmla="*/ 11 w 105"/>
                <a:gd name="T13" fmla="*/ 1 h 61"/>
                <a:gd name="T14" fmla="*/ 14 w 105"/>
                <a:gd name="T15" fmla="*/ 1 h 61"/>
                <a:gd name="T16" fmla="*/ 104 w 105"/>
                <a:gd name="T17" fmla="*/ 5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61">
                  <a:moveTo>
                    <a:pt x="104" y="52"/>
                  </a:moveTo>
                  <a:cubicBezTo>
                    <a:pt x="105" y="53"/>
                    <a:pt x="105" y="54"/>
                    <a:pt x="104" y="54"/>
                  </a:cubicBezTo>
                  <a:cubicBezTo>
                    <a:pt x="94" y="60"/>
                    <a:pt x="94" y="60"/>
                    <a:pt x="94" y="60"/>
                  </a:cubicBezTo>
                  <a:cubicBezTo>
                    <a:pt x="93" y="61"/>
                    <a:pt x="92" y="61"/>
                    <a:pt x="91" y="60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4" y="0"/>
                    <a:pt x="14" y="1"/>
                  </a:cubicBezTo>
                  <a:lnTo>
                    <a:pt x="104" y="52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í$ľidé">
              <a:extLst>
                <a:ext uri="{FF2B5EF4-FFF2-40B4-BE49-F238E27FC236}">
                  <a16:creationId xmlns:a16="http://schemas.microsoft.com/office/drawing/2014/main" id="{55C1B9CC-A669-447B-8C08-35954553173B}"/>
                </a:ext>
              </a:extLst>
            </p:cNvPr>
            <p:cNvSpPr/>
            <p:nvPr/>
          </p:nvSpPr>
          <p:spPr bwMode="auto">
            <a:xfrm>
              <a:off x="7226300" y="3763963"/>
              <a:ext cx="138113" cy="77788"/>
            </a:xfrm>
            <a:custGeom>
              <a:avLst/>
              <a:gdLst>
                <a:gd name="T0" fmla="*/ 42 w 42"/>
                <a:gd name="T1" fmla="*/ 16 h 24"/>
                <a:gd name="T2" fmla="*/ 42 w 42"/>
                <a:gd name="T3" fmla="*/ 18 h 24"/>
                <a:gd name="T4" fmla="*/ 32 w 42"/>
                <a:gd name="T5" fmla="*/ 24 h 24"/>
                <a:gd name="T6" fmla="*/ 28 w 42"/>
                <a:gd name="T7" fmla="*/ 24 h 24"/>
                <a:gd name="T8" fmla="*/ 1 w 42"/>
                <a:gd name="T9" fmla="*/ 8 h 24"/>
                <a:gd name="T10" fmla="*/ 1 w 42"/>
                <a:gd name="T11" fmla="*/ 6 h 24"/>
                <a:gd name="T12" fmla="*/ 11 w 42"/>
                <a:gd name="T13" fmla="*/ 0 h 24"/>
                <a:gd name="T14" fmla="*/ 14 w 42"/>
                <a:gd name="T15" fmla="*/ 0 h 24"/>
                <a:gd name="T16" fmla="*/ 42 w 42"/>
                <a:gd name="T17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24">
                  <a:moveTo>
                    <a:pt x="42" y="16"/>
                  </a:moveTo>
                  <a:cubicBezTo>
                    <a:pt x="42" y="17"/>
                    <a:pt x="42" y="18"/>
                    <a:pt x="42" y="18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1" y="24"/>
                    <a:pt x="29" y="24"/>
                    <a:pt x="28" y="24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0"/>
                    <a:pt x="14" y="0"/>
                  </a:cubicBezTo>
                  <a:lnTo>
                    <a:pt x="42" y="16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ïṡľide">
              <a:extLst>
                <a:ext uri="{FF2B5EF4-FFF2-40B4-BE49-F238E27FC236}">
                  <a16:creationId xmlns:a16="http://schemas.microsoft.com/office/drawing/2014/main" id="{8A1F37A0-E223-4A5B-9A51-E50E4F027B9F}"/>
                </a:ext>
              </a:extLst>
            </p:cNvPr>
            <p:cNvSpPr/>
            <p:nvPr/>
          </p:nvSpPr>
          <p:spPr bwMode="auto">
            <a:xfrm>
              <a:off x="7226300" y="3829051"/>
              <a:ext cx="82550" cy="49213"/>
            </a:xfrm>
            <a:custGeom>
              <a:avLst/>
              <a:gdLst>
                <a:gd name="T0" fmla="*/ 24 w 25"/>
                <a:gd name="T1" fmla="*/ 6 h 15"/>
                <a:gd name="T2" fmla="*/ 24 w 25"/>
                <a:gd name="T3" fmla="*/ 8 h 15"/>
                <a:gd name="T4" fmla="*/ 14 w 25"/>
                <a:gd name="T5" fmla="*/ 14 h 15"/>
                <a:gd name="T6" fmla="*/ 10 w 25"/>
                <a:gd name="T7" fmla="*/ 14 h 15"/>
                <a:gd name="T8" fmla="*/ 1 w 25"/>
                <a:gd name="T9" fmla="*/ 9 h 15"/>
                <a:gd name="T10" fmla="*/ 1 w 25"/>
                <a:gd name="T11" fmla="*/ 7 h 15"/>
                <a:gd name="T12" fmla="*/ 11 w 25"/>
                <a:gd name="T13" fmla="*/ 1 h 15"/>
                <a:gd name="T14" fmla="*/ 14 w 25"/>
                <a:gd name="T15" fmla="*/ 1 h 15"/>
                <a:gd name="T16" fmla="*/ 24 w 25"/>
                <a:gd name="T17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5">
                  <a:moveTo>
                    <a:pt x="24" y="6"/>
                  </a:moveTo>
                  <a:cubicBezTo>
                    <a:pt x="25" y="7"/>
                    <a:pt x="25" y="8"/>
                    <a:pt x="24" y="8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5"/>
                    <a:pt x="11" y="15"/>
                    <a:pt x="10" y="14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0" y="7"/>
                    <a:pt x="1" y="7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3" y="0"/>
                    <a:pt x="14" y="1"/>
                  </a:cubicBezTo>
                  <a:lnTo>
                    <a:pt x="24" y="6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íśļíḑê">
              <a:extLst>
                <a:ext uri="{FF2B5EF4-FFF2-40B4-BE49-F238E27FC236}">
                  <a16:creationId xmlns:a16="http://schemas.microsoft.com/office/drawing/2014/main" id="{22ACE8B5-C5D9-49F1-AED7-FEBC988C63BD}"/>
                </a:ext>
              </a:extLst>
            </p:cNvPr>
            <p:cNvSpPr/>
            <p:nvPr/>
          </p:nvSpPr>
          <p:spPr bwMode="auto">
            <a:xfrm>
              <a:off x="7177088" y="3803651"/>
              <a:ext cx="82550" cy="46038"/>
            </a:xfrm>
            <a:custGeom>
              <a:avLst/>
              <a:gdLst>
                <a:gd name="T0" fmla="*/ 24 w 25"/>
                <a:gd name="T1" fmla="*/ 6 h 14"/>
                <a:gd name="T2" fmla="*/ 24 w 25"/>
                <a:gd name="T3" fmla="*/ 8 h 14"/>
                <a:gd name="T4" fmla="*/ 14 w 25"/>
                <a:gd name="T5" fmla="*/ 14 h 14"/>
                <a:gd name="T6" fmla="*/ 11 w 25"/>
                <a:gd name="T7" fmla="*/ 14 h 14"/>
                <a:gd name="T8" fmla="*/ 1 w 25"/>
                <a:gd name="T9" fmla="*/ 8 h 14"/>
                <a:gd name="T10" fmla="*/ 1 w 25"/>
                <a:gd name="T11" fmla="*/ 6 h 14"/>
                <a:gd name="T12" fmla="*/ 11 w 25"/>
                <a:gd name="T13" fmla="*/ 0 h 14"/>
                <a:gd name="T14" fmla="*/ 14 w 25"/>
                <a:gd name="T15" fmla="*/ 0 h 14"/>
                <a:gd name="T16" fmla="*/ 24 w 25"/>
                <a:gd name="T17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4">
                  <a:moveTo>
                    <a:pt x="24" y="6"/>
                  </a:moveTo>
                  <a:cubicBezTo>
                    <a:pt x="25" y="6"/>
                    <a:pt x="25" y="7"/>
                    <a:pt x="24" y="8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4"/>
                    <a:pt x="12" y="14"/>
                    <a:pt x="11" y="14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7"/>
                    <a:pt x="1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0"/>
                    <a:pt x="14" y="0"/>
                  </a:cubicBezTo>
                  <a:lnTo>
                    <a:pt x="24" y="6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íṣ1íḓé">
              <a:extLst>
                <a:ext uri="{FF2B5EF4-FFF2-40B4-BE49-F238E27FC236}">
                  <a16:creationId xmlns:a16="http://schemas.microsoft.com/office/drawing/2014/main" id="{3F39CE2E-FB31-487E-9AD9-AF085F76195F}"/>
                </a:ext>
              </a:extLst>
            </p:cNvPr>
            <p:cNvSpPr/>
            <p:nvPr/>
          </p:nvSpPr>
          <p:spPr bwMode="auto">
            <a:xfrm>
              <a:off x="7127875" y="3773488"/>
              <a:ext cx="82550" cy="49213"/>
            </a:xfrm>
            <a:custGeom>
              <a:avLst/>
              <a:gdLst>
                <a:gd name="T0" fmla="*/ 24 w 25"/>
                <a:gd name="T1" fmla="*/ 6 h 15"/>
                <a:gd name="T2" fmla="*/ 24 w 25"/>
                <a:gd name="T3" fmla="*/ 8 h 15"/>
                <a:gd name="T4" fmla="*/ 14 w 25"/>
                <a:gd name="T5" fmla="*/ 14 h 15"/>
                <a:gd name="T6" fmla="*/ 11 w 25"/>
                <a:gd name="T7" fmla="*/ 14 h 15"/>
                <a:gd name="T8" fmla="*/ 1 w 25"/>
                <a:gd name="T9" fmla="*/ 8 h 15"/>
                <a:gd name="T10" fmla="*/ 1 w 25"/>
                <a:gd name="T11" fmla="*/ 6 h 15"/>
                <a:gd name="T12" fmla="*/ 11 w 25"/>
                <a:gd name="T13" fmla="*/ 1 h 15"/>
                <a:gd name="T14" fmla="*/ 14 w 25"/>
                <a:gd name="T15" fmla="*/ 1 h 15"/>
                <a:gd name="T16" fmla="*/ 24 w 25"/>
                <a:gd name="T17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5">
                  <a:moveTo>
                    <a:pt x="24" y="6"/>
                  </a:moveTo>
                  <a:cubicBezTo>
                    <a:pt x="25" y="7"/>
                    <a:pt x="25" y="8"/>
                    <a:pt x="24" y="8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5"/>
                    <a:pt x="12" y="15"/>
                    <a:pt x="11" y="14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3" y="0"/>
                    <a:pt x="14" y="1"/>
                  </a:cubicBezTo>
                  <a:lnTo>
                    <a:pt x="24" y="6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" name="îṣlidé">
              <a:extLst>
                <a:ext uri="{FF2B5EF4-FFF2-40B4-BE49-F238E27FC236}">
                  <a16:creationId xmlns:a16="http://schemas.microsoft.com/office/drawing/2014/main" id="{EE3F028E-8453-4C94-BE3E-2DE13799B3DD}"/>
                </a:ext>
              </a:extLst>
            </p:cNvPr>
            <p:cNvSpPr/>
            <p:nvPr/>
          </p:nvSpPr>
          <p:spPr bwMode="auto">
            <a:xfrm>
              <a:off x="7078663" y="3743326"/>
              <a:ext cx="80963" cy="49213"/>
            </a:xfrm>
            <a:custGeom>
              <a:avLst/>
              <a:gdLst>
                <a:gd name="T0" fmla="*/ 24 w 25"/>
                <a:gd name="T1" fmla="*/ 7 h 15"/>
                <a:gd name="T2" fmla="*/ 24 w 25"/>
                <a:gd name="T3" fmla="*/ 9 h 15"/>
                <a:gd name="T4" fmla="*/ 14 w 25"/>
                <a:gd name="T5" fmla="*/ 14 h 15"/>
                <a:gd name="T6" fmla="*/ 11 w 25"/>
                <a:gd name="T7" fmla="*/ 14 h 15"/>
                <a:gd name="T8" fmla="*/ 1 w 25"/>
                <a:gd name="T9" fmla="*/ 9 h 15"/>
                <a:gd name="T10" fmla="*/ 1 w 25"/>
                <a:gd name="T11" fmla="*/ 7 h 15"/>
                <a:gd name="T12" fmla="*/ 11 w 25"/>
                <a:gd name="T13" fmla="*/ 1 h 15"/>
                <a:gd name="T14" fmla="*/ 15 w 25"/>
                <a:gd name="T15" fmla="*/ 1 h 15"/>
                <a:gd name="T16" fmla="*/ 24 w 25"/>
                <a:gd name="T17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5">
                  <a:moveTo>
                    <a:pt x="24" y="7"/>
                  </a:moveTo>
                  <a:cubicBezTo>
                    <a:pt x="25" y="7"/>
                    <a:pt x="25" y="8"/>
                    <a:pt x="24" y="9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5"/>
                    <a:pt x="12" y="15"/>
                    <a:pt x="11" y="14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0" y="7"/>
                    <a:pt x="1" y="7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4" y="0"/>
                    <a:pt x="15" y="1"/>
                  </a:cubicBezTo>
                  <a:lnTo>
                    <a:pt x="24" y="7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ïsļíḑê">
              <a:extLst>
                <a:ext uri="{FF2B5EF4-FFF2-40B4-BE49-F238E27FC236}">
                  <a16:creationId xmlns:a16="http://schemas.microsoft.com/office/drawing/2014/main" id="{C87A245F-9B8F-4C5E-AFA2-EE1D68AE1980}"/>
                </a:ext>
              </a:extLst>
            </p:cNvPr>
            <p:cNvSpPr/>
            <p:nvPr/>
          </p:nvSpPr>
          <p:spPr bwMode="auto">
            <a:xfrm>
              <a:off x="7027863" y="3717926"/>
              <a:ext cx="82550" cy="46038"/>
            </a:xfrm>
            <a:custGeom>
              <a:avLst/>
              <a:gdLst>
                <a:gd name="T0" fmla="*/ 24 w 25"/>
                <a:gd name="T1" fmla="*/ 6 h 14"/>
                <a:gd name="T2" fmla="*/ 24 w 25"/>
                <a:gd name="T3" fmla="*/ 8 h 14"/>
                <a:gd name="T4" fmla="*/ 14 w 25"/>
                <a:gd name="T5" fmla="*/ 14 h 14"/>
                <a:gd name="T6" fmla="*/ 11 w 25"/>
                <a:gd name="T7" fmla="*/ 14 h 14"/>
                <a:gd name="T8" fmla="*/ 1 w 25"/>
                <a:gd name="T9" fmla="*/ 8 h 14"/>
                <a:gd name="T10" fmla="*/ 1 w 25"/>
                <a:gd name="T11" fmla="*/ 6 h 14"/>
                <a:gd name="T12" fmla="*/ 11 w 25"/>
                <a:gd name="T13" fmla="*/ 0 h 14"/>
                <a:gd name="T14" fmla="*/ 15 w 25"/>
                <a:gd name="T15" fmla="*/ 0 h 14"/>
                <a:gd name="T16" fmla="*/ 24 w 25"/>
                <a:gd name="T17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4">
                  <a:moveTo>
                    <a:pt x="24" y="6"/>
                  </a:moveTo>
                  <a:cubicBezTo>
                    <a:pt x="25" y="7"/>
                    <a:pt x="25" y="7"/>
                    <a:pt x="24" y="8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4"/>
                    <a:pt x="12" y="14"/>
                    <a:pt x="11" y="14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4" y="0"/>
                    <a:pt x="15" y="0"/>
                  </a:cubicBezTo>
                  <a:lnTo>
                    <a:pt x="24" y="6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iş1íḋè">
              <a:extLst>
                <a:ext uri="{FF2B5EF4-FFF2-40B4-BE49-F238E27FC236}">
                  <a16:creationId xmlns:a16="http://schemas.microsoft.com/office/drawing/2014/main" id="{02F6982A-24A6-42E9-B2C9-4FBA7FECF19B}"/>
                </a:ext>
              </a:extLst>
            </p:cNvPr>
            <p:cNvSpPr/>
            <p:nvPr/>
          </p:nvSpPr>
          <p:spPr bwMode="auto">
            <a:xfrm>
              <a:off x="6981825" y="3687763"/>
              <a:ext cx="79375" cy="49213"/>
            </a:xfrm>
            <a:custGeom>
              <a:avLst/>
              <a:gdLst>
                <a:gd name="T0" fmla="*/ 23 w 24"/>
                <a:gd name="T1" fmla="*/ 6 h 15"/>
                <a:gd name="T2" fmla="*/ 23 w 24"/>
                <a:gd name="T3" fmla="*/ 8 h 15"/>
                <a:gd name="T4" fmla="*/ 14 w 24"/>
                <a:gd name="T5" fmla="*/ 14 h 15"/>
                <a:gd name="T6" fmla="*/ 10 w 24"/>
                <a:gd name="T7" fmla="*/ 14 h 15"/>
                <a:gd name="T8" fmla="*/ 0 w 24"/>
                <a:gd name="T9" fmla="*/ 9 h 15"/>
                <a:gd name="T10" fmla="*/ 0 w 24"/>
                <a:gd name="T11" fmla="*/ 7 h 15"/>
                <a:gd name="T12" fmla="*/ 10 w 24"/>
                <a:gd name="T13" fmla="*/ 1 h 15"/>
                <a:gd name="T14" fmla="*/ 14 w 24"/>
                <a:gd name="T15" fmla="*/ 1 h 15"/>
                <a:gd name="T16" fmla="*/ 23 w 24"/>
                <a:gd name="T17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15">
                  <a:moveTo>
                    <a:pt x="23" y="6"/>
                  </a:moveTo>
                  <a:cubicBezTo>
                    <a:pt x="24" y="7"/>
                    <a:pt x="24" y="8"/>
                    <a:pt x="23" y="8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5"/>
                    <a:pt x="11" y="15"/>
                    <a:pt x="10" y="14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0"/>
                    <a:pt x="13" y="0"/>
                    <a:pt x="14" y="1"/>
                  </a:cubicBezTo>
                  <a:lnTo>
                    <a:pt x="23" y="6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" name="îṡḻîďè">
              <a:extLst>
                <a:ext uri="{FF2B5EF4-FFF2-40B4-BE49-F238E27FC236}">
                  <a16:creationId xmlns:a16="http://schemas.microsoft.com/office/drawing/2014/main" id="{FE96844D-C386-4222-95B8-AE66B4BE29E0}"/>
                </a:ext>
              </a:extLst>
            </p:cNvPr>
            <p:cNvSpPr/>
            <p:nvPr/>
          </p:nvSpPr>
          <p:spPr bwMode="auto">
            <a:xfrm>
              <a:off x="6932613" y="3660776"/>
              <a:ext cx="82550" cy="46038"/>
            </a:xfrm>
            <a:custGeom>
              <a:avLst/>
              <a:gdLst>
                <a:gd name="T0" fmla="*/ 24 w 25"/>
                <a:gd name="T1" fmla="*/ 6 h 14"/>
                <a:gd name="T2" fmla="*/ 24 w 25"/>
                <a:gd name="T3" fmla="*/ 8 h 14"/>
                <a:gd name="T4" fmla="*/ 14 w 25"/>
                <a:gd name="T5" fmla="*/ 14 h 14"/>
                <a:gd name="T6" fmla="*/ 10 w 25"/>
                <a:gd name="T7" fmla="*/ 14 h 14"/>
                <a:gd name="T8" fmla="*/ 1 w 25"/>
                <a:gd name="T9" fmla="*/ 8 h 14"/>
                <a:gd name="T10" fmla="*/ 1 w 25"/>
                <a:gd name="T11" fmla="*/ 6 h 14"/>
                <a:gd name="T12" fmla="*/ 10 w 25"/>
                <a:gd name="T13" fmla="*/ 0 h 14"/>
                <a:gd name="T14" fmla="*/ 14 w 25"/>
                <a:gd name="T15" fmla="*/ 0 h 14"/>
                <a:gd name="T16" fmla="*/ 24 w 25"/>
                <a:gd name="T17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4">
                  <a:moveTo>
                    <a:pt x="24" y="6"/>
                  </a:moveTo>
                  <a:cubicBezTo>
                    <a:pt x="25" y="6"/>
                    <a:pt x="25" y="7"/>
                    <a:pt x="24" y="8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4"/>
                    <a:pt x="11" y="14"/>
                    <a:pt x="10" y="14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7"/>
                    <a:pt x="1" y="6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3" y="0"/>
                    <a:pt x="14" y="0"/>
                  </a:cubicBezTo>
                  <a:lnTo>
                    <a:pt x="24" y="6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" name="í$líḑè">
              <a:extLst>
                <a:ext uri="{FF2B5EF4-FFF2-40B4-BE49-F238E27FC236}">
                  <a16:creationId xmlns:a16="http://schemas.microsoft.com/office/drawing/2014/main" id="{3A44BF3A-2F94-4388-9D1A-47064E1B753B}"/>
                </a:ext>
              </a:extLst>
            </p:cNvPr>
            <p:cNvSpPr/>
            <p:nvPr/>
          </p:nvSpPr>
          <p:spPr bwMode="auto">
            <a:xfrm>
              <a:off x="6883400" y="3632201"/>
              <a:ext cx="82550" cy="46038"/>
            </a:xfrm>
            <a:custGeom>
              <a:avLst/>
              <a:gdLst>
                <a:gd name="T0" fmla="*/ 24 w 25"/>
                <a:gd name="T1" fmla="*/ 6 h 14"/>
                <a:gd name="T2" fmla="*/ 24 w 25"/>
                <a:gd name="T3" fmla="*/ 8 h 14"/>
                <a:gd name="T4" fmla="*/ 14 w 25"/>
                <a:gd name="T5" fmla="*/ 14 h 14"/>
                <a:gd name="T6" fmla="*/ 10 w 25"/>
                <a:gd name="T7" fmla="*/ 14 h 14"/>
                <a:gd name="T8" fmla="*/ 1 w 25"/>
                <a:gd name="T9" fmla="*/ 8 h 14"/>
                <a:gd name="T10" fmla="*/ 1 w 25"/>
                <a:gd name="T11" fmla="*/ 6 h 14"/>
                <a:gd name="T12" fmla="*/ 11 w 25"/>
                <a:gd name="T13" fmla="*/ 1 h 14"/>
                <a:gd name="T14" fmla="*/ 14 w 25"/>
                <a:gd name="T15" fmla="*/ 1 h 14"/>
                <a:gd name="T16" fmla="*/ 24 w 25"/>
                <a:gd name="T17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4">
                  <a:moveTo>
                    <a:pt x="24" y="6"/>
                  </a:moveTo>
                  <a:cubicBezTo>
                    <a:pt x="25" y="7"/>
                    <a:pt x="25" y="8"/>
                    <a:pt x="24" y="8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4"/>
                    <a:pt x="11" y="14"/>
                    <a:pt x="10" y="14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3" y="0"/>
                    <a:pt x="14" y="1"/>
                  </a:cubicBezTo>
                  <a:lnTo>
                    <a:pt x="24" y="6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" name="ïşľïḍè">
              <a:extLst>
                <a:ext uri="{FF2B5EF4-FFF2-40B4-BE49-F238E27FC236}">
                  <a16:creationId xmlns:a16="http://schemas.microsoft.com/office/drawing/2014/main" id="{60F2221C-885D-4DB3-9E7D-4DD5DF398764}"/>
                </a:ext>
              </a:extLst>
            </p:cNvPr>
            <p:cNvSpPr/>
            <p:nvPr/>
          </p:nvSpPr>
          <p:spPr bwMode="auto">
            <a:xfrm>
              <a:off x="6834188" y="3602038"/>
              <a:ext cx="82550" cy="49213"/>
            </a:xfrm>
            <a:custGeom>
              <a:avLst/>
              <a:gdLst>
                <a:gd name="T0" fmla="*/ 24 w 25"/>
                <a:gd name="T1" fmla="*/ 7 h 15"/>
                <a:gd name="T2" fmla="*/ 24 w 25"/>
                <a:gd name="T3" fmla="*/ 9 h 15"/>
                <a:gd name="T4" fmla="*/ 14 w 25"/>
                <a:gd name="T5" fmla="*/ 14 h 15"/>
                <a:gd name="T6" fmla="*/ 10 w 25"/>
                <a:gd name="T7" fmla="*/ 14 h 15"/>
                <a:gd name="T8" fmla="*/ 1 w 25"/>
                <a:gd name="T9" fmla="*/ 9 h 15"/>
                <a:gd name="T10" fmla="*/ 1 w 25"/>
                <a:gd name="T11" fmla="*/ 7 h 15"/>
                <a:gd name="T12" fmla="*/ 11 w 25"/>
                <a:gd name="T13" fmla="*/ 1 h 15"/>
                <a:gd name="T14" fmla="*/ 14 w 25"/>
                <a:gd name="T15" fmla="*/ 1 h 15"/>
                <a:gd name="T16" fmla="*/ 24 w 25"/>
                <a:gd name="T17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5">
                  <a:moveTo>
                    <a:pt x="24" y="7"/>
                  </a:moveTo>
                  <a:cubicBezTo>
                    <a:pt x="25" y="7"/>
                    <a:pt x="25" y="8"/>
                    <a:pt x="24" y="9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5"/>
                    <a:pt x="11" y="15"/>
                    <a:pt x="10" y="14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0" y="7"/>
                    <a:pt x="1" y="7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3" y="0"/>
                    <a:pt x="14" y="1"/>
                  </a:cubicBezTo>
                  <a:lnTo>
                    <a:pt x="24" y="7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" name="iṣlïḍê">
              <a:extLst>
                <a:ext uri="{FF2B5EF4-FFF2-40B4-BE49-F238E27FC236}">
                  <a16:creationId xmlns:a16="http://schemas.microsoft.com/office/drawing/2014/main" id="{6CF47ED0-D070-406A-AC78-81EA840D7DEA}"/>
                </a:ext>
              </a:extLst>
            </p:cNvPr>
            <p:cNvSpPr/>
            <p:nvPr/>
          </p:nvSpPr>
          <p:spPr bwMode="auto">
            <a:xfrm>
              <a:off x="6783388" y="3575051"/>
              <a:ext cx="82550" cy="46038"/>
            </a:xfrm>
            <a:custGeom>
              <a:avLst/>
              <a:gdLst>
                <a:gd name="T0" fmla="*/ 24 w 25"/>
                <a:gd name="T1" fmla="*/ 6 h 14"/>
                <a:gd name="T2" fmla="*/ 24 w 25"/>
                <a:gd name="T3" fmla="*/ 8 h 14"/>
                <a:gd name="T4" fmla="*/ 14 w 25"/>
                <a:gd name="T5" fmla="*/ 14 h 14"/>
                <a:gd name="T6" fmla="*/ 11 w 25"/>
                <a:gd name="T7" fmla="*/ 14 h 14"/>
                <a:gd name="T8" fmla="*/ 1 w 25"/>
                <a:gd name="T9" fmla="*/ 8 h 14"/>
                <a:gd name="T10" fmla="*/ 1 w 25"/>
                <a:gd name="T11" fmla="*/ 6 h 14"/>
                <a:gd name="T12" fmla="*/ 11 w 25"/>
                <a:gd name="T13" fmla="*/ 0 h 14"/>
                <a:gd name="T14" fmla="*/ 14 w 25"/>
                <a:gd name="T15" fmla="*/ 0 h 14"/>
                <a:gd name="T16" fmla="*/ 24 w 25"/>
                <a:gd name="T17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4">
                  <a:moveTo>
                    <a:pt x="24" y="6"/>
                  </a:moveTo>
                  <a:cubicBezTo>
                    <a:pt x="25" y="6"/>
                    <a:pt x="25" y="7"/>
                    <a:pt x="24" y="8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4"/>
                    <a:pt x="12" y="14"/>
                    <a:pt x="11" y="14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0"/>
                    <a:pt x="14" y="0"/>
                  </a:cubicBezTo>
                  <a:lnTo>
                    <a:pt x="24" y="6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" name="íSļîdé">
              <a:extLst>
                <a:ext uri="{FF2B5EF4-FFF2-40B4-BE49-F238E27FC236}">
                  <a16:creationId xmlns:a16="http://schemas.microsoft.com/office/drawing/2014/main" id="{FDD1D1FC-26EE-4B11-A8BA-B89D017C2EBB}"/>
                </a:ext>
              </a:extLst>
            </p:cNvPr>
            <p:cNvSpPr/>
            <p:nvPr/>
          </p:nvSpPr>
          <p:spPr bwMode="auto">
            <a:xfrm>
              <a:off x="6734175" y="3546476"/>
              <a:ext cx="82550" cy="49213"/>
            </a:xfrm>
            <a:custGeom>
              <a:avLst/>
              <a:gdLst>
                <a:gd name="T0" fmla="*/ 24 w 25"/>
                <a:gd name="T1" fmla="*/ 6 h 15"/>
                <a:gd name="T2" fmla="*/ 24 w 25"/>
                <a:gd name="T3" fmla="*/ 8 h 15"/>
                <a:gd name="T4" fmla="*/ 14 w 25"/>
                <a:gd name="T5" fmla="*/ 14 h 15"/>
                <a:gd name="T6" fmla="*/ 11 w 25"/>
                <a:gd name="T7" fmla="*/ 14 h 15"/>
                <a:gd name="T8" fmla="*/ 1 w 25"/>
                <a:gd name="T9" fmla="*/ 9 h 15"/>
                <a:gd name="T10" fmla="*/ 1 w 25"/>
                <a:gd name="T11" fmla="*/ 7 h 15"/>
                <a:gd name="T12" fmla="*/ 11 w 25"/>
                <a:gd name="T13" fmla="*/ 1 h 15"/>
                <a:gd name="T14" fmla="*/ 14 w 25"/>
                <a:gd name="T15" fmla="*/ 1 h 15"/>
                <a:gd name="T16" fmla="*/ 24 w 25"/>
                <a:gd name="T17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5">
                  <a:moveTo>
                    <a:pt x="24" y="6"/>
                  </a:moveTo>
                  <a:cubicBezTo>
                    <a:pt x="25" y="7"/>
                    <a:pt x="25" y="8"/>
                    <a:pt x="24" y="8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5"/>
                    <a:pt x="12" y="15"/>
                    <a:pt x="11" y="14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0" y="7"/>
                    <a:pt x="1" y="7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3" y="0"/>
                    <a:pt x="14" y="1"/>
                  </a:cubicBezTo>
                  <a:lnTo>
                    <a:pt x="24" y="6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" name="ïşlîḓè">
              <a:extLst>
                <a:ext uri="{FF2B5EF4-FFF2-40B4-BE49-F238E27FC236}">
                  <a16:creationId xmlns:a16="http://schemas.microsoft.com/office/drawing/2014/main" id="{9E1D3F9D-E6CF-40C1-A9FB-CDB030695CC9}"/>
                </a:ext>
              </a:extLst>
            </p:cNvPr>
            <p:cNvSpPr/>
            <p:nvPr/>
          </p:nvSpPr>
          <p:spPr bwMode="auto">
            <a:xfrm>
              <a:off x="6694488" y="3460751"/>
              <a:ext cx="82550" cy="46038"/>
            </a:xfrm>
            <a:custGeom>
              <a:avLst/>
              <a:gdLst>
                <a:gd name="T0" fmla="*/ 24 w 25"/>
                <a:gd name="T1" fmla="*/ 6 h 14"/>
                <a:gd name="T2" fmla="*/ 24 w 25"/>
                <a:gd name="T3" fmla="*/ 8 h 14"/>
                <a:gd name="T4" fmla="*/ 14 w 25"/>
                <a:gd name="T5" fmla="*/ 14 h 14"/>
                <a:gd name="T6" fmla="*/ 11 w 25"/>
                <a:gd name="T7" fmla="*/ 14 h 14"/>
                <a:gd name="T8" fmla="*/ 1 w 25"/>
                <a:gd name="T9" fmla="*/ 8 h 14"/>
                <a:gd name="T10" fmla="*/ 1 w 25"/>
                <a:gd name="T11" fmla="*/ 6 h 14"/>
                <a:gd name="T12" fmla="*/ 11 w 25"/>
                <a:gd name="T13" fmla="*/ 0 h 14"/>
                <a:gd name="T14" fmla="*/ 15 w 25"/>
                <a:gd name="T15" fmla="*/ 0 h 14"/>
                <a:gd name="T16" fmla="*/ 24 w 25"/>
                <a:gd name="T17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4">
                  <a:moveTo>
                    <a:pt x="24" y="6"/>
                  </a:moveTo>
                  <a:cubicBezTo>
                    <a:pt x="25" y="6"/>
                    <a:pt x="25" y="7"/>
                    <a:pt x="24" y="8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4"/>
                    <a:pt x="12" y="14"/>
                    <a:pt x="11" y="14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4" y="0"/>
                    <a:pt x="15" y="0"/>
                  </a:cubicBezTo>
                  <a:lnTo>
                    <a:pt x="24" y="6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îsḷiḓê">
              <a:extLst>
                <a:ext uri="{FF2B5EF4-FFF2-40B4-BE49-F238E27FC236}">
                  <a16:creationId xmlns:a16="http://schemas.microsoft.com/office/drawing/2014/main" id="{10AC98B4-033E-47C9-95D2-773C8F11BEA4}"/>
                </a:ext>
              </a:extLst>
            </p:cNvPr>
            <p:cNvSpPr/>
            <p:nvPr/>
          </p:nvSpPr>
          <p:spPr bwMode="auto">
            <a:xfrm>
              <a:off x="6638925" y="3427413"/>
              <a:ext cx="82550" cy="49213"/>
            </a:xfrm>
            <a:custGeom>
              <a:avLst/>
              <a:gdLst>
                <a:gd name="T0" fmla="*/ 24 w 25"/>
                <a:gd name="T1" fmla="*/ 6 h 15"/>
                <a:gd name="T2" fmla="*/ 24 w 25"/>
                <a:gd name="T3" fmla="*/ 8 h 15"/>
                <a:gd name="T4" fmla="*/ 14 w 25"/>
                <a:gd name="T5" fmla="*/ 14 h 15"/>
                <a:gd name="T6" fmla="*/ 11 w 25"/>
                <a:gd name="T7" fmla="*/ 14 h 15"/>
                <a:gd name="T8" fmla="*/ 1 w 25"/>
                <a:gd name="T9" fmla="*/ 8 h 15"/>
                <a:gd name="T10" fmla="*/ 1 w 25"/>
                <a:gd name="T11" fmla="*/ 6 h 15"/>
                <a:gd name="T12" fmla="*/ 11 w 25"/>
                <a:gd name="T13" fmla="*/ 1 h 15"/>
                <a:gd name="T14" fmla="*/ 14 w 25"/>
                <a:gd name="T15" fmla="*/ 1 h 15"/>
                <a:gd name="T16" fmla="*/ 24 w 25"/>
                <a:gd name="T17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5">
                  <a:moveTo>
                    <a:pt x="24" y="6"/>
                  </a:moveTo>
                  <a:cubicBezTo>
                    <a:pt x="25" y="7"/>
                    <a:pt x="25" y="8"/>
                    <a:pt x="24" y="8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5"/>
                    <a:pt x="12" y="14"/>
                    <a:pt x="11" y="14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3" y="0"/>
                    <a:pt x="14" y="1"/>
                  </a:cubicBezTo>
                  <a:lnTo>
                    <a:pt x="24" y="6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" name="íṩļiḍé">
              <a:extLst>
                <a:ext uri="{FF2B5EF4-FFF2-40B4-BE49-F238E27FC236}">
                  <a16:creationId xmlns:a16="http://schemas.microsoft.com/office/drawing/2014/main" id="{814198BA-2506-45EE-8FAE-76405DA8EB1D}"/>
                </a:ext>
              </a:extLst>
            </p:cNvPr>
            <p:cNvSpPr/>
            <p:nvPr/>
          </p:nvSpPr>
          <p:spPr bwMode="auto">
            <a:xfrm>
              <a:off x="7048500" y="3795713"/>
              <a:ext cx="82550" cy="46038"/>
            </a:xfrm>
            <a:custGeom>
              <a:avLst/>
              <a:gdLst>
                <a:gd name="T0" fmla="*/ 24 w 25"/>
                <a:gd name="T1" fmla="*/ 6 h 14"/>
                <a:gd name="T2" fmla="*/ 24 w 25"/>
                <a:gd name="T3" fmla="*/ 8 h 14"/>
                <a:gd name="T4" fmla="*/ 14 w 25"/>
                <a:gd name="T5" fmla="*/ 14 h 14"/>
                <a:gd name="T6" fmla="*/ 10 w 25"/>
                <a:gd name="T7" fmla="*/ 14 h 14"/>
                <a:gd name="T8" fmla="*/ 1 w 25"/>
                <a:gd name="T9" fmla="*/ 8 h 14"/>
                <a:gd name="T10" fmla="*/ 1 w 25"/>
                <a:gd name="T11" fmla="*/ 6 h 14"/>
                <a:gd name="T12" fmla="*/ 11 w 25"/>
                <a:gd name="T13" fmla="*/ 0 h 14"/>
                <a:gd name="T14" fmla="*/ 14 w 25"/>
                <a:gd name="T15" fmla="*/ 0 h 14"/>
                <a:gd name="T16" fmla="*/ 24 w 25"/>
                <a:gd name="T17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4">
                  <a:moveTo>
                    <a:pt x="24" y="6"/>
                  </a:moveTo>
                  <a:cubicBezTo>
                    <a:pt x="25" y="6"/>
                    <a:pt x="25" y="7"/>
                    <a:pt x="24" y="8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4"/>
                    <a:pt x="11" y="14"/>
                    <a:pt x="10" y="14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0"/>
                    <a:pt x="14" y="0"/>
                  </a:cubicBezTo>
                  <a:lnTo>
                    <a:pt x="24" y="6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" name="îṡļîdé">
              <a:extLst>
                <a:ext uri="{FF2B5EF4-FFF2-40B4-BE49-F238E27FC236}">
                  <a16:creationId xmlns:a16="http://schemas.microsoft.com/office/drawing/2014/main" id="{4918280F-0C9C-4C21-8BB8-6954425B7305}"/>
                </a:ext>
              </a:extLst>
            </p:cNvPr>
            <p:cNvSpPr/>
            <p:nvPr/>
          </p:nvSpPr>
          <p:spPr bwMode="auto">
            <a:xfrm>
              <a:off x="6999288" y="3767138"/>
              <a:ext cx="82550" cy="49213"/>
            </a:xfrm>
            <a:custGeom>
              <a:avLst/>
              <a:gdLst>
                <a:gd name="T0" fmla="*/ 24 w 25"/>
                <a:gd name="T1" fmla="*/ 6 h 15"/>
                <a:gd name="T2" fmla="*/ 24 w 25"/>
                <a:gd name="T3" fmla="*/ 8 h 15"/>
                <a:gd name="T4" fmla="*/ 14 w 25"/>
                <a:gd name="T5" fmla="*/ 14 h 15"/>
                <a:gd name="T6" fmla="*/ 10 w 25"/>
                <a:gd name="T7" fmla="*/ 14 h 15"/>
                <a:gd name="T8" fmla="*/ 1 w 25"/>
                <a:gd name="T9" fmla="*/ 8 h 15"/>
                <a:gd name="T10" fmla="*/ 1 w 25"/>
                <a:gd name="T11" fmla="*/ 6 h 15"/>
                <a:gd name="T12" fmla="*/ 11 w 25"/>
                <a:gd name="T13" fmla="*/ 1 h 15"/>
                <a:gd name="T14" fmla="*/ 14 w 25"/>
                <a:gd name="T15" fmla="*/ 1 h 15"/>
                <a:gd name="T16" fmla="*/ 24 w 25"/>
                <a:gd name="T17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5">
                  <a:moveTo>
                    <a:pt x="24" y="6"/>
                  </a:moveTo>
                  <a:cubicBezTo>
                    <a:pt x="25" y="7"/>
                    <a:pt x="25" y="8"/>
                    <a:pt x="24" y="8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5"/>
                    <a:pt x="11" y="15"/>
                    <a:pt x="10" y="14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3" y="0"/>
                    <a:pt x="14" y="1"/>
                  </a:cubicBezTo>
                  <a:lnTo>
                    <a:pt x="24" y="6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2" name="išḻiḋê">
              <a:extLst>
                <a:ext uri="{FF2B5EF4-FFF2-40B4-BE49-F238E27FC236}">
                  <a16:creationId xmlns:a16="http://schemas.microsoft.com/office/drawing/2014/main" id="{1B130A8A-E867-477C-9EC0-95461B85EAAB}"/>
                </a:ext>
              </a:extLst>
            </p:cNvPr>
            <p:cNvSpPr/>
            <p:nvPr/>
          </p:nvSpPr>
          <p:spPr bwMode="auto">
            <a:xfrm>
              <a:off x="6948488" y="3740151"/>
              <a:ext cx="82550" cy="46038"/>
            </a:xfrm>
            <a:custGeom>
              <a:avLst/>
              <a:gdLst>
                <a:gd name="T0" fmla="*/ 24 w 25"/>
                <a:gd name="T1" fmla="*/ 6 h 14"/>
                <a:gd name="T2" fmla="*/ 24 w 25"/>
                <a:gd name="T3" fmla="*/ 8 h 14"/>
                <a:gd name="T4" fmla="*/ 14 w 25"/>
                <a:gd name="T5" fmla="*/ 13 h 14"/>
                <a:gd name="T6" fmla="*/ 11 w 25"/>
                <a:gd name="T7" fmla="*/ 13 h 14"/>
                <a:gd name="T8" fmla="*/ 1 w 25"/>
                <a:gd name="T9" fmla="*/ 8 h 14"/>
                <a:gd name="T10" fmla="*/ 1 w 25"/>
                <a:gd name="T11" fmla="*/ 6 h 14"/>
                <a:gd name="T12" fmla="*/ 11 w 25"/>
                <a:gd name="T13" fmla="*/ 0 h 14"/>
                <a:gd name="T14" fmla="*/ 14 w 25"/>
                <a:gd name="T15" fmla="*/ 0 h 14"/>
                <a:gd name="T16" fmla="*/ 24 w 25"/>
                <a:gd name="T17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4">
                  <a:moveTo>
                    <a:pt x="24" y="6"/>
                  </a:moveTo>
                  <a:cubicBezTo>
                    <a:pt x="25" y="6"/>
                    <a:pt x="25" y="7"/>
                    <a:pt x="24" y="8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4"/>
                    <a:pt x="12" y="14"/>
                    <a:pt x="11" y="13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0"/>
                    <a:pt x="14" y="0"/>
                  </a:cubicBezTo>
                  <a:lnTo>
                    <a:pt x="24" y="6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" name="îṧlîḑé">
              <a:extLst>
                <a:ext uri="{FF2B5EF4-FFF2-40B4-BE49-F238E27FC236}">
                  <a16:creationId xmlns:a16="http://schemas.microsoft.com/office/drawing/2014/main" id="{32443C82-6372-411A-A96C-8F71A9F21ED1}"/>
                </a:ext>
              </a:extLst>
            </p:cNvPr>
            <p:cNvSpPr/>
            <p:nvPr/>
          </p:nvSpPr>
          <p:spPr bwMode="auto">
            <a:xfrm>
              <a:off x="6899275" y="3709988"/>
              <a:ext cx="82550" cy="46038"/>
            </a:xfrm>
            <a:custGeom>
              <a:avLst/>
              <a:gdLst>
                <a:gd name="T0" fmla="*/ 24 w 25"/>
                <a:gd name="T1" fmla="*/ 6 h 14"/>
                <a:gd name="T2" fmla="*/ 24 w 25"/>
                <a:gd name="T3" fmla="*/ 8 h 14"/>
                <a:gd name="T4" fmla="*/ 14 w 25"/>
                <a:gd name="T5" fmla="*/ 14 h 14"/>
                <a:gd name="T6" fmla="*/ 11 w 25"/>
                <a:gd name="T7" fmla="*/ 14 h 14"/>
                <a:gd name="T8" fmla="*/ 1 w 25"/>
                <a:gd name="T9" fmla="*/ 8 h 14"/>
                <a:gd name="T10" fmla="*/ 1 w 25"/>
                <a:gd name="T11" fmla="*/ 6 h 14"/>
                <a:gd name="T12" fmla="*/ 11 w 25"/>
                <a:gd name="T13" fmla="*/ 0 h 14"/>
                <a:gd name="T14" fmla="*/ 14 w 25"/>
                <a:gd name="T15" fmla="*/ 0 h 14"/>
                <a:gd name="T16" fmla="*/ 24 w 25"/>
                <a:gd name="T17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4">
                  <a:moveTo>
                    <a:pt x="24" y="6"/>
                  </a:moveTo>
                  <a:cubicBezTo>
                    <a:pt x="25" y="7"/>
                    <a:pt x="25" y="7"/>
                    <a:pt x="24" y="8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4"/>
                    <a:pt x="12" y="14"/>
                    <a:pt x="11" y="14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0"/>
                    <a:pt x="14" y="0"/>
                  </a:cubicBezTo>
                  <a:lnTo>
                    <a:pt x="24" y="6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4" name="iś1ïḍe">
              <a:extLst>
                <a:ext uri="{FF2B5EF4-FFF2-40B4-BE49-F238E27FC236}">
                  <a16:creationId xmlns:a16="http://schemas.microsoft.com/office/drawing/2014/main" id="{DDE1648B-5EDB-4080-A963-1D75BAEBA749}"/>
                </a:ext>
              </a:extLst>
            </p:cNvPr>
            <p:cNvSpPr/>
            <p:nvPr/>
          </p:nvSpPr>
          <p:spPr bwMode="auto">
            <a:xfrm>
              <a:off x="6850063" y="3681413"/>
              <a:ext cx="82550" cy="49213"/>
            </a:xfrm>
            <a:custGeom>
              <a:avLst/>
              <a:gdLst>
                <a:gd name="T0" fmla="*/ 24 w 25"/>
                <a:gd name="T1" fmla="*/ 6 h 15"/>
                <a:gd name="T2" fmla="*/ 24 w 25"/>
                <a:gd name="T3" fmla="*/ 8 h 15"/>
                <a:gd name="T4" fmla="*/ 14 w 25"/>
                <a:gd name="T5" fmla="*/ 14 h 15"/>
                <a:gd name="T6" fmla="*/ 11 w 25"/>
                <a:gd name="T7" fmla="*/ 14 h 15"/>
                <a:gd name="T8" fmla="*/ 1 w 25"/>
                <a:gd name="T9" fmla="*/ 9 h 15"/>
                <a:gd name="T10" fmla="*/ 1 w 25"/>
                <a:gd name="T11" fmla="*/ 7 h 15"/>
                <a:gd name="T12" fmla="*/ 11 w 25"/>
                <a:gd name="T13" fmla="*/ 1 h 15"/>
                <a:gd name="T14" fmla="*/ 15 w 25"/>
                <a:gd name="T15" fmla="*/ 1 h 15"/>
                <a:gd name="T16" fmla="*/ 24 w 25"/>
                <a:gd name="T17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5">
                  <a:moveTo>
                    <a:pt x="24" y="6"/>
                  </a:moveTo>
                  <a:cubicBezTo>
                    <a:pt x="25" y="7"/>
                    <a:pt x="25" y="8"/>
                    <a:pt x="24" y="8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5"/>
                    <a:pt x="12" y="15"/>
                    <a:pt x="11" y="14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0" y="7"/>
                    <a:pt x="1" y="7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4" y="0"/>
                    <a:pt x="15" y="1"/>
                  </a:cubicBezTo>
                  <a:lnTo>
                    <a:pt x="24" y="6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5" name="î$ḷîḍê">
              <a:extLst>
                <a:ext uri="{FF2B5EF4-FFF2-40B4-BE49-F238E27FC236}">
                  <a16:creationId xmlns:a16="http://schemas.microsoft.com/office/drawing/2014/main" id="{C73E72AD-1CBB-4C66-B2C6-766FBD5087FC}"/>
                </a:ext>
              </a:extLst>
            </p:cNvPr>
            <p:cNvSpPr/>
            <p:nvPr/>
          </p:nvSpPr>
          <p:spPr bwMode="auto">
            <a:xfrm>
              <a:off x="6800850" y="3654426"/>
              <a:ext cx="82550" cy="46038"/>
            </a:xfrm>
            <a:custGeom>
              <a:avLst/>
              <a:gdLst>
                <a:gd name="T0" fmla="*/ 24 w 25"/>
                <a:gd name="T1" fmla="*/ 6 h 14"/>
                <a:gd name="T2" fmla="*/ 24 w 25"/>
                <a:gd name="T3" fmla="*/ 8 h 14"/>
                <a:gd name="T4" fmla="*/ 14 w 25"/>
                <a:gd name="T5" fmla="*/ 14 h 14"/>
                <a:gd name="T6" fmla="*/ 11 w 25"/>
                <a:gd name="T7" fmla="*/ 14 h 14"/>
                <a:gd name="T8" fmla="*/ 1 w 25"/>
                <a:gd name="T9" fmla="*/ 8 h 14"/>
                <a:gd name="T10" fmla="*/ 1 w 25"/>
                <a:gd name="T11" fmla="*/ 6 h 14"/>
                <a:gd name="T12" fmla="*/ 11 w 25"/>
                <a:gd name="T13" fmla="*/ 0 h 14"/>
                <a:gd name="T14" fmla="*/ 15 w 25"/>
                <a:gd name="T15" fmla="*/ 0 h 14"/>
                <a:gd name="T16" fmla="*/ 24 w 25"/>
                <a:gd name="T17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4">
                  <a:moveTo>
                    <a:pt x="24" y="6"/>
                  </a:moveTo>
                  <a:cubicBezTo>
                    <a:pt x="25" y="6"/>
                    <a:pt x="25" y="7"/>
                    <a:pt x="24" y="8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4"/>
                    <a:pt x="12" y="14"/>
                    <a:pt x="11" y="14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7"/>
                    <a:pt x="1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4" y="0"/>
                    <a:pt x="15" y="0"/>
                  </a:cubicBezTo>
                  <a:lnTo>
                    <a:pt x="24" y="6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6" name="í$ļïdé">
              <a:extLst>
                <a:ext uri="{FF2B5EF4-FFF2-40B4-BE49-F238E27FC236}">
                  <a16:creationId xmlns:a16="http://schemas.microsoft.com/office/drawing/2014/main" id="{6EA94216-D19C-452A-8780-C1F1A1A81AB0}"/>
                </a:ext>
              </a:extLst>
            </p:cNvPr>
            <p:cNvSpPr/>
            <p:nvPr/>
          </p:nvSpPr>
          <p:spPr bwMode="auto">
            <a:xfrm>
              <a:off x="6751638" y="3624263"/>
              <a:ext cx="82550" cy="50800"/>
            </a:xfrm>
            <a:custGeom>
              <a:avLst/>
              <a:gdLst>
                <a:gd name="T0" fmla="*/ 24 w 25"/>
                <a:gd name="T1" fmla="*/ 6 h 15"/>
                <a:gd name="T2" fmla="*/ 24 w 25"/>
                <a:gd name="T3" fmla="*/ 8 h 15"/>
                <a:gd name="T4" fmla="*/ 15 w 25"/>
                <a:gd name="T5" fmla="*/ 14 h 15"/>
                <a:gd name="T6" fmla="*/ 11 w 25"/>
                <a:gd name="T7" fmla="*/ 14 h 15"/>
                <a:gd name="T8" fmla="*/ 1 w 25"/>
                <a:gd name="T9" fmla="*/ 8 h 15"/>
                <a:gd name="T10" fmla="*/ 1 w 25"/>
                <a:gd name="T11" fmla="*/ 6 h 15"/>
                <a:gd name="T12" fmla="*/ 11 w 25"/>
                <a:gd name="T13" fmla="*/ 1 h 15"/>
                <a:gd name="T14" fmla="*/ 15 w 25"/>
                <a:gd name="T15" fmla="*/ 1 h 15"/>
                <a:gd name="T16" fmla="*/ 24 w 25"/>
                <a:gd name="T17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5">
                  <a:moveTo>
                    <a:pt x="24" y="6"/>
                  </a:moveTo>
                  <a:cubicBezTo>
                    <a:pt x="25" y="7"/>
                    <a:pt x="25" y="8"/>
                    <a:pt x="24" y="8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4" y="15"/>
                    <a:pt x="12" y="15"/>
                    <a:pt x="11" y="14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4" y="0"/>
                    <a:pt x="15" y="1"/>
                  </a:cubicBezTo>
                  <a:lnTo>
                    <a:pt x="24" y="6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iśḻîḍê">
              <a:extLst>
                <a:ext uri="{FF2B5EF4-FFF2-40B4-BE49-F238E27FC236}">
                  <a16:creationId xmlns:a16="http://schemas.microsoft.com/office/drawing/2014/main" id="{BC283D07-D57A-45D2-BC38-FC13BD520140}"/>
                </a:ext>
              </a:extLst>
            </p:cNvPr>
            <p:cNvSpPr/>
            <p:nvPr/>
          </p:nvSpPr>
          <p:spPr bwMode="auto">
            <a:xfrm>
              <a:off x="6705600" y="3595688"/>
              <a:ext cx="77788" cy="49213"/>
            </a:xfrm>
            <a:custGeom>
              <a:avLst/>
              <a:gdLst>
                <a:gd name="T0" fmla="*/ 24 w 24"/>
                <a:gd name="T1" fmla="*/ 7 h 15"/>
                <a:gd name="T2" fmla="*/ 24 w 24"/>
                <a:gd name="T3" fmla="*/ 9 h 15"/>
                <a:gd name="T4" fmla="*/ 14 w 24"/>
                <a:gd name="T5" fmla="*/ 14 h 15"/>
                <a:gd name="T6" fmla="*/ 10 w 24"/>
                <a:gd name="T7" fmla="*/ 14 h 15"/>
                <a:gd name="T8" fmla="*/ 1 w 24"/>
                <a:gd name="T9" fmla="*/ 9 h 15"/>
                <a:gd name="T10" fmla="*/ 1 w 24"/>
                <a:gd name="T11" fmla="*/ 7 h 15"/>
                <a:gd name="T12" fmla="*/ 10 w 24"/>
                <a:gd name="T13" fmla="*/ 1 h 15"/>
                <a:gd name="T14" fmla="*/ 14 w 24"/>
                <a:gd name="T15" fmla="*/ 1 h 15"/>
                <a:gd name="T16" fmla="*/ 24 w 24"/>
                <a:gd name="T17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15">
                  <a:moveTo>
                    <a:pt x="24" y="7"/>
                  </a:moveTo>
                  <a:cubicBezTo>
                    <a:pt x="24" y="7"/>
                    <a:pt x="24" y="8"/>
                    <a:pt x="24" y="9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5"/>
                    <a:pt x="11" y="15"/>
                    <a:pt x="10" y="14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0" y="7"/>
                    <a:pt x="1" y="7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0"/>
                    <a:pt x="13" y="0"/>
                    <a:pt x="14" y="1"/>
                  </a:cubicBezTo>
                  <a:lnTo>
                    <a:pt x="24" y="7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8" name="îṥḻïḍê">
              <a:extLst>
                <a:ext uri="{FF2B5EF4-FFF2-40B4-BE49-F238E27FC236}">
                  <a16:creationId xmlns:a16="http://schemas.microsoft.com/office/drawing/2014/main" id="{D2E42CEB-4DD6-45E2-AD4E-D28FC56BD1A7}"/>
                </a:ext>
              </a:extLst>
            </p:cNvPr>
            <p:cNvSpPr/>
            <p:nvPr/>
          </p:nvSpPr>
          <p:spPr bwMode="auto">
            <a:xfrm>
              <a:off x="6996113" y="3825876"/>
              <a:ext cx="82550" cy="46038"/>
            </a:xfrm>
            <a:custGeom>
              <a:avLst/>
              <a:gdLst>
                <a:gd name="T0" fmla="*/ 24 w 25"/>
                <a:gd name="T1" fmla="*/ 6 h 14"/>
                <a:gd name="T2" fmla="*/ 24 w 25"/>
                <a:gd name="T3" fmla="*/ 8 h 14"/>
                <a:gd name="T4" fmla="*/ 14 w 25"/>
                <a:gd name="T5" fmla="*/ 14 h 14"/>
                <a:gd name="T6" fmla="*/ 10 w 25"/>
                <a:gd name="T7" fmla="*/ 14 h 14"/>
                <a:gd name="T8" fmla="*/ 1 w 25"/>
                <a:gd name="T9" fmla="*/ 8 h 14"/>
                <a:gd name="T10" fmla="*/ 1 w 25"/>
                <a:gd name="T11" fmla="*/ 6 h 14"/>
                <a:gd name="T12" fmla="*/ 11 w 25"/>
                <a:gd name="T13" fmla="*/ 1 h 14"/>
                <a:gd name="T14" fmla="*/ 14 w 25"/>
                <a:gd name="T15" fmla="*/ 1 h 14"/>
                <a:gd name="T16" fmla="*/ 24 w 25"/>
                <a:gd name="T17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4">
                  <a:moveTo>
                    <a:pt x="24" y="6"/>
                  </a:moveTo>
                  <a:cubicBezTo>
                    <a:pt x="25" y="7"/>
                    <a:pt x="25" y="8"/>
                    <a:pt x="24" y="8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4"/>
                    <a:pt x="11" y="14"/>
                    <a:pt x="10" y="14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3" y="0"/>
                    <a:pt x="14" y="1"/>
                  </a:cubicBezTo>
                  <a:lnTo>
                    <a:pt x="24" y="6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îŝḻide">
              <a:extLst>
                <a:ext uri="{FF2B5EF4-FFF2-40B4-BE49-F238E27FC236}">
                  <a16:creationId xmlns:a16="http://schemas.microsoft.com/office/drawing/2014/main" id="{90C345BB-B8B9-47BA-923C-C6C435BD6877}"/>
                </a:ext>
              </a:extLst>
            </p:cNvPr>
            <p:cNvSpPr/>
            <p:nvPr/>
          </p:nvSpPr>
          <p:spPr bwMode="auto">
            <a:xfrm>
              <a:off x="6945313" y="3795713"/>
              <a:ext cx="82550" cy="50800"/>
            </a:xfrm>
            <a:custGeom>
              <a:avLst/>
              <a:gdLst>
                <a:gd name="T0" fmla="*/ 24 w 25"/>
                <a:gd name="T1" fmla="*/ 7 h 15"/>
                <a:gd name="T2" fmla="*/ 24 w 25"/>
                <a:gd name="T3" fmla="*/ 9 h 15"/>
                <a:gd name="T4" fmla="*/ 14 w 25"/>
                <a:gd name="T5" fmla="*/ 14 h 15"/>
                <a:gd name="T6" fmla="*/ 11 w 25"/>
                <a:gd name="T7" fmla="*/ 14 h 15"/>
                <a:gd name="T8" fmla="*/ 1 w 25"/>
                <a:gd name="T9" fmla="*/ 9 h 15"/>
                <a:gd name="T10" fmla="*/ 1 w 25"/>
                <a:gd name="T11" fmla="*/ 7 h 15"/>
                <a:gd name="T12" fmla="*/ 11 w 25"/>
                <a:gd name="T13" fmla="*/ 1 h 15"/>
                <a:gd name="T14" fmla="*/ 14 w 25"/>
                <a:gd name="T15" fmla="*/ 1 h 15"/>
                <a:gd name="T16" fmla="*/ 24 w 25"/>
                <a:gd name="T17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5">
                  <a:moveTo>
                    <a:pt x="24" y="7"/>
                  </a:moveTo>
                  <a:cubicBezTo>
                    <a:pt x="25" y="7"/>
                    <a:pt x="25" y="8"/>
                    <a:pt x="24" y="9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5"/>
                    <a:pt x="12" y="15"/>
                    <a:pt x="11" y="14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0" y="7"/>
                    <a:pt x="1" y="7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3" y="0"/>
                    <a:pt x="14" y="1"/>
                  </a:cubicBezTo>
                  <a:lnTo>
                    <a:pt x="24" y="7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0" name="íṥ1íďê">
              <a:extLst>
                <a:ext uri="{FF2B5EF4-FFF2-40B4-BE49-F238E27FC236}">
                  <a16:creationId xmlns:a16="http://schemas.microsoft.com/office/drawing/2014/main" id="{14F640DE-EC1A-405C-B510-1B6BCBF024E6}"/>
                </a:ext>
              </a:extLst>
            </p:cNvPr>
            <p:cNvSpPr/>
            <p:nvPr/>
          </p:nvSpPr>
          <p:spPr bwMode="auto">
            <a:xfrm>
              <a:off x="6935788" y="3862388"/>
              <a:ext cx="82550" cy="46038"/>
            </a:xfrm>
            <a:custGeom>
              <a:avLst/>
              <a:gdLst>
                <a:gd name="T0" fmla="*/ 24 w 25"/>
                <a:gd name="T1" fmla="*/ 6 h 14"/>
                <a:gd name="T2" fmla="*/ 24 w 25"/>
                <a:gd name="T3" fmla="*/ 8 h 14"/>
                <a:gd name="T4" fmla="*/ 15 w 25"/>
                <a:gd name="T5" fmla="*/ 14 h 14"/>
                <a:gd name="T6" fmla="*/ 11 w 25"/>
                <a:gd name="T7" fmla="*/ 14 h 14"/>
                <a:gd name="T8" fmla="*/ 1 w 25"/>
                <a:gd name="T9" fmla="*/ 8 h 14"/>
                <a:gd name="T10" fmla="*/ 1 w 25"/>
                <a:gd name="T11" fmla="*/ 6 h 14"/>
                <a:gd name="T12" fmla="*/ 11 w 25"/>
                <a:gd name="T13" fmla="*/ 0 h 14"/>
                <a:gd name="T14" fmla="*/ 15 w 25"/>
                <a:gd name="T15" fmla="*/ 0 h 14"/>
                <a:gd name="T16" fmla="*/ 24 w 25"/>
                <a:gd name="T17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4">
                  <a:moveTo>
                    <a:pt x="24" y="6"/>
                  </a:moveTo>
                  <a:cubicBezTo>
                    <a:pt x="25" y="6"/>
                    <a:pt x="25" y="7"/>
                    <a:pt x="24" y="8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4" y="14"/>
                    <a:pt x="12" y="14"/>
                    <a:pt x="11" y="14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7"/>
                    <a:pt x="1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4" y="0"/>
                    <a:pt x="15" y="0"/>
                  </a:cubicBezTo>
                  <a:lnTo>
                    <a:pt x="24" y="6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ïṣľïḑe">
              <a:extLst>
                <a:ext uri="{FF2B5EF4-FFF2-40B4-BE49-F238E27FC236}">
                  <a16:creationId xmlns:a16="http://schemas.microsoft.com/office/drawing/2014/main" id="{49520286-4505-4E58-8BF3-344BEA7BB00A}"/>
                </a:ext>
              </a:extLst>
            </p:cNvPr>
            <p:cNvSpPr/>
            <p:nvPr/>
          </p:nvSpPr>
          <p:spPr bwMode="auto">
            <a:xfrm>
              <a:off x="6991350" y="3892551"/>
              <a:ext cx="82550" cy="49213"/>
            </a:xfrm>
            <a:custGeom>
              <a:avLst/>
              <a:gdLst>
                <a:gd name="T0" fmla="*/ 24 w 25"/>
                <a:gd name="T1" fmla="*/ 7 h 15"/>
                <a:gd name="T2" fmla="*/ 24 w 25"/>
                <a:gd name="T3" fmla="*/ 9 h 15"/>
                <a:gd name="T4" fmla="*/ 14 w 25"/>
                <a:gd name="T5" fmla="*/ 14 h 15"/>
                <a:gd name="T6" fmla="*/ 11 w 25"/>
                <a:gd name="T7" fmla="*/ 14 h 15"/>
                <a:gd name="T8" fmla="*/ 1 w 25"/>
                <a:gd name="T9" fmla="*/ 9 h 15"/>
                <a:gd name="T10" fmla="*/ 1 w 25"/>
                <a:gd name="T11" fmla="*/ 7 h 15"/>
                <a:gd name="T12" fmla="*/ 11 w 25"/>
                <a:gd name="T13" fmla="*/ 1 h 15"/>
                <a:gd name="T14" fmla="*/ 14 w 25"/>
                <a:gd name="T15" fmla="*/ 1 h 15"/>
                <a:gd name="T16" fmla="*/ 24 w 25"/>
                <a:gd name="T17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5">
                  <a:moveTo>
                    <a:pt x="24" y="7"/>
                  </a:moveTo>
                  <a:cubicBezTo>
                    <a:pt x="25" y="7"/>
                    <a:pt x="25" y="8"/>
                    <a:pt x="24" y="9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5"/>
                    <a:pt x="11" y="15"/>
                    <a:pt x="11" y="14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0" y="7"/>
                    <a:pt x="1" y="7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3" y="0"/>
                    <a:pt x="14" y="1"/>
                  </a:cubicBezTo>
                  <a:lnTo>
                    <a:pt x="24" y="7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2" name="iṣḷîḑè">
              <a:extLst>
                <a:ext uri="{FF2B5EF4-FFF2-40B4-BE49-F238E27FC236}">
                  <a16:creationId xmlns:a16="http://schemas.microsoft.com/office/drawing/2014/main" id="{25CA4FFC-0950-44A8-8C9C-3B32011FD5E4}"/>
                </a:ext>
              </a:extLst>
            </p:cNvPr>
            <p:cNvSpPr/>
            <p:nvPr/>
          </p:nvSpPr>
          <p:spPr bwMode="auto">
            <a:xfrm>
              <a:off x="7048500" y="3924301"/>
              <a:ext cx="82550" cy="49213"/>
            </a:xfrm>
            <a:custGeom>
              <a:avLst/>
              <a:gdLst>
                <a:gd name="T0" fmla="*/ 24 w 25"/>
                <a:gd name="T1" fmla="*/ 7 h 15"/>
                <a:gd name="T2" fmla="*/ 24 w 25"/>
                <a:gd name="T3" fmla="*/ 9 h 15"/>
                <a:gd name="T4" fmla="*/ 14 w 25"/>
                <a:gd name="T5" fmla="*/ 14 h 15"/>
                <a:gd name="T6" fmla="*/ 10 w 25"/>
                <a:gd name="T7" fmla="*/ 14 h 15"/>
                <a:gd name="T8" fmla="*/ 1 w 25"/>
                <a:gd name="T9" fmla="*/ 9 h 15"/>
                <a:gd name="T10" fmla="*/ 1 w 25"/>
                <a:gd name="T11" fmla="*/ 7 h 15"/>
                <a:gd name="T12" fmla="*/ 11 w 25"/>
                <a:gd name="T13" fmla="*/ 1 h 15"/>
                <a:gd name="T14" fmla="*/ 14 w 25"/>
                <a:gd name="T15" fmla="*/ 1 h 15"/>
                <a:gd name="T16" fmla="*/ 24 w 25"/>
                <a:gd name="T17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5">
                  <a:moveTo>
                    <a:pt x="24" y="7"/>
                  </a:moveTo>
                  <a:cubicBezTo>
                    <a:pt x="25" y="7"/>
                    <a:pt x="25" y="8"/>
                    <a:pt x="24" y="9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5"/>
                    <a:pt x="11" y="15"/>
                    <a:pt x="10" y="14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0" y="7"/>
                    <a:pt x="1" y="7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3" y="0"/>
                    <a:pt x="14" y="1"/>
                  </a:cubicBezTo>
                  <a:lnTo>
                    <a:pt x="24" y="7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3" name="îṥḷiḍê">
              <a:extLst>
                <a:ext uri="{FF2B5EF4-FFF2-40B4-BE49-F238E27FC236}">
                  <a16:creationId xmlns:a16="http://schemas.microsoft.com/office/drawing/2014/main" id="{41290834-FF54-4D23-83BD-65BA9D54A40B}"/>
                </a:ext>
              </a:extLst>
            </p:cNvPr>
            <p:cNvSpPr/>
            <p:nvPr/>
          </p:nvSpPr>
          <p:spPr bwMode="auto">
            <a:xfrm>
              <a:off x="6886575" y="3832226"/>
              <a:ext cx="82550" cy="46038"/>
            </a:xfrm>
            <a:custGeom>
              <a:avLst/>
              <a:gdLst>
                <a:gd name="T0" fmla="*/ 24 w 25"/>
                <a:gd name="T1" fmla="*/ 6 h 14"/>
                <a:gd name="T2" fmla="*/ 24 w 25"/>
                <a:gd name="T3" fmla="*/ 8 h 14"/>
                <a:gd name="T4" fmla="*/ 14 w 25"/>
                <a:gd name="T5" fmla="*/ 14 h 14"/>
                <a:gd name="T6" fmla="*/ 11 w 25"/>
                <a:gd name="T7" fmla="*/ 14 h 14"/>
                <a:gd name="T8" fmla="*/ 1 w 25"/>
                <a:gd name="T9" fmla="*/ 8 h 14"/>
                <a:gd name="T10" fmla="*/ 1 w 25"/>
                <a:gd name="T11" fmla="*/ 6 h 14"/>
                <a:gd name="T12" fmla="*/ 11 w 25"/>
                <a:gd name="T13" fmla="*/ 0 h 14"/>
                <a:gd name="T14" fmla="*/ 15 w 25"/>
                <a:gd name="T15" fmla="*/ 0 h 14"/>
                <a:gd name="T16" fmla="*/ 24 w 25"/>
                <a:gd name="T17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4">
                  <a:moveTo>
                    <a:pt x="24" y="6"/>
                  </a:moveTo>
                  <a:cubicBezTo>
                    <a:pt x="25" y="6"/>
                    <a:pt x="25" y="7"/>
                    <a:pt x="24" y="8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4"/>
                    <a:pt x="12" y="14"/>
                    <a:pt x="11" y="14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7"/>
                    <a:pt x="1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4" y="0"/>
                    <a:pt x="15" y="0"/>
                  </a:cubicBezTo>
                  <a:lnTo>
                    <a:pt x="24" y="6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" name="íŝḻïďé">
              <a:extLst>
                <a:ext uri="{FF2B5EF4-FFF2-40B4-BE49-F238E27FC236}">
                  <a16:creationId xmlns:a16="http://schemas.microsoft.com/office/drawing/2014/main" id="{724447C1-3C63-4E74-BC16-2093D4ED2B76}"/>
                </a:ext>
              </a:extLst>
            </p:cNvPr>
            <p:cNvSpPr/>
            <p:nvPr/>
          </p:nvSpPr>
          <p:spPr bwMode="auto">
            <a:xfrm>
              <a:off x="6896100" y="3770313"/>
              <a:ext cx="82550" cy="46038"/>
            </a:xfrm>
            <a:custGeom>
              <a:avLst/>
              <a:gdLst>
                <a:gd name="T0" fmla="*/ 24 w 25"/>
                <a:gd name="T1" fmla="*/ 6 h 14"/>
                <a:gd name="T2" fmla="*/ 24 w 25"/>
                <a:gd name="T3" fmla="*/ 8 h 14"/>
                <a:gd name="T4" fmla="*/ 14 w 25"/>
                <a:gd name="T5" fmla="*/ 14 h 14"/>
                <a:gd name="T6" fmla="*/ 11 w 25"/>
                <a:gd name="T7" fmla="*/ 14 h 14"/>
                <a:gd name="T8" fmla="*/ 1 w 25"/>
                <a:gd name="T9" fmla="*/ 8 h 14"/>
                <a:gd name="T10" fmla="*/ 1 w 25"/>
                <a:gd name="T11" fmla="*/ 6 h 14"/>
                <a:gd name="T12" fmla="*/ 11 w 25"/>
                <a:gd name="T13" fmla="*/ 0 h 14"/>
                <a:gd name="T14" fmla="*/ 14 w 25"/>
                <a:gd name="T15" fmla="*/ 0 h 14"/>
                <a:gd name="T16" fmla="*/ 24 w 25"/>
                <a:gd name="T17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4">
                  <a:moveTo>
                    <a:pt x="24" y="6"/>
                  </a:moveTo>
                  <a:cubicBezTo>
                    <a:pt x="25" y="7"/>
                    <a:pt x="25" y="7"/>
                    <a:pt x="24" y="8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4"/>
                    <a:pt x="12" y="14"/>
                    <a:pt x="11" y="14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0"/>
                    <a:pt x="14" y="0"/>
                  </a:cubicBezTo>
                  <a:lnTo>
                    <a:pt x="24" y="6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5" name="iślîḍé">
              <a:extLst>
                <a:ext uri="{FF2B5EF4-FFF2-40B4-BE49-F238E27FC236}">
                  <a16:creationId xmlns:a16="http://schemas.microsoft.com/office/drawing/2014/main" id="{39C3B63F-FD98-4A7D-89C1-B2A8483629D8}"/>
                </a:ext>
              </a:extLst>
            </p:cNvPr>
            <p:cNvSpPr/>
            <p:nvPr/>
          </p:nvSpPr>
          <p:spPr bwMode="auto">
            <a:xfrm>
              <a:off x="6846888" y="3740151"/>
              <a:ext cx="82550" cy="49213"/>
            </a:xfrm>
            <a:custGeom>
              <a:avLst/>
              <a:gdLst>
                <a:gd name="T0" fmla="*/ 24 w 25"/>
                <a:gd name="T1" fmla="*/ 6 h 15"/>
                <a:gd name="T2" fmla="*/ 24 w 25"/>
                <a:gd name="T3" fmla="*/ 8 h 15"/>
                <a:gd name="T4" fmla="*/ 14 w 25"/>
                <a:gd name="T5" fmla="*/ 14 h 15"/>
                <a:gd name="T6" fmla="*/ 11 w 25"/>
                <a:gd name="T7" fmla="*/ 14 h 15"/>
                <a:gd name="T8" fmla="*/ 1 w 25"/>
                <a:gd name="T9" fmla="*/ 9 h 15"/>
                <a:gd name="T10" fmla="*/ 1 w 25"/>
                <a:gd name="T11" fmla="*/ 7 h 15"/>
                <a:gd name="T12" fmla="*/ 11 w 25"/>
                <a:gd name="T13" fmla="*/ 1 h 15"/>
                <a:gd name="T14" fmla="*/ 14 w 25"/>
                <a:gd name="T15" fmla="*/ 1 h 15"/>
                <a:gd name="T16" fmla="*/ 24 w 25"/>
                <a:gd name="T17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5">
                  <a:moveTo>
                    <a:pt x="24" y="6"/>
                  </a:moveTo>
                  <a:cubicBezTo>
                    <a:pt x="25" y="7"/>
                    <a:pt x="25" y="8"/>
                    <a:pt x="24" y="8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5"/>
                    <a:pt x="12" y="15"/>
                    <a:pt x="11" y="14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0" y="7"/>
                    <a:pt x="1" y="7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4" y="0"/>
                    <a:pt x="14" y="1"/>
                  </a:cubicBezTo>
                  <a:lnTo>
                    <a:pt x="24" y="6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6" name="îŝľiḓê">
              <a:extLst>
                <a:ext uri="{FF2B5EF4-FFF2-40B4-BE49-F238E27FC236}">
                  <a16:creationId xmlns:a16="http://schemas.microsoft.com/office/drawing/2014/main" id="{CDF84CB9-FD74-45E9-9092-FA4B043BEB87}"/>
                </a:ext>
              </a:extLst>
            </p:cNvPr>
            <p:cNvSpPr/>
            <p:nvPr/>
          </p:nvSpPr>
          <p:spPr bwMode="auto">
            <a:xfrm>
              <a:off x="6797675" y="3713163"/>
              <a:ext cx="82550" cy="47625"/>
            </a:xfrm>
            <a:custGeom>
              <a:avLst/>
              <a:gdLst>
                <a:gd name="T0" fmla="*/ 24 w 25"/>
                <a:gd name="T1" fmla="*/ 6 h 14"/>
                <a:gd name="T2" fmla="*/ 24 w 25"/>
                <a:gd name="T3" fmla="*/ 8 h 14"/>
                <a:gd name="T4" fmla="*/ 14 w 25"/>
                <a:gd name="T5" fmla="*/ 14 h 14"/>
                <a:gd name="T6" fmla="*/ 11 w 25"/>
                <a:gd name="T7" fmla="*/ 14 h 14"/>
                <a:gd name="T8" fmla="*/ 1 w 25"/>
                <a:gd name="T9" fmla="*/ 8 h 14"/>
                <a:gd name="T10" fmla="*/ 1 w 25"/>
                <a:gd name="T11" fmla="*/ 6 h 14"/>
                <a:gd name="T12" fmla="*/ 11 w 25"/>
                <a:gd name="T13" fmla="*/ 0 h 14"/>
                <a:gd name="T14" fmla="*/ 15 w 25"/>
                <a:gd name="T15" fmla="*/ 0 h 14"/>
                <a:gd name="T16" fmla="*/ 24 w 25"/>
                <a:gd name="T17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4">
                  <a:moveTo>
                    <a:pt x="24" y="6"/>
                  </a:moveTo>
                  <a:cubicBezTo>
                    <a:pt x="25" y="6"/>
                    <a:pt x="25" y="7"/>
                    <a:pt x="24" y="8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4"/>
                    <a:pt x="12" y="14"/>
                    <a:pt x="11" y="14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4" y="0"/>
                    <a:pt x="15" y="0"/>
                  </a:cubicBezTo>
                  <a:lnTo>
                    <a:pt x="24" y="6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7" name="îṥḻïḓê">
              <a:extLst>
                <a:ext uri="{FF2B5EF4-FFF2-40B4-BE49-F238E27FC236}">
                  <a16:creationId xmlns:a16="http://schemas.microsoft.com/office/drawing/2014/main" id="{271C98FE-D261-4D42-8EBD-69624F9336B1}"/>
                </a:ext>
              </a:extLst>
            </p:cNvPr>
            <p:cNvSpPr/>
            <p:nvPr/>
          </p:nvSpPr>
          <p:spPr bwMode="auto">
            <a:xfrm>
              <a:off x="6748463" y="3684588"/>
              <a:ext cx="82550" cy="46038"/>
            </a:xfrm>
            <a:custGeom>
              <a:avLst/>
              <a:gdLst>
                <a:gd name="T0" fmla="*/ 24 w 25"/>
                <a:gd name="T1" fmla="*/ 6 h 14"/>
                <a:gd name="T2" fmla="*/ 24 w 25"/>
                <a:gd name="T3" fmla="*/ 8 h 14"/>
                <a:gd name="T4" fmla="*/ 14 w 25"/>
                <a:gd name="T5" fmla="*/ 14 h 14"/>
                <a:gd name="T6" fmla="*/ 11 w 25"/>
                <a:gd name="T7" fmla="*/ 14 h 14"/>
                <a:gd name="T8" fmla="*/ 1 w 25"/>
                <a:gd name="T9" fmla="*/ 8 h 14"/>
                <a:gd name="T10" fmla="*/ 1 w 25"/>
                <a:gd name="T11" fmla="*/ 6 h 14"/>
                <a:gd name="T12" fmla="*/ 11 w 25"/>
                <a:gd name="T13" fmla="*/ 1 h 14"/>
                <a:gd name="T14" fmla="*/ 15 w 25"/>
                <a:gd name="T15" fmla="*/ 1 h 14"/>
                <a:gd name="T16" fmla="*/ 24 w 25"/>
                <a:gd name="T17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4">
                  <a:moveTo>
                    <a:pt x="24" y="6"/>
                  </a:moveTo>
                  <a:cubicBezTo>
                    <a:pt x="25" y="7"/>
                    <a:pt x="25" y="8"/>
                    <a:pt x="24" y="8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2" y="14"/>
                    <a:pt x="11" y="14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4" y="0"/>
                    <a:pt x="15" y="1"/>
                  </a:cubicBezTo>
                  <a:lnTo>
                    <a:pt x="24" y="6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8" name="íS1îḋè">
              <a:extLst>
                <a:ext uri="{FF2B5EF4-FFF2-40B4-BE49-F238E27FC236}">
                  <a16:creationId xmlns:a16="http://schemas.microsoft.com/office/drawing/2014/main" id="{52EEFE53-52D3-44DC-9003-4707F420E469}"/>
                </a:ext>
              </a:extLst>
            </p:cNvPr>
            <p:cNvSpPr/>
            <p:nvPr/>
          </p:nvSpPr>
          <p:spPr bwMode="auto">
            <a:xfrm>
              <a:off x="6700838" y="3654426"/>
              <a:ext cx="79375" cy="49213"/>
            </a:xfrm>
            <a:custGeom>
              <a:avLst/>
              <a:gdLst>
                <a:gd name="T0" fmla="*/ 24 w 24"/>
                <a:gd name="T1" fmla="*/ 7 h 15"/>
                <a:gd name="T2" fmla="*/ 24 w 24"/>
                <a:gd name="T3" fmla="*/ 9 h 15"/>
                <a:gd name="T4" fmla="*/ 14 w 24"/>
                <a:gd name="T5" fmla="*/ 14 h 15"/>
                <a:gd name="T6" fmla="*/ 10 w 24"/>
                <a:gd name="T7" fmla="*/ 14 h 15"/>
                <a:gd name="T8" fmla="*/ 1 w 24"/>
                <a:gd name="T9" fmla="*/ 9 h 15"/>
                <a:gd name="T10" fmla="*/ 1 w 24"/>
                <a:gd name="T11" fmla="*/ 7 h 15"/>
                <a:gd name="T12" fmla="*/ 10 w 24"/>
                <a:gd name="T13" fmla="*/ 1 h 15"/>
                <a:gd name="T14" fmla="*/ 14 w 24"/>
                <a:gd name="T15" fmla="*/ 1 h 15"/>
                <a:gd name="T16" fmla="*/ 24 w 24"/>
                <a:gd name="T17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15">
                  <a:moveTo>
                    <a:pt x="24" y="7"/>
                  </a:moveTo>
                  <a:cubicBezTo>
                    <a:pt x="24" y="7"/>
                    <a:pt x="24" y="8"/>
                    <a:pt x="24" y="9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5"/>
                    <a:pt x="11" y="15"/>
                    <a:pt x="10" y="14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0" y="7"/>
                    <a:pt x="1" y="7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0"/>
                    <a:pt x="13" y="0"/>
                    <a:pt x="14" y="1"/>
                  </a:cubicBezTo>
                  <a:lnTo>
                    <a:pt x="24" y="7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9" name="íś1iďe">
              <a:extLst>
                <a:ext uri="{FF2B5EF4-FFF2-40B4-BE49-F238E27FC236}">
                  <a16:creationId xmlns:a16="http://schemas.microsoft.com/office/drawing/2014/main" id="{FB8959E3-D9AF-480F-AE4E-FD9527C2A1C1}"/>
                </a:ext>
              </a:extLst>
            </p:cNvPr>
            <p:cNvSpPr/>
            <p:nvPr/>
          </p:nvSpPr>
          <p:spPr bwMode="auto">
            <a:xfrm>
              <a:off x="6651625" y="3629026"/>
              <a:ext cx="82550" cy="46038"/>
            </a:xfrm>
            <a:custGeom>
              <a:avLst/>
              <a:gdLst>
                <a:gd name="T0" fmla="*/ 24 w 25"/>
                <a:gd name="T1" fmla="*/ 6 h 14"/>
                <a:gd name="T2" fmla="*/ 24 w 25"/>
                <a:gd name="T3" fmla="*/ 8 h 14"/>
                <a:gd name="T4" fmla="*/ 14 w 25"/>
                <a:gd name="T5" fmla="*/ 14 h 14"/>
                <a:gd name="T6" fmla="*/ 10 w 25"/>
                <a:gd name="T7" fmla="*/ 14 h 14"/>
                <a:gd name="T8" fmla="*/ 1 w 25"/>
                <a:gd name="T9" fmla="*/ 8 h 14"/>
                <a:gd name="T10" fmla="*/ 1 w 25"/>
                <a:gd name="T11" fmla="*/ 6 h 14"/>
                <a:gd name="T12" fmla="*/ 11 w 25"/>
                <a:gd name="T13" fmla="*/ 0 h 14"/>
                <a:gd name="T14" fmla="*/ 14 w 25"/>
                <a:gd name="T15" fmla="*/ 0 h 14"/>
                <a:gd name="T16" fmla="*/ 24 w 25"/>
                <a:gd name="T17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4">
                  <a:moveTo>
                    <a:pt x="24" y="6"/>
                  </a:moveTo>
                  <a:cubicBezTo>
                    <a:pt x="25" y="6"/>
                    <a:pt x="25" y="7"/>
                    <a:pt x="24" y="8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4"/>
                    <a:pt x="11" y="14"/>
                    <a:pt x="10" y="14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3" y="0"/>
                    <a:pt x="14" y="0"/>
                  </a:cubicBezTo>
                  <a:lnTo>
                    <a:pt x="24" y="6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0" name="isļîďè">
              <a:extLst>
                <a:ext uri="{FF2B5EF4-FFF2-40B4-BE49-F238E27FC236}">
                  <a16:creationId xmlns:a16="http://schemas.microsoft.com/office/drawing/2014/main" id="{8253C9AA-AD5B-4D1E-82C6-9114DED60886}"/>
                </a:ext>
              </a:extLst>
            </p:cNvPr>
            <p:cNvSpPr/>
            <p:nvPr/>
          </p:nvSpPr>
          <p:spPr bwMode="auto">
            <a:xfrm>
              <a:off x="6519863" y="3617913"/>
              <a:ext cx="82550" cy="46038"/>
            </a:xfrm>
            <a:custGeom>
              <a:avLst/>
              <a:gdLst>
                <a:gd name="T0" fmla="*/ 24 w 25"/>
                <a:gd name="T1" fmla="*/ 6 h 14"/>
                <a:gd name="T2" fmla="*/ 24 w 25"/>
                <a:gd name="T3" fmla="*/ 8 h 14"/>
                <a:gd name="T4" fmla="*/ 14 w 25"/>
                <a:gd name="T5" fmla="*/ 14 h 14"/>
                <a:gd name="T6" fmla="*/ 11 w 25"/>
                <a:gd name="T7" fmla="*/ 14 h 14"/>
                <a:gd name="T8" fmla="*/ 1 w 25"/>
                <a:gd name="T9" fmla="*/ 8 h 14"/>
                <a:gd name="T10" fmla="*/ 1 w 25"/>
                <a:gd name="T11" fmla="*/ 6 h 14"/>
                <a:gd name="T12" fmla="*/ 11 w 25"/>
                <a:gd name="T13" fmla="*/ 0 h 14"/>
                <a:gd name="T14" fmla="*/ 15 w 25"/>
                <a:gd name="T15" fmla="*/ 0 h 14"/>
                <a:gd name="T16" fmla="*/ 24 w 25"/>
                <a:gd name="T17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4">
                  <a:moveTo>
                    <a:pt x="24" y="6"/>
                  </a:moveTo>
                  <a:cubicBezTo>
                    <a:pt x="25" y="6"/>
                    <a:pt x="25" y="7"/>
                    <a:pt x="24" y="8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4"/>
                    <a:pt x="12" y="14"/>
                    <a:pt x="11" y="14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4" y="0"/>
                    <a:pt x="15" y="0"/>
                  </a:cubicBezTo>
                  <a:lnTo>
                    <a:pt x="24" y="6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1" name="ïṣ1iďê">
              <a:extLst>
                <a:ext uri="{FF2B5EF4-FFF2-40B4-BE49-F238E27FC236}">
                  <a16:creationId xmlns:a16="http://schemas.microsoft.com/office/drawing/2014/main" id="{BDD31E49-C24E-4E86-BF9B-346B91A35F7E}"/>
                </a:ext>
              </a:extLst>
            </p:cNvPr>
            <p:cNvSpPr/>
            <p:nvPr/>
          </p:nvSpPr>
          <p:spPr bwMode="auto">
            <a:xfrm>
              <a:off x="6470650" y="3589338"/>
              <a:ext cx="82550" cy="49213"/>
            </a:xfrm>
            <a:custGeom>
              <a:avLst/>
              <a:gdLst>
                <a:gd name="T0" fmla="*/ 24 w 25"/>
                <a:gd name="T1" fmla="*/ 6 h 15"/>
                <a:gd name="T2" fmla="*/ 24 w 25"/>
                <a:gd name="T3" fmla="*/ 8 h 15"/>
                <a:gd name="T4" fmla="*/ 14 w 25"/>
                <a:gd name="T5" fmla="*/ 14 h 15"/>
                <a:gd name="T6" fmla="*/ 11 w 25"/>
                <a:gd name="T7" fmla="*/ 14 h 15"/>
                <a:gd name="T8" fmla="*/ 1 w 25"/>
                <a:gd name="T9" fmla="*/ 9 h 15"/>
                <a:gd name="T10" fmla="*/ 1 w 25"/>
                <a:gd name="T11" fmla="*/ 7 h 15"/>
                <a:gd name="T12" fmla="*/ 11 w 25"/>
                <a:gd name="T13" fmla="*/ 1 h 15"/>
                <a:gd name="T14" fmla="*/ 15 w 25"/>
                <a:gd name="T15" fmla="*/ 1 h 15"/>
                <a:gd name="T16" fmla="*/ 24 w 25"/>
                <a:gd name="T17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5">
                  <a:moveTo>
                    <a:pt x="24" y="6"/>
                  </a:moveTo>
                  <a:cubicBezTo>
                    <a:pt x="25" y="7"/>
                    <a:pt x="25" y="8"/>
                    <a:pt x="24" y="8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5"/>
                    <a:pt x="12" y="15"/>
                    <a:pt x="11" y="14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0" y="7"/>
                    <a:pt x="1" y="7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4" y="0"/>
                    <a:pt x="15" y="1"/>
                  </a:cubicBezTo>
                  <a:lnTo>
                    <a:pt x="24" y="6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2" name="ïŝḻïḓê">
              <a:extLst>
                <a:ext uri="{FF2B5EF4-FFF2-40B4-BE49-F238E27FC236}">
                  <a16:creationId xmlns:a16="http://schemas.microsoft.com/office/drawing/2014/main" id="{52848EF6-DA97-4D91-A417-A8A842D5A831}"/>
                </a:ext>
              </a:extLst>
            </p:cNvPr>
            <p:cNvSpPr/>
            <p:nvPr/>
          </p:nvSpPr>
          <p:spPr bwMode="auto">
            <a:xfrm>
              <a:off x="6421438" y="3562351"/>
              <a:ext cx="82550" cy="46038"/>
            </a:xfrm>
            <a:custGeom>
              <a:avLst/>
              <a:gdLst>
                <a:gd name="T0" fmla="*/ 24 w 25"/>
                <a:gd name="T1" fmla="*/ 6 h 14"/>
                <a:gd name="T2" fmla="*/ 24 w 25"/>
                <a:gd name="T3" fmla="*/ 8 h 14"/>
                <a:gd name="T4" fmla="*/ 15 w 25"/>
                <a:gd name="T5" fmla="*/ 13 h 14"/>
                <a:gd name="T6" fmla="*/ 11 w 25"/>
                <a:gd name="T7" fmla="*/ 13 h 14"/>
                <a:gd name="T8" fmla="*/ 1 w 25"/>
                <a:gd name="T9" fmla="*/ 8 h 14"/>
                <a:gd name="T10" fmla="*/ 1 w 25"/>
                <a:gd name="T11" fmla="*/ 6 h 14"/>
                <a:gd name="T12" fmla="*/ 11 w 25"/>
                <a:gd name="T13" fmla="*/ 0 h 14"/>
                <a:gd name="T14" fmla="*/ 15 w 25"/>
                <a:gd name="T15" fmla="*/ 0 h 14"/>
                <a:gd name="T16" fmla="*/ 24 w 25"/>
                <a:gd name="T17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4">
                  <a:moveTo>
                    <a:pt x="24" y="6"/>
                  </a:moveTo>
                  <a:cubicBezTo>
                    <a:pt x="25" y="6"/>
                    <a:pt x="25" y="7"/>
                    <a:pt x="24" y="8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4"/>
                    <a:pt x="12" y="14"/>
                    <a:pt x="11" y="13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4" y="0"/>
                    <a:pt x="15" y="0"/>
                  </a:cubicBezTo>
                  <a:lnTo>
                    <a:pt x="24" y="6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3" name="ïṩḻiḑê">
              <a:extLst>
                <a:ext uri="{FF2B5EF4-FFF2-40B4-BE49-F238E27FC236}">
                  <a16:creationId xmlns:a16="http://schemas.microsoft.com/office/drawing/2014/main" id="{8FEEF232-8ACD-44B8-A297-309EF502F220}"/>
                </a:ext>
              </a:extLst>
            </p:cNvPr>
            <p:cNvSpPr/>
            <p:nvPr/>
          </p:nvSpPr>
          <p:spPr bwMode="auto">
            <a:xfrm>
              <a:off x="6651625" y="3568701"/>
              <a:ext cx="82550" cy="46038"/>
            </a:xfrm>
            <a:custGeom>
              <a:avLst/>
              <a:gdLst>
                <a:gd name="T0" fmla="*/ 24 w 25"/>
                <a:gd name="T1" fmla="*/ 6 h 14"/>
                <a:gd name="T2" fmla="*/ 24 w 25"/>
                <a:gd name="T3" fmla="*/ 8 h 14"/>
                <a:gd name="T4" fmla="*/ 14 w 25"/>
                <a:gd name="T5" fmla="*/ 14 h 14"/>
                <a:gd name="T6" fmla="*/ 11 w 25"/>
                <a:gd name="T7" fmla="*/ 14 h 14"/>
                <a:gd name="T8" fmla="*/ 1 w 25"/>
                <a:gd name="T9" fmla="*/ 8 h 14"/>
                <a:gd name="T10" fmla="*/ 1 w 25"/>
                <a:gd name="T11" fmla="*/ 6 h 14"/>
                <a:gd name="T12" fmla="*/ 11 w 25"/>
                <a:gd name="T13" fmla="*/ 0 h 14"/>
                <a:gd name="T14" fmla="*/ 15 w 25"/>
                <a:gd name="T15" fmla="*/ 0 h 14"/>
                <a:gd name="T16" fmla="*/ 24 w 25"/>
                <a:gd name="T17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4">
                  <a:moveTo>
                    <a:pt x="24" y="6"/>
                  </a:moveTo>
                  <a:cubicBezTo>
                    <a:pt x="25" y="6"/>
                    <a:pt x="25" y="7"/>
                    <a:pt x="24" y="8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4"/>
                    <a:pt x="12" y="14"/>
                    <a:pt x="11" y="14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7"/>
                    <a:pt x="1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4" y="0"/>
                    <a:pt x="15" y="0"/>
                  </a:cubicBezTo>
                  <a:lnTo>
                    <a:pt x="24" y="6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4" name="îṥḻîḋe">
              <a:extLst>
                <a:ext uri="{FF2B5EF4-FFF2-40B4-BE49-F238E27FC236}">
                  <a16:creationId xmlns:a16="http://schemas.microsoft.com/office/drawing/2014/main" id="{F141EBF8-ABB8-4066-940B-8F8A8CC1AC6C}"/>
                </a:ext>
              </a:extLst>
            </p:cNvPr>
            <p:cNvSpPr/>
            <p:nvPr/>
          </p:nvSpPr>
          <p:spPr bwMode="auto">
            <a:xfrm>
              <a:off x="7110413" y="3697288"/>
              <a:ext cx="142875" cy="79375"/>
            </a:xfrm>
            <a:custGeom>
              <a:avLst/>
              <a:gdLst>
                <a:gd name="T0" fmla="*/ 42 w 43"/>
                <a:gd name="T1" fmla="*/ 16 h 24"/>
                <a:gd name="T2" fmla="*/ 42 w 43"/>
                <a:gd name="T3" fmla="*/ 18 h 24"/>
                <a:gd name="T4" fmla="*/ 32 w 43"/>
                <a:gd name="T5" fmla="*/ 24 h 24"/>
                <a:gd name="T6" fmla="*/ 28 w 43"/>
                <a:gd name="T7" fmla="*/ 24 h 24"/>
                <a:gd name="T8" fmla="*/ 1 w 43"/>
                <a:gd name="T9" fmla="*/ 8 h 24"/>
                <a:gd name="T10" fmla="*/ 1 w 43"/>
                <a:gd name="T11" fmla="*/ 6 h 24"/>
                <a:gd name="T12" fmla="*/ 11 w 43"/>
                <a:gd name="T13" fmla="*/ 0 h 24"/>
                <a:gd name="T14" fmla="*/ 14 w 43"/>
                <a:gd name="T15" fmla="*/ 0 h 24"/>
                <a:gd name="T16" fmla="*/ 42 w 43"/>
                <a:gd name="T17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24">
                  <a:moveTo>
                    <a:pt x="42" y="16"/>
                  </a:moveTo>
                  <a:cubicBezTo>
                    <a:pt x="43" y="17"/>
                    <a:pt x="43" y="17"/>
                    <a:pt x="42" y="18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1" y="24"/>
                    <a:pt x="29" y="24"/>
                    <a:pt x="28" y="24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7"/>
                    <a:pt x="1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0"/>
                    <a:pt x="14" y="0"/>
                  </a:cubicBezTo>
                  <a:lnTo>
                    <a:pt x="42" y="16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5" name="íṩḷídé">
              <a:extLst>
                <a:ext uri="{FF2B5EF4-FFF2-40B4-BE49-F238E27FC236}">
                  <a16:creationId xmlns:a16="http://schemas.microsoft.com/office/drawing/2014/main" id="{D270A6F6-1EFC-4534-9E98-07CAE44A111A}"/>
                </a:ext>
              </a:extLst>
            </p:cNvPr>
            <p:cNvSpPr/>
            <p:nvPr/>
          </p:nvSpPr>
          <p:spPr bwMode="auto">
            <a:xfrm>
              <a:off x="6996113" y="3632201"/>
              <a:ext cx="141288" cy="77788"/>
            </a:xfrm>
            <a:custGeom>
              <a:avLst/>
              <a:gdLst>
                <a:gd name="T0" fmla="*/ 42 w 43"/>
                <a:gd name="T1" fmla="*/ 16 h 24"/>
                <a:gd name="T2" fmla="*/ 42 w 43"/>
                <a:gd name="T3" fmla="*/ 18 h 24"/>
                <a:gd name="T4" fmla="*/ 32 w 43"/>
                <a:gd name="T5" fmla="*/ 24 h 24"/>
                <a:gd name="T6" fmla="*/ 29 w 43"/>
                <a:gd name="T7" fmla="*/ 24 h 24"/>
                <a:gd name="T8" fmla="*/ 1 w 43"/>
                <a:gd name="T9" fmla="*/ 8 h 24"/>
                <a:gd name="T10" fmla="*/ 1 w 43"/>
                <a:gd name="T11" fmla="*/ 6 h 24"/>
                <a:gd name="T12" fmla="*/ 11 w 43"/>
                <a:gd name="T13" fmla="*/ 0 h 24"/>
                <a:gd name="T14" fmla="*/ 15 w 43"/>
                <a:gd name="T15" fmla="*/ 0 h 24"/>
                <a:gd name="T16" fmla="*/ 42 w 43"/>
                <a:gd name="T17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24">
                  <a:moveTo>
                    <a:pt x="42" y="16"/>
                  </a:moveTo>
                  <a:cubicBezTo>
                    <a:pt x="43" y="17"/>
                    <a:pt x="43" y="17"/>
                    <a:pt x="42" y="18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1" y="24"/>
                    <a:pt x="30" y="24"/>
                    <a:pt x="29" y="24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4" y="0"/>
                    <a:pt x="15" y="0"/>
                  </a:cubicBezTo>
                  <a:lnTo>
                    <a:pt x="42" y="16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6" name="íṧḷîde">
              <a:extLst>
                <a:ext uri="{FF2B5EF4-FFF2-40B4-BE49-F238E27FC236}">
                  <a16:creationId xmlns:a16="http://schemas.microsoft.com/office/drawing/2014/main" id="{C37AE54C-8AE6-4D08-B921-A2DF2C527261}"/>
                </a:ext>
              </a:extLst>
            </p:cNvPr>
            <p:cNvSpPr/>
            <p:nvPr/>
          </p:nvSpPr>
          <p:spPr bwMode="auto">
            <a:xfrm>
              <a:off x="6883400" y="3565526"/>
              <a:ext cx="138113" cy="79375"/>
            </a:xfrm>
            <a:custGeom>
              <a:avLst/>
              <a:gdLst>
                <a:gd name="T0" fmla="*/ 41 w 42"/>
                <a:gd name="T1" fmla="*/ 16 h 24"/>
                <a:gd name="T2" fmla="*/ 41 w 42"/>
                <a:gd name="T3" fmla="*/ 18 h 24"/>
                <a:gd name="T4" fmla="*/ 31 w 42"/>
                <a:gd name="T5" fmla="*/ 24 h 24"/>
                <a:gd name="T6" fmla="*/ 28 w 42"/>
                <a:gd name="T7" fmla="*/ 24 h 24"/>
                <a:gd name="T8" fmla="*/ 0 w 42"/>
                <a:gd name="T9" fmla="*/ 8 h 24"/>
                <a:gd name="T10" fmla="*/ 0 w 42"/>
                <a:gd name="T11" fmla="*/ 6 h 24"/>
                <a:gd name="T12" fmla="*/ 10 w 42"/>
                <a:gd name="T13" fmla="*/ 0 h 24"/>
                <a:gd name="T14" fmla="*/ 14 w 42"/>
                <a:gd name="T15" fmla="*/ 0 h 24"/>
                <a:gd name="T16" fmla="*/ 41 w 42"/>
                <a:gd name="T17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24">
                  <a:moveTo>
                    <a:pt x="41" y="16"/>
                  </a:moveTo>
                  <a:cubicBezTo>
                    <a:pt x="42" y="16"/>
                    <a:pt x="42" y="17"/>
                    <a:pt x="41" y="18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0" y="24"/>
                    <a:pt x="29" y="24"/>
                    <a:pt x="28" y="2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6"/>
                    <a:pt x="0" y="6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3" y="0"/>
                    <a:pt x="14" y="0"/>
                  </a:cubicBezTo>
                  <a:lnTo>
                    <a:pt x="41" y="16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7" name="îS1iḓé">
              <a:extLst>
                <a:ext uri="{FF2B5EF4-FFF2-40B4-BE49-F238E27FC236}">
                  <a16:creationId xmlns:a16="http://schemas.microsoft.com/office/drawing/2014/main" id="{3B0427D5-1B94-4DEE-8252-07C41681696F}"/>
                </a:ext>
              </a:extLst>
            </p:cNvPr>
            <p:cNvSpPr/>
            <p:nvPr/>
          </p:nvSpPr>
          <p:spPr bwMode="auto">
            <a:xfrm>
              <a:off x="6767513" y="3495676"/>
              <a:ext cx="138113" cy="82550"/>
            </a:xfrm>
            <a:custGeom>
              <a:avLst/>
              <a:gdLst>
                <a:gd name="T0" fmla="*/ 41 w 42"/>
                <a:gd name="T1" fmla="*/ 17 h 25"/>
                <a:gd name="T2" fmla="*/ 41 w 42"/>
                <a:gd name="T3" fmla="*/ 19 h 25"/>
                <a:gd name="T4" fmla="*/ 32 w 42"/>
                <a:gd name="T5" fmla="*/ 25 h 25"/>
                <a:gd name="T6" fmla="*/ 28 w 42"/>
                <a:gd name="T7" fmla="*/ 25 h 25"/>
                <a:gd name="T8" fmla="*/ 1 w 42"/>
                <a:gd name="T9" fmla="*/ 9 h 25"/>
                <a:gd name="T10" fmla="*/ 1 w 42"/>
                <a:gd name="T11" fmla="*/ 7 h 25"/>
                <a:gd name="T12" fmla="*/ 11 w 42"/>
                <a:gd name="T13" fmla="*/ 1 h 25"/>
                <a:gd name="T14" fmla="*/ 14 w 42"/>
                <a:gd name="T15" fmla="*/ 1 h 25"/>
                <a:gd name="T16" fmla="*/ 41 w 42"/>
                <a:gd name="T17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25">
                  <a:moveTo>
                    <a:pt x="41" y="17"/>
                  </a:moveTo>
                  <a:cubicBezTo>
                    <a:pt x="42" y="17"/>
                    <a:pt x="42" y="18"/>
                    <a:pt x="41" y="19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1" y="25"/>
                    <a:pt x="29" y="25"/>
                    <a:pt x="28" y="25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0" y="7"/>
                    <a:pt x="1" y="7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3" y="0"/>
                    <a:pt x="14" y="1"/>
                  </a:cubicBezTo>
                  <a:lnTo>
                    <a:pt x="41" y="17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8" name="îṡļiḋè">
              <a:extLst>
                <a:ext uri="{FF2B5EF4-FFF2-40B4-BE49-F238E27FC236}">
                  <a16:creationId xmlns:a16="http://schemas.microsoft.com/office/drawing/2014/main" id="{67979F4D-D04A-4531-86B7-433EC76F079E}"/>
                </a:ext>
              </a:extLst>
            </p:cNvPr>
            <p:cNvSpPr/>
            <p:nvPr/>
          </p:nvSpPr>
          <p:spPr bwMode="auto">
            <a:xfrm>
              <a:off x="7107238" y="3829051"/>
              <a:ext cx="139700" cy="82550"/>
            </a:xfrm>
            <a:custGeom>
              <a:avLst/>
              <a:gdLst>
                <a:gd name="T0" fmla="*/ 41 w 42"/>
                <a:gd name="T1" fmla="*/ 17 h 25"/>
                <a:gd name="T2" fmla="*/ 41 w 42"/>
                <a:gd name="T3" fmla="*/ 19 h 25"/>
                <a:gd name="T4" fmla="*/ 31 w 42"/>
                <a:gd name="T5" fmla="*/ 24 h 25"/>
                <a:gd name="T6" fmla="*/ 28 w 42"/>
                <a:gd name="T7" fmla="*/ 24 h 25"/>
                <a:gd name="T8" fmla="*/ 1 w 42"/>
                <a:gd name="T9" fmla="*/ 9 h 25"/>
                <a:gd name="T10" fmla="*/ 1 w 42"/>
                <a:gd name="T11" fmla="*/ 7 h 25"/>
                <a:gd name="T12" fmla="*/ 10 w 42"/>
                <a:gd name="T13" fmla="*/ 1 h 25"/>
                <a:gd name="T14" fmla="*/ 14 w 42"/>
                <a:gd name="T15" fmla="*/ 1 h 25"/>
                <a:gd name="T16" fmla="*/ 41 w 42"/>
                <a:gd name="T17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25">
                  <a:moveTo>
                    <a:pt x="41" y="17"/>
                  </a:moveTo>
                  <a:cubicBezTo>
                    <a:pt x="42" y="17"/>
                    <a:pt x="42" y="18"/>
                    <a:pt x="41" y="19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0" y="25"/>
                    <a:pt x="29" y="25"/>
                    <a:pt x="28" y="24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0" y="7"/>
                    <a:pt x="1" y="7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0"/>
                    <a:pt x="13" y="0"/>
                    <a:pt x="14" y="1"/>
                  </a:cubicBezTo>
                  <a:lnTo>
                    <a:pt x="41" y="17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9" name="işļîdè">
              <a:extLst>
                <a:ext uri="{FF2B5EF4-FFF2-40B4-BE49-F238E27FC236}">
                  <a16:creationId xmlns:a16="http://schemas.microsoft.com/office/drawing/2014/main" id="{80CE0018-EA87-4C7F-9DE7-1FF5B4EF49C8}"/>
                </a:ext>
              </a:extLst>
            </p:cNvPr>
            <p:cNvSpPr/>
            <p:nvPr/>
          </p:nvSpPr>
          <p:spPr bwMode="auto">
            <a:xfrm>
              <a:off x="7051675" y="3862388"/>
              <a:ext cx="141288" cy="82550"/>
            </a:xfrm>
            <a:custGeom>
              <a:avLst/>
              <a:gdLst>
                <a:gd name="T0" fmla="*/ 42 w 43"/>
                <a:gd name="T1" fmla="*/ 16 h 25"/>
                <a:gd name="T2" fmla="*/ 42 w 43"/>
                <a:gd name="T3" fmla="*/ 18 h 25"/>
                <a:gd name="T4" fmla="*/ 32 w 43"/>
                <a:gd name="T5" fmla="*/ 24 h 25"/>
                <a:gd name="T6" fmla="*/ 28 w 43"/>
                <a:gd name="T7" fmla="*/ 24 h 25"/>
                <a:gd name="T8" fmla="*/ 1 w 43"/>
                <a:gd name="T9" fmla="*/ 8 h 25"/>
                <a:gd name="T10" fmla="*/ 1 w 43"/>
                <a:gd name="T11" fmla="*/ 6 h 25"/>
                <a:gd name="T12" fmla="*/ 11 w 43"/>
                <a:gd name="T13" fmla="*/ 0 h 25"/>
                <a:gd name="T14" fmla="*/ 14 w 43"/>
                <a:gd name="T15" fmla="*/ 0 h 25"/>
                <a:gd name="T16" fmla="*/ 42 w 43"/>
                <a:gd name="T17" fmla="*/ 1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25">
                  <a:moveTo>
                    <a:pt x="42" y="16"/>
                  </a:moveTo>
                  <a:cubicBezTo>
                    <a:pt x="42" y="17"/>
                    <a:pt x="43" y="17"/>
                    <a:pt x="42" y="18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1" y="25"/>
                    <a:pt x="29" y="24"/>
                    <a:pt x="28" y="24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7"/>
                    <a:pt x="1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0"/>
                    <a:pt x="14" y="0"/>
                  </a:cubicBezTo>
                  <a:lnTo>
                    <a:pt x="42" y="16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0" name="ísľïḓè">
              <a:extLst>
                <a:ext uri="{FF2B5EF4-FFF2-40B4-BE49-F238E27FC236}">
                  <a16:creationId xmlns:a16="http://schemas.microsoft.com/office/drawing/2014/main" id="{92F75FCB-2C7E-4098-9035-38B5B648FA7B}"/>
                </a:ext>
              </a:extLst>
            </p:cNvPr>
            <p:cNvSpPr/>
            <p:nvPr/>
          </p:nvSpPr>
          <p:spPr bwMode="auto">
            <a:xfrm>
              <a:off x="6467475" y="3713163"/>
              <a:ext cx="355600" cy="204788"/>
            </a:xfrm>
            <a:custGeom>
              <a:avLst/>
              <a:gdLst>
                <a:gd name="T0" fmla="*/ 107 w 108"/>
                <a:gd name="T1" fmla="*/ 40 h 62"/>
                <a:gd name="T2" fmla="*/ 107 w 108"/>
                <a:gd name="T3" fmla="*/ 42 h 62"/>
                <a:gd name="T4" fmla="*/ 73 w 108"/>
                <a:gd name="T5" fmla="*/ 62 h 62"/>
                <a:gd name="T6" fmla="*/ 70 w 108"/>
                <a:gd name="T7" fmla="*/ 62 h 62"/>
                <a:gd name="T8" fmla="*/ 1 w 108"/>
                <a:gd name="T9" fmla="*/ 22 h 62"/>
                <a:gd name="T10" fmla="*/ 1 w 108"/>
                <a:gd name="T11" fmla="*/ 20 h 62"/>
                <a:gd name="T12" fmla="*/ 34 w 108"/>
                <a:gd name="T13" fmla="*/ 0 h 62"/>
                <a:gd name="T14" fmla="*/ 38 w 108"/>
                <a:gd name="T15" fmla="*/ 0 h 62"/>
                <a:gd name="T16" fmla="*/ 107 w 108"/>
                <a:gd name="T17" fmla="*/ 4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62">
                  <a:moveTo>
                    <a:pt x="107" y="40"/>
                  </a:moveTo>
                  <a:cubicBezTo>
                    <a:pt x="108" y="41"/>
                    <a:pt x="108" y="42"/>
                    <a:pt x="107" y="4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2" y="62"/>
                    <a:pt x="71" y="62"/>
                    <a:pt x="70" y="6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1"/>
                    <a:pt x="0" y="20"/>
                    <a:pt x="1" y="2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5" y="0"/>
                    <a:pt x="37" y="0"/>
                    <a:pt x="38" y="0"/>
                  </a:cubicBezTo>
                  <a:lnTo>
                    <a:pt x="107" y="40"/>
                  </a:lnTo>
                  <a:close/>
                </a:path>
              </a:pathLst>
            </a:custGeom>
            <a:solidFill>
              <a:srgbClr val="8CBE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1" name="íṣḷíḑê">
              <a:extLst>
                <a:ext uri="{FF2B5EF4-FFF2-40B4-BE49-F238E27FC236}">
                  <a16:creationId xmlns:a16="http://schemas.microsoft.com/office/drawing/2014/main" id="{0A1C485C-1A41-4DB0-944D-F1FDA17C073D}"/>
                </a:ext>
              </a:extLst>
            </p:cNvPr>
            <p:cNvSpPr/>
            <p:nvPr/>
          </p:nvSpPr>
          <p:spPr bwMode="auto">
            <a:xfrm>
              <a:off x="6748463" y="2946401"/>
              <a:ext cx="207963" cy="141288"/>
            </a:xfrm>
            <a:custGeom>
              <a:avLst/>
              <a:gdLst>
                <a:gd name="T0" fmla="*/ 131 w 131"/>
                <a:gd name="T1" fmla="*/ 89 h 89"/>
                <a:gd name="T2" fmla="*/ 131 w 131"/>
                <a:gd name="T3" fmla="*/ 75 h 89"/>
                <a:gd name="T4" fmla="*/ 0 w 131"/>
                <a:gd name="T5" fmla="*/ 0 h 89"/>
                <a:gd name="T6" fmla="*/ 0 w 131"/>
                <a:gd name="T7" fmla="*/ 14 h 89"/>
                <a:gd name="T8" fmla="*/ 131 w 131"/>
                <a:gd name="T9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89">
                  <a:moveTo>
                    <a:pt x="131" y="89"/>
                  </a:moveTo>
                  <a:lnTo>
                    <a:pt x="131" y="75"/>
                  </a:lnTo>
                  <a:lnTo>
                    <a:pt x="0" y="0"/>
                  </a:lnTo>
                  <a:lnTo>
                    <a:pt x="0" y="14"/>
                  </a:lnTo>
                  <a:lnTo>
                    <a:pt x="131" y="89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2" name="iṩľïḍé">
              <a:extLst>
                <a:ext uri="{FF2B5EF4-FFF2-40B4-BE49-F238E27FC236}">
                  <a16:creationId xmlns:a16="http://schemas.microsoft.com/office/drawing/2014/main" id="{82BADC6F-94E9-4306-A33C-AAA0DFAEE103}"/>
                </a:ext>
              </a:extLst>
            </p:cNvPr>
            <p:cNvSpPr/>
            <p:nvPr/>
          </p:nvSpPr>
          <p:spPr bwMode="auto">
            <a:xfrm>
              <a:off x="6748463" y="2989263"/>
              <a:ext cx="207963" cy="144463"/>
            </a:xfrm>
            <a:custGeom>
              <a:avLst/>
              <a:gdLst>
                <a:gd name="T0" fmla="*/ 131 w 131"/>
                <a:gd name="T1" fmla="*/ 91 h 91"/>
                <a:gd name="T2" fmla="*/ 131 w 131"/>
                <a:gd name="T3" fmla="*/ 77 h 91"/>
                <a:gd name="T4" fmla="*/ 0 w 131"/>
                <a:gd name="T5" fmla="*/ 0 h 91"/>
                <a:gd name="T6" fmla="*/ 0 w 131"/>
                <a:gd name="T7" fmla="*/ 14 h 91"/>
                <a:gd name="T8" fmla="*/ 131 w 131"/>
                <a:gd name="T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91">
                  <a:moveTo>
                    <a:pt x="131" y="91"/>
                  </a:moveTo>
                  <a:lnTo>
                    <a:pt x="131" y="77"/>
                  </a:lnTo>
                  <a:lnTo>
                    <a:pt x="0" y="0"/>
                  </a:lnTo>
                  <a:lnTo>
                    <a:pt x="0" y="14"/>
                  </a:lnTo>
                  <a:lnTo>
                    <a:pt x="131" y="91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3" name="ïṣḷídê">
              <a:extLst>
                <a:ext uri="{FF2B5EF4-FFF2-40B4-BE49-F238E27FC236}">
                  <a16:creationId xmlns:a16="http://schemas.microsoft.com/office/drawing/2014/main" id="{09516D10-CE18-4453-AA60-96346F50C999}"/>
                </a:ext>
              </a:extLst>
            </p:cNvPr>
            <p:cNvSpPr/>
            <p:nvPr/>
          </p:nvSpPr>
          <p:spPr bwMode="auto">
            <a:xfrm>
              <a:off x="6748463" y="3035301"/>
              <a:ext cx="207963" cy="141288"/>
            </a:xfrm>
            <a:custGeom>
              <a:avLst/>
              <a:gdLst>
                <a:gd name="T0" fmla="*/ 131 w 131"/>
                <a:gd name="T1" fmla="*/ 89 h 89"/>
                <a:gd name="T2" fmla="*/ 131 w 131"/>
                <a:gd name="T3" fmla="*/ 75 h 89"/>
                <a:gd name="T4" fmla="*/ 0 w 131"/>
                <a:gd name="T5" fmla="*/ 0 h 89"/>
                <a:gd name="T6" fmla="*/ 0 w 131"/>
                <a:gd name="T7" fmla="*/ 14 h 89"/>
                <a:gd name="T8" fmla="*/ 131 w 131"/>
                <a:gd name="T9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89">
                  <a:moveTo>
                    <a:pt x="131" y="89"/>
                  </a:moveTo>
                  <a:lnTo>
                    <a:pt x="131" y="75"/>
                  </a:lnTo>
                  <a:lnTo>
                    <a:pt x="0" y="0"/>
                  </a:lnTo>
                  <a:lnTo>
                    <a:pt x="0" y="14"/>
                  </a:lnTo>
                  <a:lnTo>
                    <a:pt x="131" y="89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4" name="î$1ide">
              <a:extLst>
                <a:ext uri="{FF2B5EF4-FFF2-40B4-BE49-F238E27FC236}">
                  <a16:creationId xmlns:a16="http://schemas.microsoft.com/office/drawing/2014/main" id="{8C31F140-1674-42E8-9CEB-91DC7077CAE7}"/>
                </a:ext>
              </a:extLst>
            </p:cNvPr>
            <p:cNvSpPr/>
            <p:nvPr/>
          </p:nvSpPr>
          <p:spPr bwMode="auto">
            <a:xfrm>
              <a:off x="7150100" y="3167063"/>
              <a:ext cx="207963" cy="144463"/>
            </a:xfrm>
            <a:custGeom>
              <a:avLst/>
              <a:gdLst>
                <a:gd name="T0" fmla="*/ 131 w 131"/>
                <a:gd name="T1" fmla="*/ 91 h 91"/>
                <a:gd name="T2" fmla="*/ 131 w 131"/>
                <a:gd name="T3" fmla="*/ 77 h 91"/>
                <a:gd name="T4" fmla="*/ 0 w 131"/>
                <a:gd name="T5" fmla="*/ 0 h 91"/>
                <a:gd name="T6" fmla="*/ 0 w 131"/>
                <a:gd name="T7" fmla="*/ 14 h 91"/>
                <a:gd name="T8" fmla="*/ 131 w 131"/>
                <a:gd name="T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91">
                  <a:moveTo>
                    <a:pt x="131" y="91"/>
                  </a:moveTo>
                  <a:lnTo>
                    <a:pt x="131" y="77"/>
                  </a:lnTo>
                  <a:lnTo>
                    <a:pt x="0" y="0"/>
                  </a:lnTo>
                  <a:lnTo>
                    <a:pt x="0" y="14"/>
                  </a:lnTo>
                  <a:lnTo>
                    <a:pt x="131" y="91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5" name="iṥḷíḋê">
              <a:extLst>
                <a:ext uri="{FF2B5EF4-FFF2-40B4-BE49-F238E27FC236}">
                  <a16:creationId xmlns:a16="http://schemas.microsoft.com/office/drawing/2014/main" id="{E1260E62-40A8-4574-B4E7-381B60692240}"/>
                </a:ext>
              </a:extLst>
            </p:cNvPr>
            <p:cNvSpPr/>
            <p:nvPr/>
          </p:nvSpPr>
          <p:spPr bwMode="auto">
            <a:xfrm>
              <a:off x="7150100" y="3213101"/>
              <a:ext cx="207963" cy="144463"/>
            </a:xfrm>
            <a:custGeom>
              <a:avLst/>
              <a:gdLst>
                <a:gd name="T0" fmla="*/ 131 w 131"/>
                <a:gd name="T1" fmla="*/ 91 h 91"/>
                <a:gd name="T2" fmla="*/ 131 w 131"/>
                <a:gd name="T3" fmla="*/ 75 h 91"/>
                <a:gd name="T4" fmla="*/ 0 w 131"/>
                <a:gd name="T5" fmla="*/ 0 h 91"/>
                <a:gd name="T6" fmla="*/ 0 w 131"/>
                <a:gd name="T7" fmla="*/ 15 h 91"/>
                <a:gd name="T8" fmla="*/ 131 w 131"/>
                <a:gd name="T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91">
                  <a:moveTo>
                    <a:pt x="131" y="91"/>
                  </a:moveTo>
                  <a:lnTo>
                    <a:pt x="131" y="75"/>
                  </a:lnTo>
                  <a:lnTo>
                    <a:pt x="0" y="0"/>
                  </a:lnTo>
                  <a:lnTo>
                    <a:pt x="0" y="15"/>
                  </a:lnTo>
                  <a:lnTo>
                    <a:pt x="131" y="91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6" name="îŝlîḓe">
              <a:extLst>
                <a:ext uri="{FF2B5EF4-FFF2-40B4-BE49-F238E27FC236}">
                  <a16:creationId xmlns:a16="http://schemas.microsoft.com/office/drawing/2014/main" id="{A0B4E02D-0EB0-444E-B437-450DA2E7EBC1}"/>
                </a:ext>
              </a:extLst>
            </p:cNvPr>
            <p:cNvSpPr/>
            <p:nvPr/>
          </p:nvSpPr>
          <p:spPr bwMode="auto">
            <a:xfrm>
              <a:off x="7150100" y="3255963"/>
              <a:ext cx="207963" cy="144463"/>
            </a:xfrm>
            <a:custGeom>
              <a:avLst/>
              <a:gdLst>
                <a:gd name="T0" fmla="*/ 131 w 131"/>
                <a:gd name="T1" fmla="*/ 91 h 91"/>
                <a:gd name="T2" fmla="*/ 131 w 131"/>
                <a:gd name="T3" fmla="*/ 77 h 91"/>
                <a:gd name="T4" fmla="*/ 0 w 131"/>
                <a:gd name="T5" fmla="*/ 0 h 91"/>
                <a:gd name="T6" fmla="*/ 0 w 131"/>
                <a:gd name="T7" fmla="*/ 14 h 91"/>
                <a:gd name="T8" fmla="*/ 131 w 131"/>
                <a:gd name="T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91">
                  <a:moveTo>
                    <a:pt x="131" y="91"/>
                  </a:moveTo>
                  <a:lnTo>
                    <a:pt x="131" y="77"/>
                  </a:lnTo>
                  <a:lnTo>
                    <a:pt x="0" y="0"/>
                  </a:lnTo>
                  <a:lnTo>
                    <a:pt x="0" y="14"/>
                  </a:lnTo>
                  <a:lnTo>
                    <a:pt x="131" y="91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7" name="ï$ḷîdê">
              <a:extLst>
                <a:ext uri="{FF2B5EF4-FFF2-40B4-BE49-F238E27FC236}">
                  <a16:creationId xmlns:a16="http://schemas.microsoft.com/office/drawing/2014/main" id="{F5857615-ED8D-4834-8DEA-648761464256}"/>
                </a:ext>
              </a:extLst>
            </p:cNvPr>
            <p:cNvSpPr/>
            <p:nvPr/>
          </p:nvSpPr>
          <p:spPr bwMode="auto">
            <a:xfrm>
              <a:off x="7150100" y="3357563"/>
              <a:ext cx="207963" cy="146050"/>
            </a:xfrm>
            <a:custGeom>
              <a:avLst/>
              <a:gdLst>
                <a:gd name="T0" fmla="*/ 131 w 131"/>
                <a:gd name="T1" fmla="*/ 92 h 92"/>
                <a:gd name="T2" fmla="*/ 131 w 131"/>
                <a:gd name="T3" fmla="*/ 77 h 92"/>
                <a:gd name="T4" fmla="*/ 0 w 131"/>
                <a:gd name="T5" fmla="*/ 0 h 92"/>
                <a:gd name="T6" fmla="*/ 0 w 131"/>
                <a:gd name="T7" fmla="*/ 15 h 92"/>
                <a:gd name="T8" fmla="*/ 131 w 131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92">
                  <a:moveTo>
                    <a:pt x="131" y="92"/>
                  </a:moveTo>
                  <a:lnTo>
                    <a:pt x="131" y="77"/>
                  </a:lnTo>
                  <a:lnTo>
                    <a:pt x="0" y="0"/>
                  </a:lnTo>
                  <a:lnTo>
                    <a:pt x="0" y="15"/>
                  </a:lnTo>
                  <a:lnTo>
                    <a:pt x="131" y="92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8" name="iṩļiďè">
              <a:extLst>
                <a:ext uri="{FF2B5EF4-FFF2-40B4-BE49-F238E27FC236}">
                  <a16:creationId xmlns:a16="http://schemas.microsoft.com/office/drawing/2014/main" id="{09D60CC4-6E13-45BE-ABFF-548C88EC694C}"/>
                </a:ext>
              </a:extLst>
            </p:cNvPr>
            <p:cNvSpPr/>
            <p:nvPr/>
          </p:nvSpPr>
          <p:spPr bwMode="auto">
            <a:xfrm>
              <a:off x="7150100" y="3403601"/>
              <a:ext cx="207963" cy="142875"/>
            </a:xfrm>
            <a:custGeom>
              <a:avLst/>
              <a:gdLst>
                <a:gd name="T0" fmla="*/ 131 w 131"/>
                <a:gd name="T1" fmla="*/ 90 h 90"/>
                <a:gd name="T2" fmla="*/ 131 w 131"/>
                <a:gd name="T3" fmla="*/ 75 h 90"/>
                <a:gd name="T4" fmla="*/ 0 w 131"/>
                <a:gd name="T5" fmla="*/ 0 h 90"/>
                <a:gd name="T6" fmla="*/ 0 w 131"/>
                <a:gd name="T7" fmla="*/ 15 h 90"/>
                <a:gd name="T8" fmla="*/ 131 w 131"/>
                <a:gd name="T9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90">
                  <a:moveTo>
                    <a:pt x="131" y="90"/>
                  </a:moveTo>
                  <a:lnTo>
                    <a:pt x="131" y="75"/>
                  </a:lnTo>
                  <a:lnTo>
                    <a:pt x="0" y="0"/>
                  </a:lnTo>
                  <a:lnTo>
                    <a:pt x="0" y="15"/>
                  </a:lnTo>
                  <a:lnTo>
                    <a:pt x="131" y="90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9" name="îşḻîḋé">
              <a:extLst>
                <a:ext uri="{FF2B5EF4-FFF2-40B4-BE49-F238E27FC236}">
                  <a16:creationId xmlns:a16="http://schemas.microsoft.com/office/drawing/2014/main" id="{DB7A0C92-A46E-47AE-9338-6BAF03E0B89E}"/>
                </a:ext>
              </a:extLst>
            </p:cNvPr>
            <p:cNvSpPr/>
            <p:nvPr/>
          </p:nvSpPr>
          <p:spPr bwMode="auto">
            <a:xfrm>
              <a:off x="7150100" y="3446463"/>
              <a:ext cx="207963" cy="146050"/>
            </a:xfrm>
            <a:custGeom>
              <a:avLst/>
              <a:gdLst>
                <a:gd name="T0" fmla="*/ 131 w 131"/>
                <a:gd name="T1" fmla="*/ 92 h 92"/>
                <a:gd name="T2" fmla="*/ 131 w 131"/>
                <a:gd name="T3" fmla="*/ 77 h 92"/>
                <a:gd name="T4" fmla="*/ 0 w 131"/>
                <a:gd name="T5" fmla="*/ 0 h 92"/>
                <a:gd name="T6" fmla="*/ 0 w 131"/>
                <a:gd name="T7" fmla="*/ 15 h 92"/>
                <a:gd name="T8" fmla="*/ 131 w 131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92">
                  <a:moveTo>
                    <a:pt x="131" y="92"/>
                  </a:moveTo>
                  <a:lnTo>
                    <a:pt x="131" y="77"/>
                  </a:lnTo>
                  <a:lnTo>
                    <a:pt x="0" y="0"/>
                  </a:lnTo>
                  <a:lnTo>
                    <a:pt x="0" y="15"/>
                  </a:lnTo>
                  <a:lnTo>
                    <a:pt x="131" y="92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0" name="íSļîḋe">
              <a:extLst>
                <a:ext uri="{FF2B5EF4-FFF2-40B4-BE49-F238E27FC236}">
                  <a16:creationId xmlns:a16="http://schemas.microsoft.com/office/drawing/2014/main" id="{841CC1D5-CDFD-4A44-9796-B955FFE16ADB}"/>
                </a:ext>
              </a:extLst>
            </p:cNvPr>
            <p:cNvSpPr/>
            <p:nvPr/>
          </p:nvSpPr>
          <p:spPr bwMode="auto">
            <a:xfrm>
              <a:off x="6740525" y="3130551"/>
              <a:ext cx="168275" cy="247650"/>
            </a:xfrm>
            <a:custGeom>
              <a:avLst/>
              <a:gdLst>
                <a:gd name="T0" fmla="*/ 27 w 51"/>
                <a:gd name="T1" fmla="*/ 39 h 75"/>
                <a:gd name="T2" fmla="*/ 27 w 51"/>
                <a:gd name="T3" fmla="*/ 9 h 75"/>
                <a:gd name="T4" fmla="*/ 26 w 51"/>
                <a:gd name="T5" fmla="*/ 8 h 75"/>
                <a:gd name="T6" fmla="*/ 0 w 51"/>
                <a:gd name="T7" fmla="*/ 23 h 75"/>
                <a:gd name="T8" fmla="*/ 25 w 51"/>
                <a:gd name="T9" fmla="*/ 67 h 75"/>
                <a:gd name="T10" fmla="*/ 51 w 51"/>
                <a:gd name="T11" fmla="*/ 52 h 75"/>
                <a:gd name="T12" fmla="*/ 51 w 51"/>
                <a:gd name="T13" fmla="*/ 51 h 75"/>
                <a:gd name="T14" fmla="*/ 27 w 51"/>
                <a:gd name="T15" fmla="*/ 3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75">
                  <a:moveTo>
                    <a:pt x="27" y="39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27" y="9"/>
                    <a:pt x="26" y="9"/>
                    <a:pt x="26" y="8"/>
                  </a:cubicBezTo>
                  <a:cubicBezTo>
                    <a:pt x="12" y="0"/>
                    <a:pt x="0" y="7"/>
                    <a:pt x="0" y="23"/>
                  </a:cubicBezTo>
                  <a:cubicBezTo>
                    <a:pt x="0" y="39"/>
                    <a:pt x="11" y="58"/>
                    <a:pt x="25" y="67"/>
                  </a:cubicBezTo>
                  <a:cubicBezTo>
                    <a:pt x="39" y="75"/>
                    <a:pt x="51" y="68"/>
                    <a:pt x="51" y="52"/>
                  </a:cubicBezTo>
                  <a:cubicBezTo>
                    <a:pt x="51" y="51"/>
                    <a:pt x="51" y="51"/>
                    <a:pt x="51" y="51"/>
                  </a:cubicBezTo>
                  <a:lnTo>
                    <a:pt x="27" y="39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1" name="iṧlîdé">
              <a:extLst>
                <a:ext uri="{FF2B5EF4-FFF2-40B4-BE49-F238E27FC236}">
                  <a16:creationId xmlns:a16="http://schemas.microsoft.com/office/drawing/2014/main" id="{ADFC3441-9BFA-453C-936E-FA84860EC5A3}"/>
                </a:ext>
              </a:extLst>
            </p:cNvPr>
            <p:cNvSpPr/>
            <p:nvPr/>
          </p:nvSpPr>
          <p:spPr bwMode="auto">
            <a:xfrm>
              <a:off x="3525838" y="1377951"/>
              <a:ext cx="592138" cy="1004888"/>
            </a:xfrm>
            <a:custGeom>
              <a:avLst/>
              <a:gdLst>
                <a:gd name="T0" fmla="*/ 21 w 179"/>
                <a:gd name="T1" fmla="*/ 85 h 305"/>
                <a:gd name="T2" fmla="*/ 0 w 179"/>
                <a:gd name="T3" fmla="*/ 122 h 305"/>
                <a:gd name="T4" fmla="*/ 0 w 179"/>
                <a:gd name="T5" fmla="*/ 286 h 305"/>
                <a:gd name="T6" fmla="*/ 22 w 179"/>
                <a:gd name="T7" fmla="*/ 298 h 305"/>
                <a:gd name="T8" fmla="*/ 158 w 179"/>
                <a:gd name="T9" fmla="*/ 220 h 305"/>
                <a:gd name="T10" fmla="*/ 179 w 179"/>
                <a:gd name="T11" fmla="*/ 182 h 305"/>
                <a:gd name="T12" fmla="*/ 179 w 179"/>
                <a:gd name="T13" fmla="*/ 19 h 305"/>
                <a:gd name="T14" fmla="*/ 157 w 179"/>
                <a:gd name="T15" fmla="*/ 6 h 305"/>
                <a:gd name="T16" fmla="*/ 21 w 179"/>
                <a:gd name="T17" fmla="*/ 8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305">
                  <a:moveTo>
                    <a:pt x="21" y="85"/>
                  </a:moveTo>
                  <a:cubicBezTo>
                    <a:pt x="9" y="92"/>
                    <a:pt x="0" y="108"/>
                    <a:pt x="0" y="122"/>
                  </a:cubicBezTo>
                  <a:cubicBezTo>
                    <a:pt x="0" y="286"/>
                    <a:pt x="0" y="286"/>
                    <a:pt x="0" y="286"/>
                  </a:cubicBezTo>
                  <a:cubicBezTo>
                    <a:pt x="0" y="299"/>
                    <a:pt x="10" y="305"/>
                    <a:pt x="22" y="298"/>
                  </a:cubicBezTo>
                  <a:cubicBezTo>
                    <a:pt x="158" y="220"/>
                    <a:pt x="158" y="220"/>
                    <a:pt x="158" y="220"/>
                  </a:cubicBezTo>
                  <a:cubicBezTo>
                    <a:pt x="170" y="213"/>
                    <a:pt x="179" y="196"/>
                    <a:pt x="179" y="182"/>
                  </a:cubicBezTo>
                  <a:cubicBezTo>
                    <a:pt x="179" y="19"/>
                    <a:pt x="179" y="19"/>
                    <a:pt x="179" y="19"/>
                  </a:cubicBezTo>
                  <a:cubicBezTo>
                    <a:pt x="179" y="5"/>
                    <a:pt x="169" y="0"/>
                    <a:pt x="157" y="6"/>
                  </a:cubicBezTo>
                  <a:lnTo>
                    <a:pt x="21" y="85"/>
                  </a:lnTo>
                  <a:close/>
                </a:path>
              </a:pathLst>
            </a:custGeom>
            <a:solidFill>
              <a:srgbClr val="FFD4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2" name="i$ḷîḍê">
              <a:extLst>
                <a:ext uri="{FF2B5EF4-FFF2-40B4-BE49-F238E27FC236}">
                  <a16:creationId xmlns:a16="http://schemas.microsoft.com/office/drawing/2014/main" id="{59E46E8D-9E59-4657-B938-39EBF3B52ABA}"/>
                </a:ext>
              </a:extLst>
            </p:cNvPr>
            <p:cNvSpPr/>
            <p:nvPr/>
          </p:nvSpPr>
          <p:spPr bwMode="auto">
            <a:xfrm>
              <a:off x="4283075" y="900113"/>
              <a:ext cx="342900" cy="582613"/>
            </a:xfrm>
            <a:custGeom>
              <a:avLst/>
              <a:gdLst>
                <a:gd name="T0" fmla="*/ 103 w 104"/>
                <a:gd name="T1" fmla="*/ 11 h 177"/>
                <a:gd name="T2" fmla="*/ 91 w 104"/>
                <a:gd name="T3" fmla="*/ 4 h 177"/>
                <a:gd name="T4" fmla="*/ 12 w 104"/>
                <a:gd name="T5" fmla="*/ 49 h 177"/>
                <a:gd name="T6" fmla="*/ 0 w 104"/>
                <a:gd name="T7" fmla="*/ 71 h 177"/>
                <a:gd name="T8" fmla="*/ 0 w 104"/>
                <a:gd name="T9" fmla="*/ 165 h 177"/>
                <a:gd name="T10" fmla="*/ 13 w 104"/>
                <a:gd name="T11" fmla="*/ 173 h 177"/>
                <a:gd name="T12" fmla="*/ 91 w 104"/>
                <a:gd name="T13" fmla="*/ 127 h 177"/>
                <a:gd name="T14" fmla="*/ 104 w 104"/>
                <a:gd name="T15" fmla="*/ 106 h 177"/>
                <a:gd name="T16" fmla="*/ 103 w 104"/>
                <a:gd name="T17" fmla="*/ 11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77">
                  <a:moveTo>
                    <a:pt x="103" y="11"/>
                  </a:moveTo>
                  <a:cubicBezTo>
                    <a:pt x="103" y="3"/>
                    <a:pt x="98" y="0"/>
                    <a:pt x="91" y="4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5" y="53"/>
                    <a:pt x="0" y="63"/>
                    <a:pt x="0" y="71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0" y="173"/>
                    <a:pt x="6" y="177"/>
                    <a:pt x="13" y="173"/>
                  </a:cubicBezTo>
                  <a:cubicBezTo>
                    <a:pt x="91" y="127"/>
                    <a:pt x="91" y="127"/>
                    <a:pt x="91" y="127"/>
                  </a:cubicBezTo>
                  <a:cubicBezTo>
                    <a:pt x="98" y="123"/>
                    <a:pt x="104" y="114"/>
                    <a:pt x="104" y="106"/>
                  </a:cubicBezTo>
                  <a:lnTo>
                    <a:pt x="103" y="11"/>
                  </a:lnTo>
                  <a:close/>
                </a:path>
              </a:pathLst>
            </a:custGeom>
            <a:solidFill>
              <a:srgbClr val="FF7B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3" name="išlíḋé">
              <a:extLst>
                <a:ext uri="{FF2B5EF4-FFF2-40B4-BE49-F238E27FC236}">
                  <a16:creationId xmlns:a16="http://schemas.microsoft.com/office/drawing/2014/main" id="{66F88C3E-F7FA-47B3-B8EB-9D733553D9FE}"/>
                </a:ext>
              </a:extLst>
            </p:cNvPr>
            <p:cNvSpPr/>
            <p:nvPr/>
          </p:nvSpPr>
          <p:spPr bwMode="auto">
            <a:xfrm>
              <a:off x="8367713" y="1892301"/>
              <a:ext cx="250825" cy="427038"/>
            </a:xfrm>
            <a:custGeom>
              <a:avLst/>
              <a:gdLst>
                <a:gd name="T0" fmla="*/ 0 w 76"/>
                <a:gd name="T1" fmla="*/ 9 h 130"/>
                <a:gd name="T2" fmla="*/ 10 w 76"/>
                <a:gd name="T3" fmla="*/ 3 h 130"/>
                <a:gd name="T4" fmla="*/ 67 w 76"/>
                <a:gd name="T5" fmla="*/ 37 h 130"/>
                <a:gd name="T6" fmla="*/ 76 w 76"/>
                <a:gd name="T7" fmla="*/ 52 h 130"/>
                <a:gd name="T8" fmla="*/ 76 w 76"/>
                <a:gd name="T9" fmla="*/ 122 h 130"/>
                <a:gd name="T10" fmla="*/ 67 w 76"/>
                <a:gd name="T11" fmla="*/ 127 h 130"/>
                <a:gd name="T12" fmla="*/ 9 w 76"/>
                <a:gd name="T13" fmla="*/ 94 h 130"/>
                <a:gd name="T14" fmla="*/ 0 w 76"/>
                <a:gd name="T15" fmla="*/ 78 h 130"/>
                <a:gd name="T16" fmla="*/ 0 w 76"/>
                <a:gd name="T17" fmla="*/ 9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30">
                  <a:moveTo>
                    <a:pt x="0" y="9"/>
                  </a:moveTo>
                  <a:cubicBezTo>
                    <a:pt x="0" y="3"/>
                    <a:pt x="5" y="0"/>
                    <a:pt x="10" y="3"/>
                  </a:cubicBezTo>
                  <a:cubicBezTo>
                    <a:pt x="67" y="37"/>
                    <a:pt x="67" y="37"/>
                    <a:pt x="67" y="37"/>
                  </a:cubicBezTo>
                  <a:cubicBezTo>
                    <a:pt x="72" y="39"/>
                    <a:pt x="76" y="47"/>
                    <a:pt x="76" y="52"/>
                  </a:cubicBezTo>
                  <a:cubicBezTo>
                    <a:pt x="76" y="122"/>
                    <a:pt x="76" y="122"/>
                    <a:pt x="76" y="122"/>
                  </a:cubicBezTo>
                  <a:cubicBezTo>
                    <a:pt x="76" y="127"/>
                    <a:pt x="72" y="130"/>
                    <a:pt x="67" y="127"/>
                  </a:cubicBezTo>
                  <a:cubicBezTo>
                    <a:pt x="9" y="94"/>
                    <a:pt x="9" y="94"/>
                    <a:pt x="9" y="94"/>
                  </a:cubicBezTo>
                  <a:cubicBezTo>
                    <a:pt x="4" y="91"/>
                    <a:pt x="0" y="84"/>
                    <a:pt x="0" y="78"/>
                  </a:cubicBezTo>
                  <a:lnTo>
                    <a:pt x="0" y="9"/>
                  </a:lnTo>
                  <a:close/>
                </a:path>
              </a:pathLst>
            </a:custGeom>
            <a:gradFill>
              <a:gsLst>
                <a:gs pos="0">
                  <a:srgbClr val="76BEF5"/>
                </a:gs>
                <a:gs pos="100000">
                  <a:srgbClr val="89DCFD"/>
                </a:gs>
                <a:gs pos="44000">
                  <a:srgbClr val="81CFFA"/>
                </a:gs>
              </a:gsLst>
              <a:lin ang="0" scaled="1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4" name="îSļíďe">
              <a:extLst>
                <a:ext uri="{FF2B5EF4-FFF2-40B4-BE49-F238E27FC236}">
                  <a16:creationId xmlns:a16="http://schemas.microsoft.com/office/drawing/2014/main" id="{D24978C6-FD1C-489A-B6D6-2579A0AAE4C1}"/>
                </a:ext>
              </a:extLst>
            </p:cNvPr>
            <p:cNvSpPr/>
            <p:nvPr/>
          </p:nvSpPr>
          <p:spPr bwMode="auto">
            <a:xfrm>
              <a:off x="6865938" y="5630863"/>
              <a:ext cx="644525" cy="198438"/>
            </a:xfrm>
            <a:prstGeom prst="ellipse">
              <a:avLst/>
            </a:prstGeom>
            <a:solidFill>
              <a:srgbClr val="2B3990">
                <a:alpha val="1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5" name="ï$ľïḋê">
              <a:extLst>
                <a:ext uri="{FF2B5EF4-FFF2-40B4-BE49-F238E27FC236}">
                  <a16:creationId xmlns:a16="http://schemas.microsoft.com/office/drawing/2014/main" id="{8D81C952-F104-4E50-8893-65D9A7CDD943}"/>
                </a:ext>
              </a:extLst>
            </p:cNvPr>
            <p:cNvSpPr/>
            <p:nvPr/>
          </p:nvSpPr>
          <p:spPr bwMode="auto">
            <a:xfrm>
              <a:off x="6008688" y="3160713"/>
              <a:ext cx="633413" cy="196850"/>
            </a:xfrm>
            <a:custGeom>
              <a:avLst/>
              <a:gdLst>
                <a:gd name="T0" fmla="*/ 98 w 192"/>
                <a:gd name="T1" fmla="*/ 0 h 60"/>
                <a:gd name="T2" fmla="*/ 0 w 192"/>
                <a:gd name="T3" fmla="*/ 30 h 60"/>
                <a:gd name="T4" fmla="*/ 98 w 192"/>
                <a:gd name="T5" fmla="*/ 60 h 60"/>
                <a:gd name="T6" fmla="*/ 192 w 192"/>
                <a:gd name="T7" fmla="*/ 38 h 60"/>
                <a:gd name="T8" fmla="*/ 130 w 192"/>
                <a:gd name="T9" fmla="*/ 2 h 60"/>
                <a:gd name="T10" fmla="*/ 98 w 192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" h="60">
                  <a:moveTo>
                    <a:pt x="98" y="0"/>
                  </a:moveTo>
                  <a:cubicBezTo>
                    <a:pt x="44" y="0"/>
                    <a:pt x="0" y="14"/>
                    <a:pt x="0" y="30"/>
                  </a:cubicBezTo>
                  <a:cubicBezTo>
                    <a:pt x="0" y="46"/>
                    <a:pt x="44" y="60"/>
                    <a:pt x="98" y="60"/>
                  </a:cubicBezTo>
                  <a:cubicBezTo>
                    <a:pt x="143" y="60"/>
                    <a:pt x="180" y="50"/>
                    <a:pt x="192" y="38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20" y="1"/>
                    <a:pt x="109" y="0"/>
                    <a:pt x="98" y="0"/>
                  </a:cubicBezTo>
                </a:path>
              </a:pathLst>
            </a:custGeom>
            <a:solidFill>
              <a:srgbClr val="2A2721">
                <a:alpha val="1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6" name="îś1îḑe">
              <a:extLst>
                <a:ext uri="{FF2B5EF4-FFF2-40B4-BE49-F238E27FC236}">
                  <a16:creationId xmlns:a16="http://schemas.microsoft.com/office/drawing/2014/main" id="{DEE5DA26-C554-4C83-8461-CB26B8458CA4}"/>
                </a:ext>
              </a:extLst>
            </p:cNvPr>
            <p:cNvSpPr/>
            <p:nvPr/>
          </p:nvSpPr>
          <p:spPr bwMode="auto">
            <a:xfrm>
              <a:off x="6437313" y="3167063"/>
              <a:ext cx="214313" cy="119063"/>
            </a:xfrm>
            <a:custGeom>
              <a:avLst/>
              <a:gdLst>
                <a:gd name="T0" fmla="*/ 0 w 65"/>
                <a:gd name="T1" fmla="*/ 0 h 36"/>
                <a:gd name="T2" fmla="*/ 62 w 65"/>
                <a:gd name="T3" fmla="*/ 36 h 36"/>
                <a:gd name="T4" fmla="*/ 65 w 65"/>
                <a:gd name="T5" fmla="*/ 28 h 36"/>
                <a:gd name="T6" fmla="*/ 0 w 65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36">
                  <a:moveTo>
                    <a:pt x="0" y="0"/>
                  </a:moveTo>
                  <a:cubicBezTo>
                    <a:pt x="62" y="36"/>
                    <a:pt x="62" y="36"/>
                    <a:pt x="62" y="36"/>
                  </a:cubicBezTo>
                  <a:cubicBezTo>
                    <a:pt x="64" y="33"/>
                    <a:pt x="65" y="31"/>
                    <a:pt x="65" y="28"/>
                  </a:cubicBezTo>
                  <a:cubicBezTo>
                    <a:pt x="65" y="15"/>
                    <a:pt x="38" y="4"/>
                    <a:pt x="0" y="0"/>
                  </a:cubicBezTo>
                </a:path>
              </a:pathLst>
            </a:custGeom>
            <a:solidFill>
              <a:srgbClr val="283790">
                <a:alpha val="1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7" name="îṡľïḓé">
              <a:extLst>
                <a:ext uri="{FF2B5EF4-FFF2-40B4-BE49-F238E27FC236}">
                  <a16:creationId xmlns:a16="http://schemas.microsoft.com/office/drawing/2014/main" id="{3621FC2F-DE6E-43B5-8E18-809F779D83F2}"/>
                </a:ext>
              </a:extLst>
            </p:cNvPr>
            <p:cNvSpPr/>
            <p:nvPr/>
          </p:nvSpPr>
          <p:spPr bwMode="auto">
            <a:xfrm>
              <a:off x="5210175" y="3433763"/>
              <a:ext cx="642938" cy="195263"/>
            </a:xfrm>
            <a:prstGeom prst="ellipse">
              <a:avLst/>
            </a:prstGeom>
            <a:solidFill>
              <a:srgbClr val="2A2721">
                <a:alpha val="1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8" name="îšļiḍè">
              <a:extLst>
                <a:ext uri="{FF2B5EF4-FFF2-40B4-BE49-F238E27FC236}">
                  <a16:creationId xmlns:a16="http://schemas.microsoft.com/office/drawing/2014/main" id="{F8C7EBE4-B681-4030-A53C-8929A1E39707}"/>
                </a:ext>
              </a:extLst>
            </p:cNvPr>
            <p:cNvSpPr/>
            <p:nvPr/>
          </p:nvSpPr>
          <p:spPr bwMode="auto">
            <a:xfrm>
              <a:off x="5368925" y="1852613"/>
              <a:ext cx="92075" cy="514350"/>
            </a:xfrm>
            <a:custGeom>
              <a:avLst/>
              <a:gdLst>
                <a:gd name="T0" fmla="*/ 0 w 58"/>
                <a:gd name="T1" fmla="*/ 33 h 324"/>
                <a:gd name="T2" fmla="*/ 58 w 58"/>
                <a:gd name="T3" fmla="*/ 0 h 324"/>
                <a:gd name="T4" fmla="*/ 58 w 58"/>
                <a:gd name="T5" fmla="*/ 290 h 324"/>
                <a:gd name="T6" fmla="*/ 0 w 58"/>
                <a:gd name="T7" fmla="*/ 324 h 324"/>
                <a:gd name="T8" fmla="*/ 0 w 58"/>
                <a:gd name="T9" fmla="*/ 33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324">
                  <a:moveTo>
                    <a:pt x="0" y="33"/>
                  </a:moveTo>
                  <a:lnTo>
                    <a:pt x="58" y="0"/>
                  </a:lnTo>
                  <a:lnTo>
                    <a:pt x="58" y="290"/>
                  </a:lnTo>
                  <a:lnTo>
                    <a:pt x="0" y="324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9" name="íSḷïde">
              <a:extLst>
                <a:ext uri="{FF2B5EF4-FFF2-40B4-BE49-F238E27FC236}">
                  <a16:creationId xmlns:a16="http://schemas.microsoft.com/office/drawing/2014/main" id="{AB196B14-0DBC-404A-9578-0AB6C613D838}"/>
                </a:ext>
              </a:extLst>
            </p:cNvPr>
            <p:cNvSpPr/>
            <p:nvPr/>
          </p:nvSpPr>
          <p:spPr bwMode="auto">
            <a:xfrm>
              <a:off x="5497513" y="1779588"/>
              <a:ext cx="92075" cy="511175"/>
            </a:xfrm>
            <a:custGeom>
              <a:avLst/>
              <a:gdLst>
                <a:gd name="T0" fmla="*/ 0 w 58"/>
                <a:gd name="T1" fmla="*/ 33 h 322"/>
                <a:gd name="T2" fmla="*/ 58 w 58"/>
                <a:gd name="T3" fmla="*/ 0 h 322"/>
                <a:gd name="T4" fmla="*/ 58 w 58"/>
                <a:gd name="T5" fmla="*/ 289 h 322"/>
                <a:gd name="T6" fmla="*/ 0 w 58"/>
                <a:gd name="T7" fmla="*/ 322 h 322"/>
                <a:gd name="T8" fmla="*/ 0 w 58"/>
                <a:gd name="T9" fmla="*/ 33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322">
                  <a:moveTo>
                    <a:pt x="0" y="33"/>
                  </a:moveTo>
                  <a:lnTo>
                    <a:pt x="58" y="0"/>
                  </a:lnTo>
                  <a:lnTo>
                    <a:pt x="58" y="289"/>
                  </a:lnTo>
                  <a:lnTo>
                    <a:pt x="0" y="322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0" name="îṧḻiḓê">
              <a:extLst>
                <a:ext uri="{FF2B5EF4-FFF2-40B4-BE49-F238E27FC236}">
                  <a16:creationId xmlns:a16="http://schemas.microsoft.com/office/drawing/2014/main" id="{4A80E936-9CA7-4BEC-A075-98C0314CB875}"/>
                </a:ext>
              </a:extLst>
            </p:cNvPr>
            <p:cNvSpPr/>
            <p:nvPr/>
          </p:nvSpPr>
          <p:spPr bwMode="auto">
            <a:xfrm>
              <a:off x="5629275" y="1703388"/>
              <a:ext cx="88900" cy="514350"/>
            </a:xfrm>
            <a:custGeom>
              <a:avLst/>
              <a:gdLst>
                <a:gd name="T0" fmla="*/ 0 w 56"/>
                <a:gd name="T1" fmla="*/ 34 h 324"/>
                <a:gd name="T2" fmla="*/ 56 w 56"/>
                <a:gd name="T3" fmla="*/ 0 h 324"/>
                <a:gd name="T4" fmla="*/ 56 w 56"/>
                <a:gd name="T5" fmla="*/ 291 h 324"/>
                <a:gd name="T6" fmla="*/ 0 w 56"/>
                <a:gd name="T7" fmla="*/ 324 h 324"/>
                <a:gd name="T8" fmla="*/ 0 w 56"/>
                <a:gd name="T9" fmla="*/ 3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324">
                  <a:moveTo>
                    <a:pt x="0" y="34"/>
                  </a:moveTo>
                  <a:lnTo>
                    <a:pt x="56" y="0"/>
                  </a:lnTo>
                  <a:lnTo>
                    <a:pt x="56" y="291"/>
                  </a:lnTo>
                  <a:lnTo>
                    <a:pt x="0" y="32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1" name="íṡḻide">
              <a:extLst>
                <a:ext uri="{FF2B5EF4-FFF2-40B4-BE49-F238E27FC236}">
                  <a16:creationId xmlns:a16="http://schemas.microsoft.com/office/drawing/2014/main" id="{66F36081-E3A1-493A-A23D-651D8D7302EB}"/>
                </a:ext>
              </a:extLst>
            </p:cNvPr>
            <p:cNvSpPr/>
            <p:nvPr/>
          </p:nvSpPr>
          <p:spPr bwMode="auto">
            <a:xfrm>
              <a:off x="5757863" y="1631951"/>
              <a:ext cx="92075" cy="509588"/>
            </a:xfrm>
            <a:custGeom>
              <a:avLst/>
              <a:gdLst>
                <a:gd name="T0" fmla="*/ 0 w 58"/>
                <a:gd name="T1" fmla="*/ 33 h 321"/>
                <a:gd name="T2" fmla="*/ 58 w 58"/>
                <a:gd name="T3" fmla="*/ 0 h 321"/>
                <a:gd name="T4" fmla="*/ 58 w 58"/>
                <a:gd name="T5" fmla="*/ 288 h 321"/>
                <a:gd name="T6" fmla="*/ 0 w 58"/>
                <a:gd name="T7" fmla="*/ 321 h 321"/>
                <a:gd name="T8" fmla="*/ 0 w 58"/>
                <a:gd name="T9" fmla="*/ 33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321">
                  <a:moveTo>
                    <a:pt x="0" y="33"/>
                  </a:moveTo>
                  <a:lnTo>
                    <a:pt x="58" y="0"/>
                  </a:lnTo>
                  <a:lnTo>
                    <a:pt x="58" y="288"/>
                  </a:lnTo>
                  <a:lnTo>
                    <a:pt x="0" y="321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2" name="ïṣľiḓê">
              <a:extLst>
                <a:ext uri="{FF2B5EF4-FFF2-40B4-BE49-F238E27FC236}">
                  <a16:creationId xmlns:a16="http://schemas.microsoft.com/office/drawing/2014/main" id="{296DEBB6-292D-4A99-83EE-D4BF5F1ECE2B}"/>
                </a:ext>
              </a:extLst>
            </p:cNvPr>
            <p:cNvSpPr/>
            <p:nvPr/>
          </p:nvSpPr>
          <p:spPr bwMode="auto">
            <a:xfrm>
              <a:off x="4516438" y="1938338"/>
              <a:ext cx="257175" cy="177800"/>
            </a:xfrm>
            <a:custGeom>
              <a:avLst/>
              <a:gdLst>
                <a:gd name="T0" fmla="*/ 162 w 162"/>
                <a:gd name="T1" fmla="*/ 0 h 112"/>
                <a:gd name="T2" fmla="*/ 162 w 162"/>
                <a:gd name="T3" fmla="*/ 18 h 112"/>
                <a:gd name="T4" fmla="*/ 0 w 162"/>
                <a:gd name="T5" fmla="*/ 112 h 112"/>
                <a:gd name="T6" fmla="*/ 0 w 162"/>
                <a:gd name="T7" fmla="*/ 93 h 112"/>
                <a:gd name="T8" fmla="*/ 162 w 162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12">
                  <a:moveTo>
                    <a:pt x="162" y="0"/>
                  </a:moveTo>
                  <a:lnTo>
                    <a:pt x="162" y="18"/>
                  </a:lnTo>
                  <a:lnTo>
                    <a:pt x="0" y="112"/>
                  </a:lnTo>
                  <a:lnTo>
                    <a:pt x="0" y="93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3" name="iŝlïḓe">
              <a:extLst>
                <a:ext uri="{FF2B5EF4-FFF2-40B4-BE49-F238E27FC236}">
                  <a16:creationId xmlns:a16="http://schemas.microsoft.com/office/drawing/2014/main" id="{703E4429-3C69-486F-925B-02E9E5673A15}"/>
                </a:ext>
              </a:extLst>
            </p:cNvPr>
            <p:cNvSpPr/>
            <p:nvPr/>
          </p:nvSpPr>
          <p:spPr bwMode="auto">
            <a:xfrm>
              <a:off x="4516438" y="1993901"/>
              <a:ext cx="257175" cy="177800"/>
            </a:xfrm>
            <a:custGeom>
              <a:avLst/>
              <a:gdLst>
                <a:gd name="T0" fmla="*/ 162 w 162"/>
                <a:gd name="T1" fmla="*/ 17 h 112"/>
                <a:gd name="T2" fmla="*/ 0 w 162"/>
                <a:gd name="T3" fmla="*/ 112 h 112"/>
                <a:gd name="T4" fmla="*/ 0 w 162"/>
                <a:gd name="T5" fmla="*/ 93 h 112"/>
                <a:gd name="T6" fmla="*/ 162 w 162"/>
                <a:gd name="T7" fmla="*/ 0 h 112"/>
                <a:gd name="T8" fmla="*/ 162 w 162"/>
                <a:gd name="T9" fmla="*/ 1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12">
                  <a:moveTo>
                    <a:pt x="162" y="17"/>
                  </a:moveTo>
                  <a:lnTo>
                    <a:pt x="0" y="112"/>
                  </a:lnTo>
                  <a:lnTo>
                    <a:pt x="0" y="93"/>
                  </a:lnTo>
                  <a:lnTo>
                    <a:pt x="162" y="0"/>
                  </a:lnTo>
                  <a:lnTo>
                    <a:pt x="162" y="17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4" name="îšḻiḑe">
              <a:extLst>
                <a:ext uri="{FF2B5EF4-FFF2-40B4-BE49-F238E27FC236}">
                  <a16:creationId xmlns:a16="http://schemas.microsoft.com/office/drawing/2014/main" id="{4655187B-1433-412F-AE18-C36BB7F5DD62}"/>
                </a:ext>
              </a:extLst>
            </p:cNvPr>
            <p:cNvSpPr/>
            <p:nvPr/>
          </p:nvSpPr>
          <p:spPr bwMode="auto">
            <a:xfrm>
              <a:off x="4516438" y="2046288"/>
              <a:ext cx="257175" cy="177800"/>
            </a:xfrm>
            <a:custGeom>
              <a:avLst/>
              <a:gdLst>
                <a:gd name="T0" fmla="*/ 162 w 162"/>
                <a:gd name="T1" fmla="*/ 19 h 112"/>
                <a:gd name="T2" fmla="*/ 0 w 162"/>
                <a:gd name="T3" fmla="*/ 112 h 112"/>
                <a:gd name="T4" fmla="*/ 0 w 162"/>
                <a:gd name="T5" fmla="*/ 96 h 112"/>
                <a:gd name="T6" fmla="*/ 162 w 162"/>
                <a:gd name="T7" fmla="*/ 0 h 112"/>
                <a:gd name="T8" fmla="*/ 162 w 162"/>
                <a:gd name="T9" fmla="*/ 1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12">
                  <a:moveTo>
                    <a:pt x="162" y="19"/>
                  </a:moveTo>
                  <a:lnTo>
                    <a:pt x="0" y="112"/>
                  </a:lnTo>
                  <a:lnTo>
                    <a:pt x="0" y="96"/>
                  </a:lnTo>
                  <a:lnTo>
                    <a:pt x="162" y="0"/>
                  </a:lnTo>
                  <a:lnTo>
                    <a:pt x="162" y="19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5" name="ïṣlïdê">
              <a:extLst>
                <a:ext uri="{FF2B5EF4-FFF2-40B4-BE49-F238E27FC236}">
                  <a16:creationId xmlns:a16="http://schemas.microsoft.com/office/drawing/2014/main" id="{E0794948-02DF-4932-9C2E-2103A0EFADD0}"/>
                </a:ext>
              </a:extLst>
            </p:cNvPr>
            <p:cNvSpPr/>
            <p:nvPr/>
          </p:nvSpPr>
          <p:spPr bwMode="auto">
            <a:xfrm>
              <a:off x="4516438" y="2101851"/>
              <a:ext cx="257175" cy="179388"/>
            </a:xfrm>
            <a:custGeom>
              <a:avLst/>
              <a:gdLst>
                <a:gd name="T0" fmla="*/ 162 w 162"/>
                <a:gd name="T1" fmla="*/ 19 h 113"/>
                <a:gd name="T2" fmla="*/ 0 w 162"/>
                <a:gd name="T3" fmla="*/ 113 h 113"/>
                <a:gd name="T4" fmla="*/ 0 w 162"/>
                <a:gd name="T5" fmla="*/ 94 h 113"/>
                <a:gd name="T6" fmla="*/ 162 w 162"/>
                <a:gd name="T7" fmla="*/ 0 h 113"/>
                <a:gd name="T8" fmla="*/ 162 w 162"/>
                <a:gd name="T9" fmla="*/ 1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13">
                  <a:moveTo>
                    <a:pt x="162" y="19"/>
                  </a:moveTo>
                  <a:lnTo>
                    <a:pt x="0" y="113"/>
                  </a:lnTo>
                  <a:lnTo>
                    <a:pt x="0" y="94"/>
                  </a:lnTo>
                  <a:lnTo>
                    <a:pt x="162" y="0"/>
                  </a:lnTo>
                  <a:lnTo>
                    <a:pt x="162" y="19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6" name="íṣḷîḑè">
              <a:extLst>
                <a:ext uri="{FF2B5EF4-FFF2-40B4-BE49-F238E27FC236}">
                  <a16:creationId xmlns:a16="http://schemas.microsoft.com/office/drawing/2014/main" id="{0C0C28D6-13CC-430D-A1A3-CBB34D88B33C}"/>
                </a:ext>
              </a:extLst>
            </p:cNvPr>
            <p:cNvSpPr/>
            <p:nvPr/>
          </p:nvSpPr>
          <p:spPr bwMode="auto">
            <a:xfrm>
              <a:off x="4516438" y="2224088"/>
              <a:ext cx="257175" cy="177800"/>
            </a:xfrm>
            <a:custGeom>
              <a:avLst/>
              <a:gdLst>
                <a:gd name="T0" fmla="*/ 162 w 162"/>
                <a:gd name="T1" fmla="*/ 0 h 112"/>
                <a:gd name="T2" fmla="*/ 162 w 162"/>
                <a:gd name="T3" fmla="*/ 19 h 112"/>
                <a:gd name="T4" fmla="*/ 0 w 162"/>
                <a:gd name="T5" fmla="*/ 112 h 112"/>
                <a:gd name="T6" fmla="*/ 0 w 162"/>
                <a:gd name="T7" fmla="*/ 94 h 112"/>
                <a:gd name="T8" fmla="*/ 162 w 162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12">
                  <a:moveTo>
                    <a:pt x="162" y="0"/>
                  </a:moveTo>
                  <a:lnTo>
                    <a:pt x="162" y="19"/>
                  </a:lnTo>
                  <a:lnTo>
                    <a:pt x="0" y="112"/>
                  </a:lnTo>
                  <a:lnTo>
                    <a:pt x="0" y="94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7" name="ïṣḷídê">
              <a:extLst>
                <a:ext uri="{FF2B5EF4-FFF2-40B4-BE49-F238E27FC236}">
                  <a16:creationId xmlns:a16="http://schemas.microsoft.com/office/drawing/2014/main" id="{B1BC546E-9AEA-4A54-BD59-EDEFB25FBC84}"/>
                </a:ext>
              </a:extLst>
            </p:cNvPr>
            <p:cNvSpPr/>
            <p:nvPr/>
          </p:nvSpPr>
          <p:spPr bwMode="auto">
            <a:xfrm>
              <a:off x="4516438" y="2281238"/>
              <a:ext cx="257175" cy="177800"/>
            </a:xfrm>
            <a:custGeom>
              <a:avLst/>
              <a:gdLst>
                <a:gd name="T0" fmla="*/ 162 w 162"/>
                <a:gd name="T1" fmla="*/ 16 h 112"/>
                <a:gd name="T2" fmla="*/ 0 w 162"/>
                <a:gd name="T3" fmla="*/ 112 h 112"/>
                <a:gd name="T4" fmla="*/ 0 w 162"/>
                <a:gd name="T5" fmla="*/ 93 h 112"/>
                <a:gd name="T6" fmla="*/ 162 w 162"/>
                <a:gd name="T7" fmla="*/ 0 h 112"/>
                <a:gd name="T8" fmla="*/ 162 w 162"/>
                <a:gd name="T9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12">
                  <a:moveTo>
                    <a:pt x="162" y="16"/>
                  </a:moveTo>
                  <a:lnTo>
                    <a:pt x="0" y="112"/>
                  </a:lnTo>
                  <a:lnTo>
                    <a:pt x="0" y="93"/>
                  </a:lnTo>
                  <a:lnTo>
                    <a:pt x="162" y="0"/>
                  </a:lnTo>
                  <a:lnTo>
                    <a:pt x="162" y="16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8" name="iślïďè">
              <a:extLst>
                <a:ext uri="{FF2B5EF4-FFF2-40B4-BE49-F238E27FC236}">
                  <a16:creationId xmlns:a16="http://schemas.microsoft.com/office/drawing/2014/main" id="{BB0D22DF-EBEA-49EB-A582-ECD790326879}"/>
                </a:ext>
              </a:extLst>
            </p:cNvPr>
            <p:cNvSpPr/>
            <p:nvPr/>
          </p:nvSpPr>
          <p:spPr bwMode="auto">
            <a:xfrm>
              <a:off x="4516438" y="2333626"/>
              <a:ext cx="257175" cy="177800"/>
            </a:xfrm>
            <a:custGeom>
              <a:avLst/>
              <a:gdLst>
                <a:gd name="T0" fmla="*/ 162 w 162"/>
                <a:gd name="T1" fmla="*/ 18 h 112"/>
                <a:gd name="T2" fmla="*/ 0 w 162"/>
                <a:gd name="T3" fmla="*/ 112 h 112"/>
                <a:gd name="T4" fmla="*/ 0 w 162"/>
                <a:gd name="T5" fmla="*/ 95 h 112"/>
                <a:gd name="T6" fmla="*/ 162 w 162"/>
                <a:gd name="T7" fmla="*/ 0 h 112"/>
                <a:gd name="T8" fmla="*/ 162 w 162"/>
                <a:gd name="T9" fmla="*/ 1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12">
                  <a:moveTo>
                    <a:pt x="162" y="18"/>
                  </a:moveTo>
                  <a:lnTo>
                    <a:pt x="0" y="112"/>
                  </a:lnTo>
                  <a:lnTo>
                    <a:pt x="0" y="95"/>
                  </a:lnTo>
                  <a:lnTo>
                    <a:pt x="162" y="0"/>
                  </a:lnTo>
                  <a:lnTo>
                    <a:pt x="162" y="18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9" name="ïŝ1ïḍê">
              <a:extLst>
                <a:ext uri="{FF2B5EF4-FFF2-40B4-BE49-F238E27FC236}">
                  <a16:creationId xmlns:a16="http://schemas.microsoft.com/office/drawing/2014/main" id="{D571E92B-6D7D-46E6-9D6A-88E9264A213E}"/>
                </a:ext>
              </a:extLst>
            </p:cNvPr>
            <p:cNvSpPr/>
            <p:nvPr/>
          </p:nvSpPr>
          <p:spPr bwMode="auto">
            <a:xfrm>
              <a:off x="4516438" y="2389188"/>
              <a:ext cx="257175" cy="177800"/>
            </a:xfrm>
            <a:custGeom>
              <a:avLst/>
              <a:gdLst>
                <a:gd name="T0" fmla="*/ 162 w 162"/>
                <a:gd name="T1" fmla="*/ 19 h 112"/>
                <a:gd name="T2" fmla="*/ 0 w 162"/>
                <a:gd name="T3" fmla="*/ 112 h 112"/>
                <a:gd name="T4" fmla="*/ 0 w 162"/>
                <a:gd name="T5" fmla="*/ 93 h 112"/>
                <a:gd name="T6" fmla="*/ 162 w 162"/>
                <a:gd name="T7" fmla="*/ 0 h 112"/>
                <a:gd name="T8" fmla="*/ 162 w 162"/>
                <a:gd name="T9" fmla="*/ 1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12">
                  <a:moveTo>
                    <a:pt x="162" y="19"/>
                  </a:moveTo>
                  <a:lnTo>
                    <a:pt x="0" y="112"/>
                  </a:lnTo>
                  <a:lnTo>
                    <a:pt x="0" y="93"/>
                  </a:lnTo>
                  <a:lnTo>
                    <a:pt x="162" y="0"/>
                  </a:lnTo>
                  <a:lnTo>
                    <a:pt x="162" y="19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0" name="ïśḻîdè">
              <a:extLst>
                <a:ext uri="{FF2B5EF4-FFF2-40B4-BE49-F238E27FC236}">
                  <a16:creationId xmlns:a16="http://schemas.microsoft.com/office/drawing/2014/main" id="{2147A4DE-367D-4F53-9828-8CC8876B8280}"/>
                </a:ext>
              </a:extLst>
            </p:cNvPr>
            <p:cNvSpPr/>
            <p:nvPr/>
          </p:nvSpPr>
          <p:spPr bwMode="auto">
            <a:xfrm>
              <a:off x="4899025" y="2043113"/>
              <a:ext cx="354013" cy="517525"/>
            </a:xfrm>
            <a:custGeom>
              <a:avLst/>
              <a:gdLst>
                <a:gd name="T0" fmla="*/ 53 w 107"/>
                <a:gd name="T1" fmla="*/ 17 h 157"/>
                <a:gd name="T2" fmla="*/ 0 w 107"/>
                <a:gd name="T3" fmla="*/ 110 h 157"/>
                <a:gd name="T4" fmla="*/ 54 w 107"/>
                <a:gd name="T5" fmla="*/ 140 h 157"/>
                <a:gd name="T6" fmla="*/ 107 w 107"/>
                <a:gd name="T7" fmla="*/ 48 h 157"/>
                <a:gd name="T8" fmla="*/ 53 w 107"/>
                <a:gd name="T9" fmla="*/ 1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57">
                  <a:moveTo>
                    <a:pt x="53" y="17"/>
                  </a:moveTo>
                  <a:cubicBezTo>
                    <a:pt x="24" y="34"/>
                    <a:pt x="0" y="76"/>
                    <a:pt x="0" y="110"/>
                  </a:cubicBezTo>
                  <a:cubicBezTo>
                    <a:pt x="0" y="144"/>
                    <a:pt x="24" y="157"/>
                    <a:pt x="54" y="140"/>
                  </a:cubicBezTo>
                  <a:cubicBezTo>
                    <a:pt x="83" y="123"/>
                    <a:pt x="107" y="82"/>
                    <a:pt x="107" y="48"/>
                  </a:cubicBezTo>
                  <a:cubicBezTo>
                    <a:pt x="107" y="14"/>
                    <a:pt x="83" y="0"/>
                    <a:pt x="53" y="17"/>
                  </a:cubicBez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1" name="ïSļîḓe">
              <a:extLst>
                <a:ext uri="{FF2B5EF4-FFF2-40B4-BE49-F238E27FC236}">
                  <a16:creationId xmlns:a16="http://schemas.microsoft.com/office/drawing/2014/main" id="{88A63BC9-8EBB-47E3-9F54-7FA6B2F90ADC}"/>
                </a:ext>
              </a:extLst>
            </p:cNvPr>
            <p:cNvSpPr/>
            <p:nvPr/>
          </p:nvSpPr>
          <p:spPr bwMode="auto">
            <a:xfrm>
              <a:off x="6988175" y="4603751"/>
              <a:ext cx="400050" cy="254000"/>
            </a:xfrm>
            <a:custGeom>
              <a:avLst/>
              <a:gdLst>
                <a:gd name="T0" fmla="*/ 116 w 121"/>
                <a:gd name="T1" fmla="*/ 31 h 77"/>
                <a:gd name="T2" fmla="*/ 67 w 121"/>
                <a:gd name="T3" fmla="*/ 3 h 77"/>
                <a:gd name="T4" fmla="*/ 51 w 121"/>
                <a:gd name="T5" fmla="*/ 3 h 77"/>
                <a:gd name="T6" fmla="*/ 5 w 121"/>
                <a:gd name="T7" fmla="*/ 30 h 77"/>
                <a:gd name="T8" fmla="*/ 0 w 121"/>
                <a:gd name="T9" fmla="*/ 39 h 77"/>
                <a:gd name="T10" fmla="*/ 5 w 121"/>
                <a:gd name="T11" fmla="*/ 47 h 77"/>
                <a:gd name="T12" fmla="*/ 53 w 121"/>
                <a:gd name="T13" fmla="*/ 75 h 77"/>
                <a:gd name="T14" fmla="*/ 62 w 121"/>
                <a:gd name="T15" fmla="*/ 77 h 77"/>
                <a:gd name="T16" fmla="*/ 72 w 121"/>
                <a:gd name="T17" fmla="*/ 75 h 77"/>
                <a:gd name="T18" fmla="*/ 116 w 121"/>
                <a:gd name="T19" fmla="*/ 49 h 77"/>
                <a:gd name="T20" fmla="*/ 121 w 121"/>
                <a:gd name="T21" fmla="*/ 40 h 77"/>
                <a:gd name="T22" fmla="*/ 116 w 121"/>
                <a:gd name="T23" fmla="*/ 3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0" h="77">
                  <a:moveTo>
                    <a:pt x="116" y="31"/>
                  </a:moveTo>
                  <a:cubicBezTo>
                    <a:pt x="67" y="3"/>
                    <a:pt x="67" y="3"/>
                    <a:pt x="67" y="3"/>
                  </a:cubicBezTo>
                  <a:cubicBezTo>
                    <a:pt x="62" y="0"/>
                    <a:pt x="56" y="0"/>
                    <a:pt x="51" y="3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2" y="32"/>
                    <a:pt x="0" y="35"/>
                    <a:pt x="0" y="39"/>
                  </a:cubicBezTo>
                  <a:cubicBezTo>
                    <a:pt x="0" y="42"/>
                    <a:pt x="2" y="45"/>
                    <a:pt x="5" y="47"/>
                  </a:cubicBezTo>
                  <a:cubicBezTo>
                    <a:pt x="53" y="75"/>
                    <a:pt x="53" y="75"/>
                    <a:pt x="53" y="75"/>
                  </a:cubicBezTo>
                  <a:cubicBezTo>
                    <a:pt x="56" y="77"/>
                    <a:pt x="59" y="77"/>
                    <a:pt x="62" y="77"/>
                  </a:cubicBezTo>
                  <a:cubicBezTo>
                    <a:pt x="66" y="77"/>
                    <a:pt x="69" y="77"/>
                    <a:pt x="72" y="75"/>
                  </a:cubicBezTo>
                  <a:cubicBezTo>
                    <a:pt x="116" y="49"/>
                    <a:pt x="116" y="49"/>
                    <a:pt x="116" y="49"/>
                  </a:cubicBezTo>
                  <a:cubicBezTo>
                    <a:pt x="119" y="48"/>
                    <a:pt x="121" y="44"/>
                    <a:pt x="121" y="40"/>
                  </a:cubicBezTo>
                  <a:cubicBezTo>
                    <a:pt x="121" y="36"/>
                    <a:pt x="119" y="33"/>
                    <a:pt x="116" y="31"/>
                  </a:cubicBez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2" name="iṩlïde">
              <a:extLst>
                <a:ext uri="{FF2B5EF4-FFF2-40B4-BE49-F238E27FC236}">
                  <a16:creationId xmlns:a16="http://schemas.microsoft.com/office/drawing/2014/main" id="{85184888-9E76-4F89-994C-AEF560D14CE6}"/>
                </a:ext>
              </a:extLst>
            </p:cNvPr>
            <p:cNvSpPr/>
            <p:nvPr/>
          </p:nvSpPr>
          <p:spPr bwMode="auto">
            <a:xfrm>
              <a:off x="7351713" y="4395788"/>
              <a:ext cx="400050" cy="254000"/>
            </a:xfrm>
            <a:custGeom>
              <a:avLst/>
              <a:gdLst>
                <a:gd name="T0" fmla="*/ 116 w 121"/>
                <a:gd name="T1" fmla="*/ 30 h 77"/>
                <a:gd name="T2" fmla="*/ 67 w 121"/>
                <a:gd name="T3" fmla="*/ 3 h 77"/>
                <a:gd name="T4" fmla="*/ 51 w 121"/>
                <a:gd name="T5" fmla="*/ 3 h 77"/>
                <a:gd name="T6" fmla="*/ 5 w 121"/>
                <a:gd name="T7" fmla="*/ 29 h 77"/>
                <a:gd name="T8" fmla="*/ 0 w 121"/>
                <a:gd name="T9" fmla="*/ 38 h 77"/>
                <a:gd name="T10" fmla="*/ 5 w 121"/>
                <a:gd name="T11" fmla="*/ 46 h 77"/>
                <a:gd name="T12" fmla="*/ 53 w 121"/>
                <a:gd name="T13" fmla="*/ 74 h 77"/>
                <a:gd name="T14" fmla="*/ 62 w 121"/>
                <a:gd name="T15" fmla="*/ 77 h 77"/>
                <a:gd name="T16" fmla="*/ 72 w 121"/>
                <a:gd name="T17" fmla="*/ 74 h 77"/>
                <a:gd name="T18" fmla="*/ 116 w 121"/>
                <a:gd name="T19" fmla="*/ 49 h 77"/>
                <a:gd name="T20" fmla="*/ 121 w 121"/>
                <a:gd name="T21" fmla="*/ 40 h 77"/>
                <a:gd name="T22" fmla="*/ 116 w 121"/>
                <a:gd name="T23" fmla="*/ 3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0" h="77">
                  <a:moveTo>
                    <a:pt x="116" y="30"/>
                  </a:moveTo>
                  <a:cubicBezTo>
                    <a:pt x="67" y="3"/>
                    <a:pt x="67" y="3"/>
                    <a:pt x="67" y="3"/>
                  </a:cubicBezTo>
                  <a:cubicBezTo>
                    <a:pt x="62" y="0"/>
                    <a:pt x="56" y="0"/>
                    <a:pt x="51" y="3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2" y="31"/>
                    <a:pt x="0" y="34"/>
                    <a:pt x="0" y="38"/>
                  </a:cubicBezTo>
                  <a:cubicBezTo>
                    <a:pt x="0" y="42"/>
                    <a:pt x="2" y="45"/>
                    <a:pt x="5" y="46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56" y="76"/>
                    <a:pt x="59" y="77"/>
                    <a:pt x="62" y="77"/>
                  </a:cubicBezTo>
                  <a:cubicBezTo>
                    <a:pt x="66" y="77"/>
                    <a:pt x="69" y="76"/>
                    <a:pt x="72" y="74"/>
                  </a:cubicBezTo>
                  <a:cubicBezTo>
                    <a:pt x="116" y="49"/>
                    <a:pt x="116" y="49"/>
                    <a:pt x="116" y="49"/>
                  </a:cubicBezTo>
                  <a:cubicBezTo>
                    <a:pt x="119" y="47"/>
                    <a:pt x="121" y="43"/>
                    <a:pt x="121" y="40"/>
                  </a:cubicBezTo>
                  <a:cubicBezTo>
                    <a:pt x="121" y="36"/>
                    <a:pt x="119" y="32"/>
                    <a:pt x="116" y="30"/>
                  </a:cubicBez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3" name="i$ḷiďe">
              <a:extLst>
                <a:ext uri="{FF2B5EF4-FFF2-40B4-BE49-F238E27FC236}">
                  <a16:creationId xmlns:a16="http://schemas.microsoft.com/office/drawing/2014/main" id="{89EDA7BE-C511-46C8-A76E-8F4C5012518F}"/>
                </a:ext>
              </a:extLst>
            </p:cNvPr>
            <p:cNvSpPr/>
            <p:nvPr/>
          </p:nvSpPr>
          <p:spPr bwMode="auto">
            <a:xfrm>
              <a:off x="7715250" y="4184651"/>
              <a:ext cx="398463" cy="254000"/>
            </a:xfrm>
            <a:custGeom>
              <a:avLst/>
              <a:gdLst>
                <a:gd name="T0" fmla="*/ 116 w 121"/>
                <a:gd name="T1" fmla="*/ 31 h 77"/>
                <a:gd name="T2" fmla="*/ 67 w 121"/>
                <a:gd name="T3" fmla="*/ 3 h 77"/>
                <a:gd name="T4" fmla="*/ 51 w 121"/>
                <a:gd name="T5" fmla="*/ 3 h 77"/>
                <a:gd name="T6" fmla="*/ 5 w 121"/>
                <a:gd name="T7" fmla="*/ 30 h 77"/>
                <a:gd name="T8" fmla="*/ 0 w 121"/>
                <a:gd name="T9" fmla="*/ 38 h 77"/>
                <a:gd name="T10" fmla="*/ 5 w 121"/>
                <a:gd name="T11" fmla="*/ 47 h 77"/>
                <a:gd name="T12" fmla="*/ 53 w 121"/>
                <a:gd name="T13" fmla="*/ 74 h 77"/>
                <a:gd name="T14" fmla="*/ 62 w 121"/>
                <a:gd name="T15" fmla="*/ 77 h 77"/>
                <a:gd name="T16" fmla="*/ 72 w 121"/>
                <a:gd name="T17" fmla="*/ 74 h 77"/>
                <a:gd name="T18" fmla="*/ 116 w 121"/>
                <a:gd name="T19" fmla="*/ 49 h 77"/>
                <a:gd name="T20" fmla="*/ 121 w 121"/>
                <a:gd name="T21" fmla="*/ 40 h 77"/>
                <a:gd name="T22" fmla="*/ 116 w 121"/>
                <a:gd name="T23" fmla="*/ 3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0" h="77">
                  <a:moveTo>
                    <a:pt x="116" y="31"/>
                  </a:moveTo>
                  <a:cubicBezTo>
                    <a:pt x="67" y="3"/>
                    <a:pt x="67" y="3"/>
                    <a:pt x="67" y="3"/>
                  </a:cubicBezTo>
                  <a:cubicBezTo>
                    <a:pt x="62" y="0"/>
                    <a:pt x="56" y="0"/>
                    <a:pt x="51" y="3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2" y="32"/>
                    <a:pt x="0" y="35"/>
                    <a:pt x="0" y="38"/>
                  </a:cubicBezTo>
                  <a:cubicBezTo>
                    <a:pt x="0" y="42"/>
                    <a:pt x="2" y="45"/>
                    <a:pt x="5" y="47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56" y="76"/>
                    <a:pt x="59" y="77"/>
                    <a:pt x="62" y="77"/>
                  </a:cubicBezTo>
                  <a:cubicBezTo>
                    <a:pt x="66" y="77"/>
                    <a:pt x="69" y="76"/>
                    <a:pt x="72" y="74"/>
                  </a:cubicBezTo>
                  <a:cubicBezTo>
                    <a:pt x="116" y="49"/>
                    <a:pt x="116" y="49"/>
                    <a:pt x="116" y="49"/>
                  </a:cubicBezTo>
                  <a:cubicBezTo>
                    <a:pt x="119" y="47"/>
                    <a:pt x="121" y="44"/>
                    <a:pt x="121" y="40"/>
                  </a:cubicBezTo>
                  <a:cubicBezTo>
                    <a:pt x="121" y="36"/>
                    <a:pt x="119" y="33"/>
                    <a:pt x="116" y="31"/>
                  </a:cubicBez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4" name="ïSḷïďè">
              <a:extLst>
                <a:ext uri="{FF2B5EF4-FFF2-40B4-BE49-F238E27FC236}">
                  <a16:creationId xmlns:a16="http://schemas.microsoft.com/office/drawing/2014/main" id="{091EC3F4-5C7B-4F5E-9572-559BF4AC8184}"/>
                </a:ext>
              </a:extLst>
            </p:cNvPr>
            <p:cNvSpPr/>
            <p:nvPr/>
          </p:nvSpPr>
          <p:spPr bwMode="auto">
            <a:xfrm>
              <a:off x="7058025" y="5608638"/>
              <a:ext cx="220663" cy="214313"/>
            </a:xfrm>
            <a:custGeom>
              <a:avLst/>
              <a:gdLst>
                <a:gd name="T0" fmla="*/ 34 w 67"/>
                <a:gd name="T1" fmla="*/ 14 h 65"/>
                <a:gd name="T2" fmla="*/ 42 w 67"/>
                <a:gd name="T3" fmla="*/ 32 h 65"/>
                <a:gd name="T4" fmla="*/ 63 w 67"/>
                <a:gd name="T5" fmla="*/ 54 h 65"/>
                <a:gd name="T6" fmla="*/ 31 w 67"/>
                <a:gd name="T7" fmla="*/ 57 h 65"/>
                <a:gd name="T8" fmla="*/ 4 w 67"/>
                <a:gd name="T9" fmla="*/ 40 h 65"/>
                <a:gd name="T10" fmla="*/ 5 w 67"/>
                <a:gd name="T11" fmla="*/ 9 h 65"/>
                <a:gd name="T12" fmla="*/ 34 w 67"/>
                <a:gd name="T13" fmla="*/ 1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65">
                  <a:moveTo>
                    <a:pt x="34" y="14"/>
                  </a:moveTo>
                  <a:cubicBezTo>
                    <a:pt x="34" y="14"/>
                    <a:pt x="35" y="28"/>
                    <a:pt x="42" y="32"/>
                  </a:cubicBezTo>
                  <a:cubicBezTo>
                    <a:pt x="49" y="35"/>
                    <a:pt x="67" y="48"/>
                    <a:pt x="63" y="54"/>
                  </a:cubicBezTo>
                  <a:cubicBezTo>
                    <a:pt x="59" y="60"/>
                    <a:pt x="45" y="65"/>
                    <a:pt x="31" y="57"/>
                  </a:cubicBezTo>
                  <a:cubicBezTo>
                    <a:pt x="16" y="49"/>
                    <a:pt x="8" y="42"/>
                    <a:pt x="4" y="40"/>
                  </a:cubicBezTo>
                  <a:cubicBezTo>
                    <a:pt x="0" y="37"/>
                    <a:pt x="4" y="17"/>
                    <a:pt x="5" y="9"/>
                  </a:cubicBezTo>
                  <a:cubicBezTo>
                    <a:pt x="6" y="0"/>
                    <a:pt x="34" y="14"/>
                    <a:pt x="34" y="14"/>
                  </a:cubicBezTo>
                  <a:close/>
                </a:path>
              </a:pathLst>
            </a:custGeom>
            <a:solidFill>
              <a:srgbClr val="B64D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5" name="îṡlïḑe">
              <a:extLst>
                <a:ext uri="{FF2B5EF4-FFF2-40B4-BE49-F238E27FC236}">
                  <a16:creationId xmlns:a16="http://schemas.microsoft.com/office/drawing/2014/main" id="{5264CE19-4823-453C-896B-EA0E720A01EA}"/>
                </a:ext>
              </a:extLst>
            </p:cNvPr>
            <p:cNvSpPr/>
            <p:nvPr/>
          </p:nvSpPr>
          <p:spPr bwMode="auto">
            <a:xfrm>
              <a:off x="7170738" y="4840288"/>
              <a:ext cx="214313" cy="712788"/>
            </a:xfrm>
            <a:custGeom>
              <a:avLst/>
              <a:gdLst>
                <a:gd name="T0" fmla="*/ 44 w 65"/>
                <a:gd name="T1" fmla="*/ 31 h 216"/>
                <a:gd name="T2" fmla="*/ 65 w 65"/>
                <a:gd name="T3" fmla="*/ 149 h 216"/>
                <a:gd name="T4" fmla="*/ 9 w 65"/>
                <a:gd name="T5" fmla="*/ 216 h 216"/>
                <a:gd name="T6" fmla="*/ 1 w 65"/>
                <a:gd name="T7" fmla="*/ 163 h 216"/>
                <a:gd name="T8" fmla="*/ 24 w 65"/>
                <a:gd name="T9" fmla="*/ 136 h 216"/>
                <a:gd name="T10" fmla="*/ 6 w 65"/>
                <a:gd name="T11" fmla="*/ 76 h 216"/>
                <a:gd name="T12" fmla="*/ 0 w 65"/>
                <a:gd name="T13" fmla="*/ 21 h 216"/>
                <a:gd name="T14" fmla="*/ 15 w 65"/>
                <a:gd name="T15" fmla="*/ 0 h 216"/>
                <a:gd name="T16" fmla="*/ 44 w 65"/>
                <a:gd name="T17" fmla="*/ 8 h 216"/>
                <a:gd name="T18" fmla="*/ 44 w 65"/>
                <a:gd name="T19" fmla="*/ 31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216">
                  <a:moveTo>
                    <a:pt x="44" y="31"/>
                  </a:moveTo>
                  <a:cubicBezTo>
                    <a:pt x="44" y="31"/>
                    <a:pt x="65" y="143"/>
                    <a:pt x="65" y="149"/>
                  </a:cubicBezTo>
                  <a:cubicBezTo>
                    <a:pt x="65" y="155"/>
                    <a:pt x="9" y="216"/>
                    <a:pt x="9" y="216"/>
                  </a:cubicBezTo>
                  <a:cubicBezTo>
                    <a:pt x="1" y="163"/>
                    <a:pt x="1" y="163"/>
                    <a:pt x="1" y="163"/>
                  </a:cubicBezTo>
                  <a:cubicBezTo>
                    <a:pt x="24" y="136"/>
                    <a:pt x="24" y="136"/>
                    <a:pt x="24" y="13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4" y="8"/>
                    <a:pt x="44" y="8"/>
                    <a:pt x="44" y="8"/>
                  </a:cubicBezTo>
                  <a:lnTo>
                    <a:pt x="44" y="31"/>
                  </a:lnTo>
                  <a:close/>
                </a:path>
              </a:pathLst>
            </a:custGeom>
            <a:solidFill>
              <a:srgbClr val="494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6" name="îsļíḑe">
              <a:extLst>
                <a:ext uri="{FF2B5EF4-FFF2-40B4-BE49-F238E27FC236}">
                  <a16:creationId xmlns:a16="http://schemas.microsoft.com/office/drawing/2014/main" id="{20B6C3CA-8BF8-4365-BC80-8CB1BDCC49AF}"/>
                </a:ext>
              </a:extLst>
            </p:cNvPr>
            <p:cNvSpPr/>
            <p:nvPr/>
          </p:nvSpPr>
          <p:spPr bwMode="auto">
            <a:xfrm>
              <a:off x="7054850" y="4910138"/>
              <a:ext cx="165100" cy="784225"/>
            </a:xfrm>
            <a:custGeom>
              <a:avLst/>
              <a:gdLst>
                <a:gd name="T0" fmla="*/ 4 w 50"/>
                <a:gd name="T1" fmla="*/ 0 h 238"/>
                <a:gd name="T2" fmla="*/ 5 w 50"/>
                <a:gd name="T3" fmla="*/ 125 h 238"/>
                <a:gd name="T4" fmla="*/ 0 w 50"/>
                <a:gd name="T5" fmla="*/ 226 h 238"/>
                <a:gd name="T6" fmla="*/ 41 w 50"/>
                <a:gd name="T7" fmla="*/ 231 h 238"/>
                <a:gd name="T8" fmla="*/ 49 w 50"/>
                <a:gd name="T9" fmla="*/ 125 h 238"/>
                <a:gd name="T10" fmla="*/ 50 w 50"/>
                <a:gd name="T11" fmla="*/ 39 h 238"/>
                <a:gd name="T12" fmla="*/ 50 w 50"/>
                <a:gd name="T13" fmla="*/ 15 h 238"/>
                <a:gd name="T14" fmla="*/ 4 w 50"/>
                <a:gd name="T15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238">
                  <a:moveTo>
                    <a:pt x="4" y="0"/>
                  </a:moveTo>
                  <a:cubicBezTo>
                    <a:pt x="4" y="0"/>
                    <a:pt x="5" y="110"/>
                    <a:pt x="5" y="125"/>
                  </a:cubicBezTo>
                  <a:cubicBezTo>
                    <a:pt x="5" y="140"/>
                    <a:pt x="0" y="226"/>
                    <a:pt x="0" y="226"/>
                  </a:cubicBezTo>
                  <a:cubicBezTo>
                    <a:pt x="0" y="226"/>
                    <a:pt x="6" y="238"/>
                    <a:pt x="41" y="231"/>
                  </a:cubicBezTo>
                  <a:cubicBezTo>
                    <a:pt x="49" y="125"/>
                    <a:pt x="49" y="125"/>
                    <a:pt x="49" y="125"/>
                  </a:cubicBezTo>
                  <a:cubicBezTo>
                    <a:pt x="50" y="39"/>
                    <a:pt x="50" y="39"/>
                    <a:pt x="50" y="39"/>
                  </a:cubicBezTo>
                  <a:cubicBezTo>
                    <a:pt x="50" y="15"/>
                    <a:pt x="50" y="15"/>
                    <a:pt x="50" y="1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494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7" name="iṩļiḓè">
              <a:extLst>
                <a:ext uri="{FF2B5EF4-FFF2-40B4-BE49-F238E27FC236}">
                  <a16:creationId xmlns:a16="http://schemas.microsoft.com/office/drawing/2014/main" id="{D699B0F8-DFDF-49B9-80BB-C6E0B7130706}"/>
                </a:ext>
              </a:extLst>
            </p:cNvPr>
            <p:cNvSpPr/>
            <p:nvPr/>
          </p:nvSpPr>
          <p:spPr bwMode="auto">
            <a:xfrm>
              <a:off x="7210425" y="5038726"/>
              <a:ext cx="39688" cy="250825"/>
            </a:xfrm>
            <a:custGeom>
              <a:avLst/>
              <a:gdLst>
                <a:gd name="T0" fmla="*/ 6 w 25"/>
                <a:gd name="T1" fmla="*/ 0 h 158"/>
                <a:gd name="T2" fmla="*/ 25 w 25"/>
                <a:gd name="T3" fmla="*/ 158 h 158"/>
                <a:gd name="T4" fmla="*/ 0 w 25"/>
                <a:gd name="T5" fmla="*/ 87 h 158"/>
                <a:gd name="T6" fmla="*/ 6 w 25"/>
                <a:gd name="T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58">
                  <a:moveTo>
                    <a:pt x="6" y="0"/>
                  </a:moveTo>
                  <a:lnTo>
                    <a:pt x="25" y="158"/>
                  </a:lnTo>
                  <a:lnTo>
                    <a:pt x="0" y="8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3B41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8" name="isļiḓe">
              <a:extLst>
                <a:ext uri="{FF2B5EF4-FFF2-40B4-BE49-F238E27FC236}">
                  <a16:creationId xmlns:a16="http://schemas.microsoft.com/office/drawing/2014/main" id="{07C10FD9-F9A4-448A-8D17-00B6232F3F59}"/>
                </a:ext>
              </a:extLst>
            </p:cNvPr>
            <p:cNvSpPr/>
            <p:nvPr/>
          </p:nvSpPr>
          <p:spPr bwMode="auto">
            <a:xfrm>
              <a:off x="7189788" y="4886326"/>
              <a:ext cx="119063" cy="57150"/>
            </a:xfrm>
            <a:custGeom>
              <a:avLst/>
              <a:gdLst>
                <a:gd name="T0" fmla="*/ 0 w 36"/>
                <a:gd name="T1" fmla="*/ 14 h 17"/>
                <a:gd name="T2" fmla="*/ 36 w 36"/>
                <a:gd name="T3" fmla="*/ 9 h 17"/>
                <a:gd name="T4" fmla="*/ 33 w 36"/>
                <a:gd name="T5" fmla="*/ 0 h 17"/>
                <a:gd name="T6" fmla="*/ 0 w 36"/>
                <a:gd name="T7" fmla="*/ 4 h 17"/>
                <a:gd name="T8" fmla="*/ 0 w 36"/>
                <a:gd name="T9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7">
                  <a:moveTo>
                    <a:pt x="0" y="14"/>
                  </a:moveTo>
                  <a:cubicBezTo>
                    <a:pt x="0" y="14"/>
                    <a:pt x="19" y="17"/>
                    <a:pt x="36" y="9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0" y="14"/>
                  </a:lnTo>
                  <a:close/>
                </a:path>
              </a:pathLst>
            </a:custGeom>
            <a:solidFill>
              <a:srgbClr val="3B41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9" name="išľîḓê">
              <a:extLst>
                <a:ext uri="{FF2B5EF4-FFF2-40B4-BE49-F238E27FC236}">
                  <a16:creationId xmlns:a16="http://schemas.microsoft.com/office/drawing/2014/main" id="{F2479332-AAA0-4697-81AB-A2BAEE89B8E8}"/>
                </a:ext>
              </a:extLst>
            </p:cNvPr>
            <p:cNvSpPr/>
            <p:nvPr/>
          </p:nvSpPr>
          <p:spPr bwMode="auto">
            <a:xfrm>
              <a:off x="6942138" y="4965701"/>
              <a:ext cx="82550" cy="161925"/>
            </a:xfrm>
            <a:custGeom>
              <a:avLst/>
              <a:gdLst>
                <a:gd name="T0" fmla="*/ 1 w 25"/>
                <a:gd name="T1" fmla="*/ 8 h 49"/>
                <a:gd name="T2" fmla="*/ 1 w 25"/>
                <a:gd name="T3" fmla="*/ 24 h 49"/>
                <a:gd name="T4" fmla="*/ 7 w 25"/>
                <a:gd name="T5" fmla="*/ 45 h 49"/>
                <a:gd name="T6" fmla="*/ 20 w 25"/>
                <a:gd name="T7" fmla="*/ 47 h 49"/>
                <a:gd name="T8" fmla="*/ 16 w 25"/>
                <a:gd name="T9" fmla="*/ 33 h 49"/>
                <a:gd name="T10" fmla="*/ 16 w 25"/>
                <a:gd name="T11" fmla="*/ 21 h 49"/>
                <a:gd name="T12" fmla="*/ 18 w 25"/>
                <a:gd name="T13" fmla="*/ 25 h 49"/>
                <a:gd name="T14" fmla="*/ 21 w 25"/>
                <a:gd name="T15" fmla="*/ 32 h 49"/>
                <a:gd name="T16" fmla="*/ 22 w 25"/>
                <a:gd name="T17" fmla="*/ 32 h 49"/>
                <a:gd name="T18" fmla="*/ 23 w 25"/>
                <a:gd name="T19" fmla="*/ 32 h 49"/>
                <a:gd name="T20" fmla="*/ 23 w 25"/>
                <a:gd name="T21" fmla="*/ 22 h 49"/>
                <a:gd name="T22" fmla="*/ 18 w 25"/>
                <a:gd name="T23" fmla="*/ 0 h 49"/>
                <a:gd name="T24" fmla="*/ 1 w 25"/>
                <a:gd name="T25" fmla="*/ 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49">
                  <a:moveTo>
                    <a:pt x="1" y="8"/>
                  </a:moveTo>
                  <a:cubicBezTo>
                    <a:pt x="1" y="8"/>
                    <a:pt x="1" y="19"/>
                    <a:pt x="1" y="24"/>
                  </a:cubicBezTo>
                  <a:cubicBezTo>
                    <a:pt x="0" y="33"/>
                    <a:pt x="4" y="42"/>
                    <a:pt x="7" y="45"/>
                  </a:cubicBezTo>
                  <a:cubicBezTo>
                    <a:pt x="10" y="47"/>
                    <a:pt x="17" y="49"/>
                    <a:pt x="20" y="47"/>
                  </a:cubicBezTo>
                  <a:cubicBezTo>
                    <a:pt x="23" y="46"/>
                    <a:pt x="17" y="37"/>
                    <a:pt x="16" y="33"/>
                  </a:cubicBezTo>
                  <a:cubicBezTo>
                    <a:pt x="14" y="24"/>
                    <a:pt x="16" y="21"/>
                    <a:pt x="16" y="21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9" y="27"/>
                    <a:pt x="20" y="29"/>
                    <a:pt x="21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5" y="30"/>
                    <a:pt x="25" y="24"/>
                    <a:pt x="23" y="22"/>
                  </a:cubicBezTo>
                  <a:cubicBezTo>
                    <a:pt x="22" y="19"/>
                    <a:pt x="18" y="0"/>
                    <a:pt x="18" y="0"/>
                  </a:cubicBezTo>
                  <a:lnTo>
                    <a:pt x="1" y="8"/>
                  </a:lnTo>
                  <a:close/>
                </a:path>
              </a:pathLst>
            </a:custGeom>
            <a:solidFill>
              <a:srgbClr val="F7CA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0" name="îş1íďè">
              <a:extLst>
                <a:ext uri="{FF2B5EF4-FFF2-40B4-BE49-F238E27FC236}">
                  <a16:creationId xmlns:a16="http://schemas.microsoft.com/office/drawing/2014/main" id="{8B071BEA-1A63-4FA7-B4DD-47E4F01A3BEF}"/>
                </a:ext>
              </a:extLst>
            </p:cNvPr>
            <p:cNvSpPr/>
            <p:nvPr/>
          </p:nvSpPr>
          <p:spPr bwMode="auto">
            <a:xfrm>
              <a:off x="7575550" y="4867276"/>
              <a:ext cx="130175" cy="125413"/>
            </a:xfrm>
            <a:custGeom>
              <a:avLst/>
              <a:gdLst>
                <a:gd name="T0" fmla="*/ 29 w 39"/>
                <a:gd name="T1" fmla="*/ 11 h 38"/>
                <a:gd name="T2" fmla="*/ 26 w 39"/>
                <a:gd name="T3" fmla="*/ 9 h 38"/>
                <a:gd name="T4" fmla="*/ 27 w 39"/>
                <a:gd name="T5" fmla="*/ 8 h 38"/>
                <a:gd name="T6" fmla="*/ 35 w 39"/>
                <a:gd name="T7" fmla="*/ 9 h 38"/>
                <a:gd name="T8" fmla="*/ 36 w 39"/>
                <a:gd name="T9" fmla="*/ 7 h 38"/>
                <a:gd name="T10" fmla="*/ 26 w 39"/>
                <a:gd name="T11" fmla="*/ 3 h 38"/>
                <a:gd name="T12" fmla="*/ 18 w 39"/>
                <a:gd name="T13" fmla="*/ 1 h 38"/>
                <a:gd name="T14" fmla="*/ 14 w 39"/>
                <a:gd name="T15" fmla="*/ 1 h 38"/>
                <a:gd name="T16" fmla="*/ 11 w 39"/>
                <a:gd name="T17" fmla="*/ 0 h 38"/>
                <a:gd name="T18" fmla="*/ 10 w 39"/>
                <a:gd name="T19" fmla="*/ 0 h 38"/>
                <a:gd name="T20" fmla="*/ 0 w 39"/>
                <a:gd name="T21" fmla="*/ 13 h 38"/>
                <a:gd name="T22" fmla="*/ 5 w 39"/>
                <a:gd name="T23" fmla="*/ 18 h 38"/>
                <a:gd name="T24" fmla="*/ 16 w 39"/>
                <a:gd name="T25" fmla="*/ 25 h 38"/>
                <a:gd name="T26" fmla="*/ 24 w 39"/>
                <a:gd name="T27" fmla="*/ 30 h 38"/>
                <a:gd name="T28" fmla="*/ 29 w 39"/>
                <a:gd name="T29" fmla="*/ 36 h 38"/>
                <a:gd name="T30" fmla="*/ 39 w 39"/>
                <a:gd name="T31" fmla="*/ 24 h 38"/>
                <a:gd name="T32" fmla="*/ 34 w 39"/>
                <a:gd name="T33" fmla="*/ 15 h 38"/>
                <a:gd name="T34" fmla="*/ 30 w 39"/>
                <a:gd name="T35" fmla="*/ 11 h 38"/>
                <a:gd name="T36" fmla="*/ 29 w 39"/>
                <a:gd name="T37" fmla="*/ 1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" h="38">
                  <a:moveTo>
                    <a:pt x="29" y="11"/>
                  </a:moveTo>
                  <a:cubicBezTo>
                    <a:pt x="28" y="10"/>
                    <a:pt x="26" y="10"/>
                    <a:pt x="26" y="9"/>
                  </a:cubicBezTo>
                  <a:cubicBezTo>
                    <a:pt x="25" y="8"/>
                    <a:pt x="26" y="8"/>
                    <a:pt x="27" y="8"/>
                  </a:cubicBezTo>
                  <a:cubicBezTo>
                    <a:pt x="30" y="8"/>
                    <a:pt x="32" y="9"/>
                    <a:pt x="35" y="9"/>
                  </a:cubicBezTo>
                  <a:cubicBezTo>
                    <a:pt x="36" y="9"/>
                    <a:pt x="37" y="8"/>
                    <a:pt x="36" y="7"/>
                  </a:cubicBezTo>
                  <a:cubicBezTo>
                    <a:pt x="34" y="5"/>
                    <a:pt x="29" y="4"/>
                    <a:pt x="26" y="3"/>
                  </a:cubicBezTo>
                  <a:cubicBezTo>
                    <a:pt x="23" y="2"/>
                    <a:pt x="20" y="1"/>
                    <a:pt x="18" y="1"/>
                  </a:cubicBezTo>
                  <a:cubicBezTo>
                    <a:pt x="17" y="1"/>
                    <a:pt x="15" y="1"/>
                    <a:pt x="14" y="1"/>
                  </a:cubicBezTo>
                  <a:cubicBezTo>
                    <a:pt x="13" y="1"/>
                    <a:pt x="11" y="1"/>
                    <a:pt x="11" y="0"/>
                  </a:cubicBezTo>
                  <a:cubicBezTo>
                    <a:pt x="10" y="0"/>
                    <a:pt x="11" y="0"/>
                    <a:pt x="1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5"/>
                    <a:pt x="3" y="17"/>
                    <a:pt x="5" y="18"/>
                  </a:cubicBezTo>
                  <a:cubicBezTo>
                    <a:pt x="9" y="22"/>
                    <a:pt x="11" y="23"/>
                    <a:pt x="16" y="25"/>
                  </a:cubicBezTo>
                  <a:cubicBezTo>
                    <a:pt x="19" y="26"/>
                    <a:pt x="21" y="28"/>
                    <a:pt x="24" y="30"/>
                  </a:cubicBezTo>
                  <a:cubicBezTo>
                    <a:pt x="26" y="32"/>
                    <a:pt x="26" y="35"/>
                    <a:pt x="29" y="36"/>
                  </a:cubicBezTo>
                  <a:cubicBezTo>
                    <a:pt x="33" y="38"/>
                    <a:pt x="39" y="32"/>
                    <a:pt x="39" y="24"/>
                  </a:cubicBezTo>
                  <a:cubicBezTo>
                    <a:pt x="39" y="21"/>
                    <a:pt x="37" y="17"/>
                    <a:pt x="34" y="15"/>
                  </a:cubicBezTo>
                  <a:cubicBezTo>
                    <a:pt x="33" y="13"/>
                    <a:pt x="31" y="12"/>
                    <a:pt x="30" y="11"/>
                  </a:cubicBezTo>
                  <a:cubicBezTo>
                    <a:pt x="30" y="11"/>
                    <a:pt x="29" y="11"/>
                    <a:pt x="29" y="11"/>
                  </a:cubicBezTo>
                  <a:close/>
                </a:path>
              </a:pathLst>
            </a:custGeom>
            <a:solidFill>
              <a:srgbClr val="F7CA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1" name="ïśḷïḋê">
              <a:extLst>
                <a:ext uri="{FF2B5EF4-FFF2-40B4-BE49-F238E27FC236}">
                  <a16:creationId xmlns:a16="http://schemas.microsoft.com/office/drawing/2014/main" id="{CF5627F1-73D3-45E3-9157-7A2ECAE887B9}"/>
                </a:ext>
              </a:extLst>
            </p:cNvPr>
            <p:cNvSpPr/>
            <p:nvPr/>
          </p:nvSpPr>
          <p:spPr bwMode="auto">
            <a:xfrm>
              <a:off x="6935788" y="4956176"/>
              <a:ext cx="82550" cy="52388"/>
            </a:xfrm>
            <a:custGeom>
              <a:avLst/>
              <a:gdLst>
                <a:gd name="T0" fmla="*/ 0 w 25"/>
                <a:gd name="T1" fmla="*/ 5 h 16"/>
                <a:gd name="T2" fmla="*/ 0 w 25"/>
                <a:gd name="T3" fmla="*/ 15 h 16"/>
                <a:gd name="T4" fmla="*/ 25 w 25"/>
                <a:gd name="T5" fmla="*/ 10 h 16"/>
                <a:gd name="T6" fmla="*/ 25 w 25"/>
                <a:gd name="T7" fmla="*/ 0 h 16"/>
                <a:gd name="T8" fmla="*/ 0 w 25"/>
                <a:gd name="T9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6">
                  <a:moveTo>
                    <a:pt x="0" y="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14" y="16"/>
                    <a:pt x="25" y="10"/>
                  </a:cubicBezTo>
                  <a:cubicBezTo>
                    <a:pt x="25" y="0"/>
                    <a:pt x="25" y="0"/>
                    <a:pt x="25" y="0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2" name="íṧļîďé">
              <a:extLst>
                <a:ext uri="{FF2B5EF4-FFF2-40B4-BE49-F238E27FC236}">
                  <a16:creationId xmlns:a16="http://schemas.microsoft.com/office/drawing/2014/main" id="{7A94F3B1-F584-4FFB-B8F0-57F4B73FA35A}"/>
                </a:ext>
              </a:extLst>
            </p:cNvPr>
            <p:cNvSpPr/>
            <p:nvPr/>
          </p:nvSpPr>
          <p:spPr bwMode="auto">
            <a:xfrm>
              <a:off x="7556500" y="4840288"/>
              <a:ext cx="66675" cy="92075"/>
            </a:xfrm>
            <a:custGeom>
              <a:avLst/>
              <a:gdLst>
                <a:gd name="T0" fmla="*/ 0 w 20"/>
                <a:gd name="T1" fmla="*/ 22 h 28"/>
                <a:gd name="T2" fmla="*/ 8 w 20"/>
                <a:gd name="T3" fmla="*/ 28 h 28"/>
                <a:gd name="T4" fmla="*/ 20 w 20"/>
                <a:gd name="T5" fmla="*/ 6 h 28"/>
                <a:gd name="T6" fmla="*/ 12 w 20"/>
                <a:gd name="T7" fmla="*/ 0 h 28"/>
                <a:gd name="T8" fmla="*/ 0 w 20"/>
                <a:gd name="T9" fmla="*/ 2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8">
                  <a:moveTo>
                    <a:pt x="0" y="22"/>
                  </a:move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18" y="18"/>
                    <a:pt x="20" y="6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0" y="22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3" name="îŝliḓê">
              <a:extLst>
                <a:ext uri="{FF2B5EF4-FFF2-40B4-BE49-F238E27FC236}">
                  <a16:creationId xmlns:a16="http://schemas.microsoft.com/office/drawing/2014/main" id="{6F3892BF-8272-40D9-A06C-F2C340F19A7B}"/>
                </a:ext>
              </a:extLst>
            </p:cNvPr>
            <p:cNvSpPr/>
            <p:nvPr/>
          </p:nvSpPr>
          <p:spPr bwMode="auto">
            <a:xfrm>
              <a:off x="7156450" y="4373563"/>
              <a:ext cx="115888" cy="71438"/>
            </a:xfrm>
            <a:custGeom>
              <a:avLst/>
              <a:gdLst>
                <a:gd name="T0" fmla="*/ 0 w 35"/>
                <a:gd name="T1" fmla="*/ 5 h 22"/>
                <a:gd name="T2" fmla="*/ 2 w 35"/>
                <a:gd name="T3" fmla="*/ 7 h 22"/>
                <a:gd name="T4" fmla="*/ 33 w 35"/>
                <a:gd name="T5" fmla="*/ 22 h 22"/>
                <a:gd name="T6" fmla="*/ 35 w 35"/>
                <a:gd name="T7" fmla="*/ 12 h 22"/>
                <a:gd name="T8" fmla="*/ 0 w 35"/>
                <a:gd name="T9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2">
                  <a:moveTo>
                    <a:pt x="0" y="5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18" y="0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BC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4" name="îṣḷiḓé">
              <a:extLst>
                <a:ext uri="{FF2B5EF4-FFF2-40B4-BE49-F238E27FC236}">
                  <a16:creationId xmlns:a16="http://schemas.microsoft.com/office/drawing/2014/main" id="{C68F81B8-9B4D-4B3D-9199-C2AC67E20C89}"/>
                </a:ext>
              </a:extLst>
            </p:cNvPr>
            <p:cNvSpPr/>
            <p:nvPr/>
          </p:nvSpPr>
          <p:spPr bwMode="auto">
            <a:xfrm>
              <a:off x="7159625" y="4359276"/>
              <a:ext cx="109538" cy="125413"/>
            </a:xfrm>
            <a:custGeom>
              <a:avLst/>
              <a:gdLst>
                <a:gd name="T0" fmla="*/ 2 w 33"/>
                <a:gd name="T1" fmla="*/ 0 h 38"/>
                <a:gd name="T2" fmla="*/ 0 w 33"/>
                <a:gd name="T3" fmla="*/ 14 h 38"/>
                <a:gd name="T4" fmla="*/ 13 w 33"/>
                <a:gd name="T5" fmla="*/ 28 h 38"/>
                <a:gd name="T6" fmla="*/ 24 w 33"/>
                <a:gd name="T7" fmla="*/ 38 h 38"/>
                <a:gd name="T8" fmla="*/ 31 w 33"/>
                <a:gd name="T9" fmla="*/ 38 h 38"/>
                <a:gd name="T10" fmla="*/ 33 w 33"/>
                <a:gd name="T11" fmla="*/ 30 h 38"/>
                <a:gd name="T12" fmla="*/ 32 w 33"/>
                <a:gd name="T13" fmla="*/ 6 h 38"/>
                <a:gd name="T14" fmla="*/ 2 w 33"/>
                <a:gd name="T1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38">
                  <a:moveTo>
                    <a:pt x="2" y="0"/>
                  </a:moveTo>
                  <a:cubicBezTo>
                    <a:pt x="2" y="0"/>
                    <a:pt x="1" y="6"/>
                    <a:pt x="0" y="14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0"/>
                    <a:pt x="30" y="13"/>
                    <a:pt x="32" y="6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F7B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5" name="ïšlîḑé">
              <a:extLst>
                <a:ext uri="{FF2B5EF4-FFF2-40B4-BE49-F238E27FC236}">
                  <a16:creationId xmlns:a16="http://schemas.microsoft.com/office/drawing/2014/main" id="{6DB6D958-9C2A-44E5-8EE3-ADA4679DEB7F}"/>
                </a:ext>
              </a:extLst>
            </p:cNvPr>
            <p:cNvSpPr/>
            <p:nvPr/>
          </p:nvSpPr>
          <p:spPr bwMode="auto">
            <a:xfrm>
              <a:off x="7315200" y="4441826"/>
              <a:ext cx="296863" cy="481013"/>
            </a:xfrm>
            <a:custGeom>
              <a:avLst/>
              <a:gdLst>
                <a:gd name="T0" fmla="*/ 7 w 90"/>
                <a:gd name="T1" fmla="*/ 0 h 146"/>
                <a:gd name="T2" fmla="*/ 34 w 90"/>
                <a:gd name="T3" fmla="*/ 78 h 146"/>
                <a:gd name="T4" fmla="*/ 90 w 90"/>
                <a:gd name="T5" fmla="*/ 122 h 146"/>
                <a:gd name="T6" fmla="*/ 75 w 90"/>
                <a:gd name="T7" fmla="*/ 146 h 146"/>
                <a:gd name="T8" fmla="*/ 17 w 90"/>
                <a:gd name="T9" fmla="*/ 105 h 146"/>
                <a:gd name="T10" fmla="*/ 8 w 90"/>
                <a:gd name="T11" fmla="*/ 89 h 146"/>
                <a:gd name="T12" fmla="*/ 0 w 90"/>
                <a:gd name="T13" fmla="*/ 25 h 146"/>
                <a:gd name="T14" fmla="*/ 7 w 90"/>
                <a:gd name="T15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" h="146">
                  <a:moveTo>
                    <a:pt x="7" y="0"/>
                  </a:moveTo>
                  <a:cubicBezTo>
                    <a:pt x="7" y="0"/>
                    <a:pt x="27" y="62"/>
                    <a:pt x="34" y="78"/>
                  </a:cubicBezTo>
                  <a:cubicBezTo>
                    <a:pt x="90" y="122"/>
                    <a:pt x="90" y="122"/>
                    <a:pt x="90" y="122"/>
                  </a:cubicBezTo>
                  <a:cubicBezTo>
                    <a:pt x="90" y="122"/>
                    <a:pt x="89" y="137"/>
                    <a:pt x="75" y="146"/>
                  </a:cubicBezTo>
                  <a:cubicBezTo>
                    <a:pt x="17" y="105"/>
                    <a:pt x="17" y="105"/>
                    <a:pt x="17" y="105"/>
                  </a:cubicBezTo>
                  <a:cubicBezTo>
                    <a:pt x="8" y="89"/>
                    <a:pt x="8" y="89"/>
                    <a:pt x="8" y="89"/>
                  </a:cubicBezTo>
                  <a:cubicBezTo>
                    <a:pt x="0" y="25"/>
                    <a:pt x="0" y="25"/>
                    <a:pt x="0" y="25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6" name="ïšļíḍé">
              <a:extLst>
                <a:ext uri="{FF2B5EF4-FFF2-40B4-BE49-F238E27FC236}">
                  <a16:creationId xmlns:a16="http://schemas.microsoft.com/office/drawing/2014/main" id="{2E2A055E-B41E-4D8B-88EC-5A39BE579AD5}"/>
                </a:ext>
              </a:extLst>
            </p:cNvPr>
            <p:cNvSpPr/>
            <p:nvPr/>
          </p:nvSpPr>
          <p:spPr bwMode="auto">
            <a:xfrm>
              <a:off x="7127875" y="4408488"/>
              <a:ext cx="187325" cy="511175"/>
            </a:xfrm>
            <a:custGeom>
              <a:avLst/>
              <a:gdLst>
                <a:gd name="T0" fmla="*/ 19 w 57"/>
                <a:gd name="T1" fmla="*/ 151 h 155"/>
                <a:gd name="T2" fmla="*/ 52 w 57"/>
                <a:gd name="T3" fmla="*/ 147 h 155"/>
                <a:gd name="T4" fmla="*/ 57 w 57"/>
                <a:gd name="T5" fmla="*/ 10 h 155"/>
                <a:gd name="T6" fmla="*/ 41 w 57"/>
                <a:gd name="T7" fmla="*/ 13 h 155"/>
                <a:gd name="T8" fmla="*/ 25 w 57"/>
                <a:gd name="T9" fmla="*/ 10 h 155"/>
                <a:gd name="T10" fmla="*/ 6 w 57"/>
                <a:gd name="T11" fmla="*/ 0 h 155"/>
                <a:gd name="T12" fmla="*/ 0 w 57"/>
                <a:gd name="T13" fmla="*/ 10 h 155"/>
                <a:gd name="T14" fmla="*/ 9 w 57"/>
                <a:gd name="T15" fmla="*/ 115 h 155"/>
                <a:gd name="T16" fmla="*/ 19 w 57"/>
                <a:gd name="T17" fmla="*/ 151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55">
                  <a:moveTo>
                    <a:pt x="19" y="151"/>
                  </a:moveTo>
                  <a:cubicBezTo>
                    <a:pt x="19" y="151"/>
                    <a:pt x="33" y="155"/>
                    <a:pt x="52" y="147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9" y="115"/>
                    <a:pt x="9" y="115"/>
                    <a:pt x="9" y="115"/>
                  </a:cubicBezTo>
                  <a:lnTo>
                    <a:pt x="19" y="151"/>
                  </a:lnTo>
                  <a:close/>
                </a:path>
              </a:pathLst>
            </a:custGeom>
            <a:solidFill>
              <a:srgbClr val="40A6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7" name="î$ḻîḑê">
              <a:extLst>
                <a:ext uri="{FF2B5EF4-FFF2-40B4-BE49-F238E27FC236}">
                  <a16:creationId xmlns:a16="http://schemas.microsoft.com/office/drawing/2014/main" id="{FF448EB2-2902-4063-B726-F3DBE696EE67}"/>
                </a:ext>
              </a:extLst>
            </p:cNvPr>
            <p:cNvSpPr/>
            <p:nvPr/>
          </p:nvSpPr>
          <p:spPr bwMode="auto">
            <a:xfrm>
              <a:off x="7272338" y="4419601"/>
              <a:ext cx="79375" cy="552450"/>
            </a:xfrm>
            <a:custGeom>
              <a:avLst/>
              <a:gdLst>
                <a:gd name="T0" fmla="*/ 3 w 24"/>
                <a:gd name="T1" fmla="*/ 28 h 168"/>
                <a:gd name="T2" fmla="*/ 5 w 24"/>
                <a:gd name="T3" fmla="*/ 168 h 168"/>
                <a:gd name="T4" fmla="*/ 18 w 24"/>
                <a:gd name="T5" fmla="*/ 162 h 168"/>
                <a:gd name="T6" fmla="*/ 20 w 24"/>
                <a:gd name="T7" fmla="*/ 7 h 168"/>
                <a:gd name="T8" fmla="*/ 0 w 24"/>
                <a:gd name="T9" fmla="*/ 0 h 168"/>
                <a:gd name="T10" fmla="*/ 1 w 24"/>
                <a:gd name="T11" fmla="*/ 6 h 168"/>
                <a:gd name="T12" fmla="*/ 3 w 24"/>
                <a:gd name="T13" fmla="*/ 2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68">
                  <a:moveTo>
                    <a:pt x="3" y="28"/>
                  </a:moveTo>
                  <a:cubicBezTo>
                    <a:pt x="3" y="28"/>
                    <a:pt x="7" y="94"/>
                    <a:pt x="5" y="168"/>
                  </a:cubicBezTo>
                  <a:cubicBezTo>
                    <a:pt x="5" y="168"/>
                    <a:pt x="12" y="166"/>
                    <a:pt x="18" y="162"/>
                  </a:cubicBezTo>
                  <a:cubicBezTo>
                    <a:pt x="18" y="162"/>
                    <a:pt x="24" y="69"/>
                    <a:pt x="20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6"/>
                    <a:pt x="1" y="6"/>
                    <a:pt x="1" y="6"/>
                  </a:cubicBezTo>
                  <a:lnTo>
                    <a:pt x="3" y="28"/>
                  </a:ln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8" name="îṥ1ïde">
              <a:extLst>
                <a:ext uri="{FF2B5EF4-FFF2-40B4-BE49-F238E27FC236}">
                  <a16:creationId xmlns:a16="http://schemas.microsoft.com/office/drawing/2014/main" id="{D8CAEA1B-34AE-4BEC-BA88-63E573D00BF0}"/>
                </a:ext>
              </a:extLst>
            </p:cNvPr>
            <p:cNvSpPr/>
            <p:nvPr/>
          </p:nvSpPr>
          <p:spPr bwMode="auto">
            <a:xfrm>
              <a:off x="7143750" y="4389438"/>
              <a:ext cx="98425" cy="95250"/>
            </a:xfrm>
            <a:custGeom>
              <a:avLst/>
              <a:gdLst>
                <a:gd name="T0" fmla="*/ 8 w 62"/>
                <a:gd name="T1" fmla="*/ 0 h 60"/>
                <a:gd name="T2" fmla="*/ 0 w 62"/>
                <a:gd name="T3" fmla="*/ 15 h 60"/>
                <a:gd name="T4" fmla="*/ 44 w 62"/>
                <a:gd name="T5" fmla="*/ 60 h 60"/>
                <a:gd name="T6" fmla="*/ 62 w 62"/>
                <a:gd name="T7" fmla="*/ 37 h 60"/>
                <a:gd name="T8" fmla="*/ 8 w 62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60">
                  <a:moveTo>
                    <a:pt x="8" y="0"/>
                  </a:moveTo>
                  <a:lnTo>
                    <a:pt x="0" y="15"/>
                  </a:lnTo>
                  <a:lnTo>
                    <a:pt x="44" y="60"/>
                  </a:lnTo>
                  <a:lnTo>
                    <a:pt x="62" y="3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EC7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9" name="ïṥlíḑè">
              <a:extLst>
                <a:ext uri="{FF2B5EF4-FFF2-40B4-BE49-F238E27FC236}">
                  <a16:creationId xmlns:a16="http://schemas.microsoft.com/office/drawing/2014/main" id="{1660FAC4-065C-4E28-93EA-C1797C6496CF}"/>
                </a:ext>
              </a:extLst>
            </p:cNvPr>
            <p:cNvSpPr/>
            <p:nvPr/>
          </p:nvSpPr>
          <p:spPr bwMode="auto">
            <a:xfrm>
              <a:off x="7011988" y="4413251"/>
              <a:ext cx="207963" cy="576263"/>
            </a:xfrm>
            <a:custGeom>
              <a:avLst/>
              <a:gdLst>
                <a:gd name="T0" fmla="*/ 0 w 63"/>
                <a:gd name="T1" fmla="*/ 21 h 175"/>
                <a:gd name="T2" fmla="*/ 40 w 63"/>
                <a:gd name="T3" fmla="*/ 0 h 175"/>
                <a:gd name="T4" fmla="*/ 57 w 63"/>
                <a:gd name="T5" fmla="*/ 175 h 175"/>
                <a:gd name="T6" fmla="*/ 12 w 63"/>
                <a:gd name="T7" fmla="*/ 165 h 175"/>
                <a:gd name="T8" fmla="*/ 0 w 63"/>
                <a:gd name="T9" fmla="*/ 21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175">
                  <a:moveTo>
                    <a:pt x="0" y="21"/>
                  </a:moveTo>
                  <a:cubicBezTo>
                    <a:pt x="0" y="21"/>
                    <a:pt x="10" y="11"/>
                    <a:pt x="40" y="0"/>
                  </a:cubicBezTo>
                  <a:cubicBezTo>
                    <a:pt x="40" y="0"/>
                    <a:pt x="63" y="37"/>
                    <a:pt x="57" y="175"/>
                  </a:cubicBezTo>
                  <a:cubicBezTo>
                    <a:pt x="57" y="175"/>
                    <a:pt x="18" y="169"/>
                    <a:pt x="12" y="165"/>
                  </a:cubicBezTo>
                  <a:cubicBezTo>
                    <a:pt x="12" y="165"/>
                    <a:pt x="15" y="55"/>
                    <a:pt x="0" y="21"/>
                  </a:cubicBez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0" name="îṧļidè">
              <a:extLst>
                <a:ext uri="{FF2B5EF4-FFF2-40B4-BE49-F238E27FC236}">
                  <a16:creationId xmlns:a16="http://schemas.microsoft.com/office/drawing/2014/main" id="{04FB7481-BA20-4654-A747-7E0C6371C756}"/>
                </a:ext>
              </a:extLst>
            </p:cNvPr>
            <p:cNvSpPr/>
            <p:nvPr/>
          </p:nvSpPr>
          <p:spPr bwMode="auto">
            <a:xfrm>
              <a:off x="7131050" y="4138613"/>
              <a:ext cx="193675" cy="274638"/>
            </a:xfrm>
            <a:custGeom>
              <a:avLst/>
              <a:gdLst>
                <a:gd name="T0" fmla="*/ 4 w 59"/>
                <a:gd name="T1" fmla="*/ 55 h 83"/>
                <a:gd name="T2" fmla="*/ 30 w 59"/>
                <a:gd name="T3" fmla="*/ 82 h 83"/>
                <a:gd name="T4" fmla="*/ 57 w 59"/>
                <a:gd name="T5" fmla="*/ 33 h 83"/>
                <a:gd name="T6" fmla="*/ 20 w 59"/>
                <a:gd name="T7" fmla="*/ 10 h 83"/>
                <a:gd name="T8" fmla="*/ 4 w 59"/>
                <a:gd name="T9" fmla="*/ 5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83">
                  <a:moveTo>
                    <a:pt x="4" y="55"/>
                  </a:moveTo>
                  <a:cubicBezTo>
                    <a:pt x="4" y="55"/>
                    <a:pt x="7" y="80"/>
                    <a:pt x="30" y="82"/>
                  </a:cubicBezTo>
                  <a:cubicBezTo>
                    <a:pt x="56" y="83"/>
                    <a:pt x="59" y="50"/>
                    <a:pt x="57" y="33"/>
                  </a:cubicBezTo>
                  <a:cubicBezTo>
                    <a:pt x="55" y="18"/>
                    <a:pt x="39" y="0"/>
                    <a:pt x="20" y="10"/>
                  </a:cubicBezTo>
                  <a:cubicBezTo>
                    <a:pt x="6" y="17"/>
                    <a:pt x="0" y="33"/>
                    <a:pt x="4" y="55"/>
                  </a:cubicBezTo>
                  <a:close/>
                </a:path>
              </a:pathLst>
            </a:custGeom>
            <a:solidFill>
              <a:srgbClr val="F7CA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1" name="îšlïḓe">
              <a:extLst>
                <a:ext uri="{FF2B5EF4-FFF2-40B4-BE49-F238E27FC236}">
                  <a16:creationId xmlns:a16="http://schemas.microsoft.com/office/drawing/2014/main" id="{1DAF4310-0BD5-4DFA-8736-94D704A8E629}"/>
                </a:ext>
              </a:extLst>
            </p:cNvPr>
            <p:cNvSpPr/>
            <p:nvPr/>
          </p:nvSpPr>
          <p:spPr bwMode="auto">
            <a:xfrm>
              <a:off x="7107238" y="4135438"/>
              <a:ext cx="228600" cy="234950"/>
            </a:xfrm>
            <a:custGeom>
              <a:avLst/>
              <a:gdLst>
                <a:gd name="T0" fmla="*/ 35 w 69"/>
                <a:gd name="T1" fmla="*/ 4 h 71"/>
                <a:gd name="T2" fmla="*/ 6 w 69"/>
                <a:gd name="T3" fmla="*/ 31 h 71"/>
                <a:gd name="T4" fmla="*/ 17 w 69"/>
                <a:gd name="T5" fmla="*/ 71 h 71"/>
                <a:gd name="T6" fmla="*/ 18 w 69"/>
                <a:gd name="T7" fmla="*/ 59 h 71"/>
                <a:gd name="T8" fmla="*/ 16 w 69"/>
                <a:gd name="T9" fmla="*/ 48 h 71"/>
                <a:gd name="T10" fmla="*/ 22 w 69"/>
                <a:gd name="T11" fmla="*/ 41 h 71"/>
                <a:gd name="T12" fmla="*/ 23 w 69"/>
                <a:gd name="T13" fmla="*/ 43 h 71"/>
                <a:gd name="T14" fmla="*/ 27 w 69"/>
                <a:gd name="T15" fmla="*/ 42 h 71"/>
                <a:gd name="T16" fmla="*/ 28 w 69"/>
                <a:gd name="T17" fmla="*/ 34 h 71"/>
                <a:gd name="T18" fmla="*/ 65 w 69"/>
                <a:gd name="T19" fmla="*/ 42 h 71"/>
                <a:gd name="T20" fmla="*/ 69 w 69"/>
                <a:gd name="T21" fmla="*/ 36 h 71"/>
                <a:gd name="T22" fmla="*/ 35 w 69"/>
                <a:gd name="T23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9" h="71">
                  <a:moveTo>
                    <a:pt x="35" y="4"/>
                  </a:moveTo>
                  <a:cubicBezTo>
                    <a:pt x="35" y="4"/>
                    <a:pt x="13" y="3"/>
                    <a:pt x="6" y="31"/>
                  </a:cubicBezTo>
                  <a:cubicBezTo>
                    <a:pt x="6" y="31"/>
                    <a:pt x="0" y="54"/>
                    <a:pt x="17" y="71"/>
                  </a:cubicBezTo>
                  <a:cubicBezTo>
                    <a:pt x="17" y="71"/>
                    <a:pt x="17" y="61"/>
                    <a:pt x="18" y="59"/>
                  </a:cubicBezTo>
                  <a:cubicBezTo>
                    <a:pt x="20" y="58"/>
                    <a:pt x="15" y="52"/>
                    <a:pt x="16" y="48"/>
                  </a:cubicBezTo>
                  <a:cubicBezTo>
                    <a:pt x="17" y="44"/>
                    <a:pt x="18" y="38"/>
                    <a:pt x="22" y="41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4" y="44"/>
                    <a:pt x="27" y="44"/>
                    <a:pt x="27" y="42"/>
                  </a:cubicBezTo>
                  <a:cubicBezTo>
                    <a:pt x="27" y="39"/>
                    <a:pt x="27" y="36"/>
                    <a:pt x="28" y="34"/>
                  </a:cubicBezTo>
                  <a:cubicBezTo>
                    <a:pt x="32" y="30"/>
                    <a:pt x="47" y="44"/>
                    <a:pt x="65" y="42"/>
                  </a:cubicBezTo>
                  <a:cubicBezTo>
                    <a:pt x="65" y="42"/>
                    <a:pt x="69" y="42"/>
                    <a:pt x="69" y="36"/>
                  </a:cubicBezTo>
                  <a:cubicBezTo>
                    <a:pt x="69" y="36"/>
                    <a:pt x="66" y="0"/>
                    <a:pt x="35" y="4"/>
                  </a:cubicBezTo>
                  <a:close/>
                </a:path>
              </a:pathLst>
            </a:custGeom>
            <a:solidFill>
              <a:srgbClr val="B64D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2" name="iṡľîḑé">
              <a:extLst>
                <a:ext uri="{FF2B5EF4-FFF2-40B4-BE49-F238E27FC236}">
                  <a16:creationId xmlns:a16="http://schemas.microsoft.com/office/drawing/2014/main" id="{0A94F0D6-11DE-4FFD-A553-8636E9B8AF6F}"/>
                </a:ext>
              </a:extLst>
            </p:cNvPr>
            <p:cNvSpPr/>
            <p:nvPr/>
          </p:nvSpPr>
          <p:spPr bwMode="auto">
            <a:xfrm>
              <a:off x="7242175" y="4413251"/>
              <a:ext cx="36513" cy="68263"/>
            </a:xfrm>
            <a:custGeom>
              <a:avLst/>
              <a:gdLst>
                <a:gd name="T0" fmla="*/ 0 w 23"/>
                <a:gd name="T1" fmla="*/ 22 h 43"/>
                <a:gd name="T2" fmla="*/ 23 w 23"/>
                <a:gd name="T3" fmla="*/ 43 h 43"/>
                <a:gd name="T4" fmla="*/ 19 w 23"/>
                <a:gd name="T5" fmla="*/ 0 h 43"/>
                <a:gd name="T6" fmla="*/ 0 w 23"/>
                <a:gd name="T7" fmla="*/ 2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3">
                  <a:moveTo>
                    <a:pt x="0" y="22"/>
                  </a:moveTo>
                  <a:lnTo>
                    <a:pt x="23" y="43"/>
                  </a:lnTo>
                  <a:lnTo>
                    <a:pt x="19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6EC7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3" name="ïS1ïḍe">
              <a:extLst>
                <a:ext uri="{FF2B5EF4-FFF2-40B4-BE49-F238E27FC236}">
                  <a16:creationId xmlns:a16="http://schemas.microsoft.com/office/drawing/2014/main" id="{B9601397-7665-4861-AD25-F7A81FB9A5C4}"/>
                </a:ext>
              </a:extLst>
            </p:cNvPr>
            <p:cNvSpPr/>
            <p:nvPr/>
          </p:nvSpPr>
          <p:spPr bwMode="auto">
            <a:xfrm>
              <a:off x="7219950" y="4448176"/>
              <a:ext cx="49213" cy="46038"/>
            </a:xfrm>
            <a:custGeom>
              <a:avLst/>
              <a:gdLst>
                <a:gd name="T0" fmla="*/ 14 w 31"/>
                <a:gd name="T1" fmla="*/ 0 h 29"/>
                <a:gd name="T2" fmla="*/ 31 w 31"/>
                <a:gd name="T3" fmla="*/ 15 h 29"/>
                <a:gd name="T4" fmla="*/ 25 w 31"/>
                <a:gd name="T5" fmla="*/ 27 h 29"/>
                <a:gd name="T6" fmla="*/ 10 w 31"/>
                <a:gd name="T7" fmla="*/ 29 h 29"/>
                <a:gd name="T8" fmla="*/ 0 w 31"/>
                <a:gd name="T9" fmla="*/ 19 h 29"/>
                <a:gd name="T10" fmla="*/ 14 w 31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28">
                  <a:moveTo>
                    <a:pt x="14" y="0"/>
                  </a:moveTo>
                  <a:lnTo>
                    <a:pt x="31" y="15"/>
                  </a:lnTo>
                  <a:lnTo>
                    <a:pt x="25" y="27"/>
                  </a:lnTo>
                  <a:lnTo>
                    <a:pt x="10" y="29"/>
                  </a:lnTo>
                  <a:lnTo>
                    <a:pt x="0" y="19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4" name="îSḻiḓe">
              <a:extLst>
                <a:ext uri="{FF2B5EF4-FFF2-40B4-BE49-F238E27FC236}">
                  <a16:creationId xmlns:a16="http://schemas.microsoft.com/office/drawing/2014/main" id="{88C18403-8F77-4DE5-A731-797385DA4BDF}"/>
                </a:ext>
              </a:extLst>
            </p:cNvPr>
            <p:cNvSpPr/>
            <p:nvPr/>
          </p:nvSpPr>
          <p:spPr bwMode="auto">
            <a:xfrm>
              <a:off x="7229475" y="4491038"/>
              <a:ext cx="49213" cy="346075"/>
            </a:xfrm>
            <a:custGeom>
              <a:avLst/>
              <a:gdLst>
                <a:gd name="T0" fmla="*/ 19 w 31"/>
                <a:gd name="T1" fmla="*/ 0 h 218"/>
                <a:gd name="T2" fmla="*/ 31 w 31"/>
                <a:gd name="T3" fmla="*/ 189 h 218"/>
                <a:gd name="T4" fmla="*/ 17 w 31"/>
                <a:gd name="T5" fmla="*/ 218 h 218"/>
                <a:gd name="T6" fmla="*/ 0 w 31"/>
                <a:gd name="T7" fmla="*/ 191 h 218"/>
                <a:gd name="T8" fmla="*/ 4 w 31"/>
                <a:gd name="T9" fmla="*/ 2 h 218"/>
                <a:gd name="T10" fmla="*/ 19 w 31"/>
                <a:gd name="T11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218">
                  <a:moveTo>
                    <a:pt x="19" y="0"/>
                  </a:moveTo>
                  <a:lnTo>
                    <a:pt x="31" y="189"/>
                  </a:lnTo>
                  <a:lnTo>
                    <a:pt x="17" y="218"/>
                  </a:lnTo>
                  <a:lnTo>
                    <a:pt x="0" y="191"/>
                  </a:lnTo>
                  <a:lnTo>
                    <a:pt x="4" y="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5" name="íṣliḓé">
              <a:extLst>
                <a:ext uri="{FF2B5EF4-FFF2-40B4-BE49-F238E27FC236}">
                  <a16:creationId xmlns:a16="http://schemas.microsoft.com/office/drawing/2014/main" id="{1810C269-4DFB-430A-87B3-2BAF1E4FB68A}"/>
                </a:ext>
              </a:extLst>
            </p:cNvPr>
            <p:cNvSpPr/>
            <p:nvPr/>
          </p:nvSpPr>
          <p:spPr bwMode="auto">
            <a:xfrm>
              <a:off x="7199313" y="5321301"/>
              <a:ext cx="23813" cy="231775"/>
            </a:xfrm>
            <a:custGeom>
              <a:avLst/>
              <a:gdLst>
                <a:gd name="T0" fmla="*/ 11 w 15"/>
                <a:gd name="T1" fmla="*/ 5 h 146"/>
                <a:gd name="T2" fmla="*/ 0 w 15"/>
                <a:gd name="T3" fmla="*/ 146 h 146"/>
                <a:gd name="T4" fmla="*/ 15 w 15"/>
                <a:gd name="T5" fmla="*/ 129 h 146"/>
                <a:gd name="T6" fmla="*/ 15 w 15"/>
                <a:gd name="T7" fmla="*/ 0 h 146"/>
                <a:gd name="T8" fmla="*/ 11 w 15"/>
                <a:gd name="T9" fmla="*/ 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46">
                  <a:moveTo>
                    <a:pt x="11" y="5"/>
                  </a:moveTo>
                  <a:lnTo>
                    <a:pt x="0" y="146"/>
                  </a:lnTo>
                  <a:lnTo>
                    <a:pt x="15" y="129"/>
                  </a:lnTo>
                  <a:lnTo>
                    <a:pt x="15" y="0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3B41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6" name="ïṣ1îďé">
              <a:extLst>
                <a:ext uri="{FF2B5EF4-FFF2-40B4-BE49-F238E27FC236}">
                  <a16:creationId xmlns:a16="http://schemas.microsoft.com/office/drawing/2014/main" id="{550DF12F-5D9F-4A76-BE0C-D525A51593D4}"/>
                </a:ext>
              </a:extLst>
            </p:cNvPr>
            <p:cNvSpPr/>
            <p:nvPr/>
          </p:nvSpPr>
          <p:spPr bwMode="auto">
            <a:xfrm>
              <a:off x="7048500" y="4594226"/>
              <a:ext cx="46038" cy="153988"/>
            </a:xfrm>
            <a:custGeom>
              <a:avLst/>
              <a:gdLst>
                <a:gd name="T0" fmla="*/ 29 w 29"/>
                <a:gd name="T1" fmla="*/ 0 h 97"/>
                <a:gd name="T2" fmla="*/ 2 w 29"/>
                <a:gd name="T3" fmla="*/ 97 h 97"/>
                <a:gd name="T4" fmla="*/ 0 w 29"/>
                <a:gd name="T5" fmla="*/ 56 h 97"/>
                <a:gd name="T6" fmla="*/ 29 w 29"/>
                <a:gd name="T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97">
                  <a:moveTo>
                    <a:pt x="29" y="0"/>
                  </a:moveTo>
                  <a:lnTo>
                    <a:pt x="2" y="97"/>
                  </a:lnTo>
                  <a:lnTo>
                    <a:pt x="0" y="56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C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7" name="îŝḷïḓé">
              <a:extLst>
                <a:ext uri="{FF2B5EF4-FFF2-40B4-BE49-F238E27FC236}">
                  <a16:creationId xmlns:a16="http://schemas.microsoft.com/office/drawing/2014/main" id="{F8B93F24-D040-4136-A389-6DF203D05307}"/>
                </a:ext>
              </a:extLst>
            </p:cNvPr>
            <p:cNvSpPr/>
            <p:nvPr/>
          </p:nvSpPr>
          <p:spPr bwMode="auto">
            <a:xfrm>
              <a:off x="6932613" y="4408488"/>
              <a:ext cx="161925" cy="581025"/>
            </a:xfrm>
            <a:custGeom>
              <a:avLst/>
              <a:gdLst>
                <a:gd name="T0" fmla="*/ 22 w 49"/>
                <a:gd name="T1" fmla="*/ 24 h 176"/>
                <a:gd name="T2" fmla="*/ 0 w 49"/>
                <a:gd name="T3" fmla="*/ 107 h 176"/>
                <a:gd name="T4" fmla="*/ 0 w 49"/>
                <a:gd name="T5" fmla="*/ 176 h 176"/>
                <a:gd name="T6" fmla="*/ 26 w 49"/>
                <a:gd name="T7" fmla="*/ 170 h 176"/>
                <a:gd name="T8" fmla="*/ 49 w 49"/>
                <a:gd name="T9" fmla="*/ 56 h 176"/>
                <a:gd name="T10" fmla="*/ 22 w 49"/>
                <a:gd name="T11" fmla="*/ 24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176">
                  <a:moveTo>
                    <a:pt x="22" y="24"/>
                  </a:moveTo>
                  <a:cubicBezTo>
                    <a:pt x="22" y="24"/>
                    <a:pt x="3" y="76"/>
                    <a:pt x="0" y="107"/>
                  </a:cubicBezTo>
                  <a:cubicBezTo>
                    <a:pt x="0" y="107"/>
                    <a:pt x="0" y="154"/>
                    <a:pt x="0" y="176"/>
                  </a:cubicBezTo>
                  <a:cubicBezTo>
                    <a:pt x="0" y="176"/>
                    <a:pt x="15" y="176"/>
                    <a:pt x="26" y="170"/>
                  </a:cubicBezTo>
                  <a:cubicBezTo>
                    <a:pt x="26" y="170"/>
                    <a:pt x="23" y="99"/>
                    <a:pt x="49" y="56"/>
                  </a:cubicBezTo>
                  <a:cubicBezTo>
                    <a:pt x="49" y="56"/>
                    <a:pt x="42" y="0"/>
                    <a:pt x="22" y="24"/>
                  </a:cubicBez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8" name="ïsḻîḍé">
              <a:extLst>
                <a:ext uri="{FF2B5EF4-FFF2-40B4-BE49-F238E27FC236}">
                  <a16:creationId xmlns:a16="http://schemas.microsoft.com/office/drawing/2014/main" id="{89267417-1FF2-4D01-847C-2CC3B8F681DF}"/>
                </a:ext>
              </a:extLst>
            </p:cNvPr>
            <p:cNvSpPr/>
            <p:nvPr/>
          </p:nvSpPr>
          <p:spPr bwMode="auto">
            <a:xfrm>
              <a:off x="7204075" y="4279901"/>
              <a:ext cx="163513" cy="96838"/>
            </a:xfrm>
            <a:custGeom>
              <a:avLst/>
              <a:gdLst>
                <a:gd name="T0" fmla="*/ 4 w 50"/>
                <a:gd name="T1" fmla="*/ 3 h 29"/>
                <a:gd name="T2" fmla="*/ 35 w 50"/>
                <a:gd name="T3" fmla="*/ 0 h 29"/>
                <a:gd name="T4" fmla="*/ 37 w 50"/>
                <a:gd name="T5" fmla="*/ 0 h 29"/>
                <a:gd name="T6" fmla="*/ 50 w 50"/>
                <a:gd name="T7" fmla="*/ 7 h 29"/>
                <a:gd name="T8" fmla="*/ 13 w 50"/>
                <a:gd name="T9" fmla="*/ 29 h 29"/>
                <a:gd name="T10" fmla="*/ 0 w 50"/>
                <a:gd name="T11" fmla="*/ 22 h 29"/>
                <a:gd name="T12" fmla="*/ 0 w 50"/>
                <a:gd name="T13" fmla="*/ 19 h 29"/>
                <a:gd name="T14" fmla="*/ 2 w 50"/>
                <a:gd name="T15" fmla="*/ 4 h 29"/>
                <a:gd name="T16" fmla="*/ 4 w 50"/>
                <a:gd name="T17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28">
                  <a:moveTo>
                    <a:pt x="4" y="3"/>
                  </a:moveTo>
                  <a:cubicBezTo>
                    <a:pt x="23" y="6"/>
                    <a:pt x="32" y="3"/>
                    <a:pt x="35" y="0"/>
                  </a:cubicBezTo>
                  <a:cubicBezTo>
                    <a:pt x="36" y="0"/>
                    <a:pt x="37" y="0"/>
                    <a:pt x="37" y="0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1"/>
                    <a:pt x="0" y="20"/>
                    <a:pt x="0" y="19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3" y="3"/>
                    <a:pt x="4" y="3"/>
                  </a:cubicBezTo>
                  <a:close/>
                </a:path>
              </a:pathLst>
            </a:custGeom>
            <a:solidFill>
              <a:srgbClr val="EC6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9" name="iṧlíḋe">
              <a:extLst>
                <a:ext uri="{FF2B5EF4-FFF2-40B4-BE49-F238E27FC236}">
                  <a16:creationId xmlns:a16="http://schemas.microsoft.com/office/drawing/2014/main" id="{8E7FE10B-6FF2-4ABF-9C32-2903D3609C0D}"/>
                </a:ext>
              </a:extLst>
            </p:cNvPr>
            <p:cNvSpPr/>
            <p:nvPr/>
          </p:nvSpPr>
          <p:spPr bwMode="auto">
            <a:xfrm>
              <a:off x="7242175" y="4303713"/>
              <a:ext cx="125413" cy="76200"/>
            </a:xfrm>
            <a:custGeom>
              <a:avLst/>
              <a:gdLst>
                <a:gd name="T0" fmla="*/ 4 w 38"/>
                <a:gd name="T1" fmla="*/ 3 h 23"/>
                <a:gd name="T2" fmla="*/ 36 w 38"/>
                <a:gd name="T3" fmla="*/ 0 h 23"/>
                <a:gd name="T4" fmla="*/ 38 w 38"/>
                <a:gd name="T5" fmla="*/ 1 h 23"/>
                <a:gd name="T6" fmla="*/ 36 w 38"/>
                <a:gd name="T7" fmla="*/ 17 h 23"/>
                <a:gd name="T8" fmla="*/ 34 w 38"/>
                <a:gd name="T9" fmla="*/ 19 h 23"/>
                <a:gd name="T10" fmla="*/ 2 w 38"/>
                <a:gd name="T11" fmla="*/ 22 h 23"/>
                <a:gd name="T12" fmla="*/ 0 w 38"/>
                <a:gd name="T13" fmla="*/ 21 h 23"/>
                <a:gd name="T14" fmla="*/ 2 w 38"/>
                <a:gd name="T15" fmla="*/ 5 h 23"/>
                <a:gd name="T16" fmla="*/ 4 w 38"/>
                <a:gd name="T17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23">
                  <a:moveTo>
                    <a:pt x="4" y="3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7" y="0"/>
                    <a:pt x="38" y="1"/>
                    <a:pt x="38" y="1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6" y="18"/>
                    <a:pt x="35" y="18"/>
                    <a:pt x="34" y="19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1" y="23"/>
                    <a:pt x="0" y="22"/>
                    <a:pt x="0" y="21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3" y="3"/>
                    <a:pt x="4" y="3"/>
                  </a:cubicBezTo>
                  <a:close/>
                </a:path>
              </a:pathLst>
            </a:custGeom>
            <a:solidFill>
              <a:srgbClr val="494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0" name="íṩ1iḍe">
              <a:extLst>
                <a:ext uri="{FF2B5EF4-FFF2-40B4-BE49-F238E27FC236}">
                  <a16:creationId xmlns:a16="http://schemas.microsoft.com/office/drawing/2014/main" id="{E37CD5BC-7912-47D6-9442-DE99927FF32E}"/>
                </a:ext>
              </a:extLst>
            </p:cNvPr>
            <p:cNvSpPr/>
            <p:nvPr/>
          </p:nvSpPr>
          <p:spPr bwMode="auto">
            <a:xfrm>
              <a:off x="7121525" y="4224338"/>
              <a:ext cx="88900" cy="95250"/>
            </a:xfrm>
            <a:custGeom>
              <a:avLst/>
              <a:gdLst>
                <a:gd name="T0" fmla="*/ 27 w 27"/>
                <a:gd name="T1" fmla="*/ 23 h 29"/>
                <a:gd name="T2" fmla="*/ 3 w 27"/>
                <a:gd name="T3" fmla="*/ 0 h 29"/>
                <a:gd name="T4" fmla="*/ 1 w 27"/>
                <a:gd name="T5" fmla="*/ 7 h 29"/>
                <a:gd name="T6" fmla="*/ 26 w 27"/>
                <a:gd name="T7" fmla="*/ 29 h 29"/>
                <a:gd name="T8" fmla="*/ 27 w 27"/>
                <a:gd name="T9" fmla="*/ 2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8">
                  <a:moveTo>
                    <a:pt x="27" y="23"/>
                  </a:moveTo>
                  <a:cubicBezTo>
                    <a:pt x="27" y="23"/>
                    <a:pt x="10" y="13"/>
                    <a:pt x="3" y="0"/>
                  </a:cubicBezTo>
                  <a:cubicBezTo>
                    <a:pt x="3" y="0"/>
                    <a:pt x="0" y="2"/>
                    <a:pt x="1" y="7"/>
                  </a:cubicBezTo>
                  <a:cubicBezTo>
                    <a:pt x="1" y="7"/>
                    <a:pt x="11" y="22"/>
                    <a:pt x="26" y="29"/>
                  </a:cubicBezTo>
                  <a:lnTo>
                    <a:pt x="27" y="23"/>
                  </a:lnTo>
                  <a:close/>
                </a:path>
              </a:pathLst>
            </a:custGeom>
            <a:solidFill>
              <a:srgbClr val="734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1" name="îṧļïḓê">
              <a:extLst>
                <a:ext uri="{FF2B5EF4-FFF2-40B4-BE49-F238E27FC236}">
                  <a16:creationId xmlns:a16="http://schemas.microsoft.com/office/drawing/2014/main" id="{B1896BCF-EB4B-40E8-8A69-AEA1E64357D1}"/>
                </a:ext>
              </a:extLst>
            </p:cNvPr>
            <p:cNvSpPr/>
            <p:nvPr/>
          </p:nvSpPr>
          <p:spPr bwMode="auto">
            <a:xfrm>
              <a:off x="4824413" y="2027238"/>
              <a:ext cx="141288" cy="174625"/>
            </a:xfrm>
            <a:custGeom>
              <a:avLst/>
              <a:gdLst>
                <a:gd name="T0" fmla="*/ 4 w 43"/>
                <a:gd name="T1" fmla="*/ 34 h 53"/>
                <a:gd name="T2" fmla="*/ 28 w 43"/>
                <a:gd name="T3" fmla="*/ 0 h 53"/>
                <a:gd name="T4" fmla="*/ 40 w 43"/>
                <a:gd name="T5" fmla="*/ 13 h 53"/>
                <a:gd name="T6" fmla="*/ 31 w 43"/>
                <a:gd name="T7" fmla="*/ 26 h 53"/>
                <a:gd name="T8" fmla="*/ 35 w 43"/>
                <a:gd name="T9" fmla="*/ 31 h 53"/>
                <a:gd name="T10" fmla="*/ 14 w 43"/>
                <a:gd name="T11" fmla="*/ 48 h 53"/>
                <a:gd name="T12" fmla="*/ 12 w 43"/>
                <a:gd name="T13" fmla="*/ 53 h 53"/>
                <a:gd name="T14" fmla="*/ 0 w 43"/>
                <a:gd name="T15" fmla="*/ 45 h 53"/>
                <a:gd name="T16" fmla="*/ 4 w 43"/>
                <a:gd name="T17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52">
                  <a:moveTo>
                    <a:pt x="4" y="34"/>
                  </a:moveTo>
                  <a:cubicBezTo>
                    <a:pt x="4" y="34"/>
                    <a:pt x="12" y="5"/>
                    <a:pt x="28" y="0"/>
                  </a:cubicBezTo>
                  <a:cubicBezTo>
                    <a:pt x="28" y="0"/>
                    <a:pt x="43" y="0"/>
                    <a:pt x="40" y="13"/>
                  </a:cubicBezTo>
                  <a:cubicBezTo>
                    <a:pt x="40" y="13"/>
                    <a:pt x="28" y="25"/>
                    <a:pt x="31" y="26"/>
                  </a:cubicBezTo>
                  <a:cubicBezTo>
                    <a:pt x="35" y="27"/>
                    <a:pt x="43" y="27"/>
                    <a:pt x="35" y="31"/>
                  </a:cubicBezTo>
                  <a:cubicBezTo>
                    <a:pt x="28" y="36"/>
                    <a:pt x="21" y="38"/>
                    <a:pt x="14" y="48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4" y="34"/>
                  </a:lnTo>
                  <a:close/>
                </a:path>
              </a:pathLst>
            </a:custGeom>
            <a:solidFill>
              <a:srgbClr val="F7CA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2" name="íṩ1ídé">
              <a:extLst>
                <a:ext uri="{FF2B5EF4-FFF2-40B4-BE49-F238E27FC236}">
                  <a16:creationId xmlns:a16="http://schemas.microsoft.com/office/drawing/2014/main" id="{7391E1D5-111E-4A49-8D95-98EDC4318D74}"/>
                </a:ext>
              </a:extLst>
            </p:cNvPr>
            <p:cNvSpPr/>
            <p:nvPr/>
          </p:nvSpPr>
          <p:spPr bwMode="auto">
            <a:xfrm>
              <a:off x="4421188" y="2106613"/>
              <a:ext cx="481013" cy="319088"/>
            </a:xfrm>
            <a:custGeom>
              <a:avLst/>
              <a:gdLst>
                <a:gd name="T0" fmla="*/ 22 w 146"/>
                <a:gd name="T1" fmla="*/ 62 h 97"/>
                <a:gd name="T2" fmla="*/ 126 w 146"/>
                <a:gd name="T3" fmla="*/ 3 h 97"/>
                <a:gd name="T4" fmla="*/ 146 w 146"/>
                <a:gd name="T5" fmla="*/ 16 h 97"/>
                <a:gd name="T6" fmla="*/ 27 w 146"/>
                <a:gd name="T7" fmla="*/ 95 h 97"/>
                <a:gd name="T8" fmla="*/ 22 w 146"/>
                <a:gd name="T9" fmla="*/ 6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97">
                  <a:moveTo>
                    <a:pt x="22" y="62"/>
                  </a:moveTo>
                  <a:cubicBezTo>
                    <a:pt x="22" y="62"/>
                    <a:pt x="89" y="62"/>
                    <a:pt x="126" y="3"/>
                  </a:cubicBezTo>
                  <a:cubicBezTo>
                    <a:pt x="126" y="3"/>
                    <a:pt x="140" y="0"/>
                    <a:pt x="146" y="16"/>
                  </a:cubicBezTo>
                  <a:cubicBezTo>
                    <a:pt x="146" y="16"/>
                    <a:pt x="106" y="97"/>
                    <a:pt x="27" y="95"/>
                  </a:cubicBezTo>
                  <a:cubicBezTo>
                    <a:pt x="27" y="95"/>
                    <a:pt x="0" y="76"/>
                    <a:pt x="22" y="62"/>
                  </a:cubicBezTo>
                  <a:close/>
                </a:path>
              </a:pathLst>
            </a:custGeom>
            <a:solidFill>
              <a:srgbClr val="FFB1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3" name="íŝliḍé">
              <a:extLst>
                <a:ext uri="{FF2B5EF4-FFF2-40B4-BE49-F238E27FC236}">
                  <a16:creationId xmlns:a16="http://schemas.microsoft.com/office/drawing/2014/main" id="{08128B03-FFC5-43E9-A467-FAC274C024D6}"/>
                </a:ext>
              </a:extLst>
            </p:cNvPr>
            <p:cNvSpPr/>
            <p:nvPr/>
          </p:nvSpPr>
          <p:spPr bwMode="auto">
            <a:xfrm>
              <a:off x="4724400" y="2184401"/>
              <a:ext cx="69850" cy="76200"/>
            </a:xfrm>
            <a:custGeom>
              <a:avLst/>
              <a:gdLst>
                <a:gd name="T0" fmla="*/ 44 w 44"/>
                <a:gd name="T1" fmla="*/ 13 h 48"/>
                <a:gd name="T2" fmla="*/ 2 w 44"/>
                <a:gd name="T3" fmla="*/ 0 h 48"/>
                <a:gd name="T4" fmla="*/ 0 w 44"/>
                <a:gd name="T5" fmla="*/ 25 h 48"/>
                <a:gd name="T6" fmla="*/ 15 w 44"/>
                <a:gd name="T7" fmla="*/ 48 h 48"/>
                <a:gd name="T8" fmla="*/ 44 w 44"/>
                <a:gd name="T9" fmla="*/ 1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8">
                  <a:moveTo>
                    <a:pt x="44" y="13"/>
                  </a:moveTo>
                  <a:lnTo>
                    <a:pt x="2" y="0"/>
                  </a:lnTo>
                  <a:lnTo>
                    <a:pt x="0" y="25"/>
                  </a:lnTo>
                  <a:lnTo>
                    <a:pt x="15" y="48"/>
                  </a:lnTo>
                  <a:lnTo>
                    <a:pt x="44" y="13"/>
                  </a:lnTo>
                  <a:close/>
                </a:path>
              </a:pathLst>
            </a:custGeom>
            <a:solidFill>
              <a:srgbClr val="EC6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4" name="išlïďê">
              <a:extLst>
                <a:ext uri="{FF2B5EF4-FFF2-40B4-BE49-F238E27FC236}">
                  <a16:creationId xmlns:a16="http://schemas.microsoft.com/office/drawing/2014/main" id="{0DCFCD3F-4AB8-44AE-BBD9-792A64580764}"/>
                </a:ext>
              </a:extLst>
            </p:cNvPr>
            <p:cNvSpPr/>
            <p:nvPr/>
          </p:nvSpPr>
          <p:spPr bwMode="auto">
            <a:xfrm>
              <a:off x="4751388" y="2192338"/>
              <a:ext cx="42863" cy="15875"/>
            </a:xfrm>
            <a:custGeom>
              <a:avLst/>
              <a:gdLst>
                <a:gd name="T0" fmla="*/ 21 w 27"/>
                <a:gd name="T1" fmla="*/ 10 h 10"/>
                <a:gd name="T2" fmla="*/ 0 w 27"/>
                <a:gd name="T3" fmla="*/ 4 h 10"/>
                <a:gd name="T4" fmla="*/ 0 w 27"/>
                <a:gd name="T5" fmla="*/ 0 h 10"/>
                <a:gd name="T6" fmla="*/ 27 w 27"/>
                <a:gd name="T7" fmla="*/ 8 h 10"/>
                <a:gd name="T8" fmla="*/ 21 w 27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0">
                  <a:moveTo>
                    <a:pt x="21" y="10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7" y="8"/>
                  </a:lnTo>
                  <a:lnTo>
                    <a:pt x="21" y="10"/>
                  </a:lnTo>
                  <a:close/>
                </a:path>
              </a:pathLst>
            </a:custGeom>
            <a:solidFill>
              <a:srgbClr val="494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5" name="iṡľidé">
              <a:extLst>
                <a:ext uri="{FF2B5EF4-FFF2-40B4-BE49-F238E27FC236}">
                  <a16:creationId xmlns:a16="http://schemas.microsoft.com/office/drawing/2014/main" id="{80E0721A-BF3C-423D-8E76-45166150B852}"/>
                </a:ext>
              </a:extLst>
            </p:cNvPr>
            <p:cNvSpPr/>
            <p:nvPr/>
          </p:nvSpPr>
          <p:spPr bwMode="auto">
            <a:xfrm>
              <a:off x="4905375" y="3078163"/>
              <a:ext cx="195263" cy="111125"/>
            </a:xfrm>
            <a:custGeom>
              <a:avLst/>
              <a:gdLst>
                <a:gd name="T0" fmla="*/ 26 w 59"/>
                <a:gd name="T1" fmla="*/ 4 h 34"/>
                <a:gd name="T2" fmla="*/ 43 w 59"/>
                <a:gd name="T3" fmla="*/ 1 h 34"/>
                <a:gd name="T4" fmla="*/ 47 w 59"/>
                <a:gd name="T5" fmla="*/ 20 h 34"/>
                <a:gd name="T6" fmla="*/ 13 w 59"/>
                <a:gd name="T7" fmla="*/ 33 h 34"/>
                <a:gd name="T8" fmla="*/ 1 w 59"/>
                <a:gd name="T9" fmla="*/ 28 h 34"/>
                <a:gd name="T10" fmla="*/ 2 w 59"/>
                <a:gd name="T11" fmla="*/ 2 h 34"/>
                <a:gd name="T12" fmla="*/ 26 w 59"/>
                <a:gd name="T13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34">
                  <a:moveTo>
                    <a:pt x="26" y="4"/>
                  </a:moveTo>
                  <a:cubicBezTo>
                    <a:pt x="26" y="4"/>
                    <a:pt x="37" y="1"/>
                    <a:pt x="43" y="1"/>
                  </a:cubicBezTo>
                  <a:cubicBezTo>
                    <a:pt x="50" y="0"/>
                    <a:pt x="59" y="12"/>
                    <a:pt x="47" y="20"/>
                  </a:cubicBezTo>
                  <a:cubicBezTo>
                    <a:pt x="35" y="27"/>
                    <a:pt x="19" y="34"/>
                    <a:pt x="13" y="33"/>
                  </a:cubicBezTo>
                  <a:cubicBezTo>
                    <a:pt x="7" y="31"/>
                    <a:pt x="1" y="29"/>
                    <a:pt x="1" y="28"/>
                  </a:cubicBezTo>
                  <a:cubicBezTo>
                    <a:pt x="0" y="27"/>
                    <a:pt x="2" y="2"/>
                    <a:pt x="2" y="2"/>
                  </a:cubicBezTo>
                  <a:lnTo>
                    <a:pt x="26" y="4"/>
                  </a:lnTo>
                  <a:close/>
                </a:path>
              </a:pathLst>
            </a:custGeom>
            <a:solidFill>
              <a:srgbClr val="C670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6" name="îṣľîḋe">
              <a:extLst>
                <a:ext uri="{FF2B5EF4-FFF2-40B4-BE49-F238E27FC236}">
                  <a16:creationId xmlns:a16="http://schemas.microsoft.com/office/drawing/2014/main" id="{17B3EEFA-42D4-472E-9637-0DB3574DFB71}"/>
                </a:ext>
              </a:extLst>
            </p:cNvPr>
            <p:cNvSpPr/>
            <p:nvPr/>
          </p:nvSpPr>
          <p:spPr bwMode="auto">
            <a:xfrm>
              <a:off x="4486275" y="2682876"/>
              <a:ext cx="531813" cy="438150"/>
            </a:xfrm>
            <a:custGeom>
              <a:avLst/>
              <a:gdLst>
                <a:gd name="T0" fmla="*/ 80 w 161"/>
                <a:gd name="T1" fmla="*/ 11 h 133"/>
                <a:gd name="T2" fmla="*/ 143 w 161"/>
                <a:gd name="T3" fmla="*/ 1 h 133"/>
                <a:gd name="T4" fmla="*/ 158 w 161"/>
                <a:gd name="T5" fmla="*/ 14 h 133"/>
                <a:gd name="T6" fmla="*/ 158 w 161"/>
                <a:gd name="T7" fmla="*/ 124 h 133"/>
                <a:gd name="T8" fmla="*/ 139 w 161"/>
                <a:gd name="T9" fmla="*/ 132 h 133"/>
                <a:gd name="T10" fmla="*/ 125 w 161"/>
                <a:gd name="T11" fmla="*/ 124 h 133"/>
                <a:gd name="T12" fmla="*/ 122 w 161"/>
                <a:gd name="T13" fmla="*/ 55 h 133"/>
                <a:gd name="T14" fmla="*/ 111 w 161"/>
                <a:gd name="T15" fmla="*/ 58 h 133"/>
                <a:gd name="T16" fmla="*/ 44 w 161"/>
                <a:gd name="T17" fmla="*/ 70 h 133"/>
                <a:gd name="T18" fmla="*/ 0 w 161"/>
                <a:gd name="T19" fmla="*/ 25 h 133"/>
                <a:gd name="T20" fmla="*/ 80 w 161"/>
                <a:gd name="T21" fmla="*/ 1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1" h="133">
                  <a:moveTo>
                    <a:pt x="80" y="11"/>
                  </a:moveTo>
                  <a:cubicBezTo>
                    <a:pt x="80" y="11"/>
                    <a:pt x="121" y="3"/>
                    <a:pt x="143" y="1"/>
                  </a:cubicBezTo>
                  <a:cubicBezTo>
                    <a:pt x="151" y="0"/>
                    <a:pt x="158" y="6"/>
                    <a:pt x="158" y="14"/>
                  </a:cubicBezTo>
                  <a:cubicBezTo>
                    <a:pt x="159" y="34"/>
                    <a:pt x="161" y="94"/>
                    <a:pt x="158" y="124"/>
                  </a:cubicBezTo>
                  <a:cubicBezTo>
                    <a:pt x="139" y="132"/>
                    <a:pt x="139" y="132"/>
                    <a:pt x="139" y="132"/>
                  </a:cubicBezTo>
                  <a:cubicBezTo>
                    <a:pt x="132" y="133"/>
                    <a:pt x="125" y="132"/>
                    <a:pt x="125" y="124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0" y="53"/>
                    <a:pt x="115" y="55"/>
                    <a:pt x="111" y="58"/>
                  </a:cubicBezTo>
                  <a:cubicBezTo>
                    <a:pt x="96" y="64"/>
                    <a:pt x="59" y="76"/>
                    <a:pt x="44" y="70"/>
                  </a:cubicBezTo>
                  <a:cubicBezTo>
                    <a:pt x="44" y="70"/>
                    <a:pt x="0" y="55"/>
                    <a:pt x="0" y="25"/>
                  </a:cubicBezTo>
                  <a:lnTo>
                    <a:pt x="80" y="11"/>
                  </a:lnTo>
                  <a:close/>
                </a:path>
              </a:pathLst>
            </a:custGeom>
            <a:solidFill>
              <a:srgbClr val="556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7" name="işliḋê">
              <a:extLst>
                <a:ext uri="{FF2B5EF4-FFF2-40B4-BE49-F238E27FC236}">
                  <a16:creationId xmlns:a16="http://schemas.microsoft.com/office/drawing/2014/main" id="{42C59286-860C-4F63-8F04-BD269216FB95}"/>
                </a:ext>
              </a:extLst>
            </p:cNvPr>
            <p:cNvSpPr/>
            <p:nvPr/>
          </p:nvSpPr>
          <p:spPr bwMode="auto">
            <a:xfrm>
              <a:off x="4440238" y="2303463"/>
              <a:ext cx="336550" cy="569913"/>
            </a:xfrm>
            <a:custGeom>
              <a:avLst/>
              <a:gdLst>
                <a:gd name="T0" fmla="*/ 10 w 102"/>
                <a:gd name="T1" fmla="*/ 8 h 173"/>
                <a:gd name="T2" fmla="*/ 27 w 102"/>
                <a:gd name="T3" fmla="*/ 2 h 173"/>
                <a:gd name="T4" fmla="*/ 38 w 102"/>
                <a:gd name="T5" fmla="*/ 5 h 173"/>
                <a:gd name="T6" fmla="*/ 72 w 102"/>
                <a:gd name="T7" fmla="*/ 21 h 173"/>
                <a:gd name="T8" fmla="*/ 95 w 102"/>
                <a:gd name="T9" fmla="*/ 33 h 173"/>
                <a:gd name="T10" fmla="*/ 97 w 102"/>
                <a:gd name="T11" fmla="*/ 109 h 173"/>
                <a:gd name="T12" fmla="*/ 102 w 102"/>
                <a:gd name="T13" fmla="*/ 140 h 173"/>
                <a:gd name="T14" fmla="*/ 86 w 102"/>
                <a:gd name="T15" fmla="*/ 158 h 173"/>
                <a:gd name="T16" fmla="*/ 11 w 102"/>
                <a:gd name="T17" fmla="*/ 142 h 173"/>
                <a:gd name="T18" fmla="*/ 0 w 102"/>
                <a:gd name="T19" fmla="*/ 40 h 173"/>
                <a:gd name="T20" fmla="*/ 10 w 102"/>
                <a:gd name="T21" fmla="*/ 8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" h="173">
                  <a:moveTo>
                    <a:pt x="10" y="8"/>
                  </a:moveTo>
                  <a:cubicBezTo>
                    <a:pt x="14" y="3"/>
                    <a:pt x="21" y="0"/>
                    <a:pt x="27" y="2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72" y="21"/>
                    <a:pt x="72" y="21"/>
                    <a:pt x="72" y="21"/>
                  </a:cubicBezTo>
                  <a:cubicBezTo>
                    <a:pt x="95" y="33"/>
                    <a:pt x="95" y="33"/>
                    <a:pt x="95" y="33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102" y="140"/>
                    <a:pt x="102" y="140"/>
                    <a:pt x="102" y="140"/>
                  </a:cubicBezTo>
                  <a:cubicBezTo>
                    <a:pt x="86" y="158"/>
                    <a:pt x="86" y="158"/>
                    <a:pt x="86" y="158"/>
                  </a:cubicBezTo>
                  <a:cubicBezTo>
                    <a:pt x="69" y="173"/>
                    <a:pt x="11" y="142"/>
                    <a:pt x="11" y="142"/>
                  </a:cubicBezTo>
                  <a:cubicBezTo>
                    <a:pt x="2" y="114"/>
                    <a:pt x="0" y="40"/>
                    <a:pt x="0" y="40"/>
                  </a:cubicBezTo>
                  <a:cubicBezTo>
                    <a:pt x="0" y="23"/>
                    <a:pt x="5" y="14"/>
                    <a:pt x="10" y="8"/>
                  </a:cubicBezTo>
                  <a:close/>
                </a:path>
              </a:pathLst>
            </a:custGeom>
            <a:solidFill>
              <a:srgbClr val="008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8" name="îšļîdé">
              <a:extLst>
                <a:ext uri="{FF2B5EF4-FFF2-40B4-BE49-F238E27FC236}">
                  <a16:creationId xmlns:a16="http://schemas.microsoft.com/office/drawing/2014/main" id="{689CB2D2-3706-4766-B36E-E5BA32B286C8}"/>
                </a:ext>
              </a:extLst>
            </p:cNvPr>
            <p:cNvSpPr/>
            <p:nvPr/>
          </p:nvSpPr>
          <p:spPr bwMode="auto">
            <a:xfrm>
              <a:off x="4522788" y="2095501"/>
              <a:ext cx="238125" cy="271463"/>
            </a:xfrm>
            <a:custGeom>
              <a:avLst/>
              <a:gdLst>
                <a:gd name="T0" fmla="*/ 24 w 72"/>
                <a:gd name="T1" fmla="*/ 3 h 82"/>
                <a:gd name="T2" fmla="*/ 45 w 72"/>
                <a:gd name="T3" fmla="*/ 2 h 82"/>
                <a:gd name="T4" fmla="*/ 68 w 72"/>
                <a:gd name="T5" fmla="*/ 31 h 82"/>
                <a:gd name="T6" fmla="*/ 65 w 72"/>
                <a:gd name="T7" fmla="*/ 74 h 82"/>
                <a:gd name="T8" fmla="*/ 43 w 72"/>
                <a:gd name="T9" fmla="*/ 78 h 82"/>
                <a:gd name="T10" fmla="*/ 16 w 72"/>
                <a:gd name="T11" fmla="*/ 67 h 82"/>
                <a:gd name="T12" fmla="*/ 0 w 72"/>
                <a:gd name="T13" fmla="*/ 31 h 82"/>
                <a:gd name="T14" fmla="*/ 24 w 72"/>
                <a:gd name="T15" fmla="*/ 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82">
                  <a:moveTo>
                    <a:pt x="24" y="3"/>
                  </a:moveTo>
                  <a:cubicBezTo>
                    <a:pt x="32" y="2"/>
                    <a:pt x="37" y="0"/>
                    <a:pt x="45" y="2"/>
                  </a:cubicBezTo>
                  <a:cubicBezTo>
                    <a:pt x="58" y="6"/>
                    <a:pt x="65" y="19"/>
                    <a:pt x="68" y="31"/>
                  </a:cubicBezTo>
                  <a:cubicBezTo>
                    <a:pt x="71" y="44"/>
                    <a:pt x="72" y="63"/>
                    <a:pt x="65" y="74"/>
                  </a:cubicBezTo>
                  <a:cubicBezTo>
                    <a:pt x="61" y="82"/>
                    <a:pt x="50" y="80"/>
                    <a:pt x="43" y="78"/>
                  </a:cubicBezTo>
                  <a:cubicBezTo>
                    <a:pt x="35" y="76"/>
                    <a:pt x="23" y="72"/>
                    <a:pt x="16" y="67"/>
                  </a:cubicBezTo>
                  <a:cubicBezTo>
                    <a:pt x="6" y="59"/>
                    <a:pt x="1" y="43"/>
                    <a:pt x="0" y="31"/>
                  </a:cubicBezTo>
                  <a:cubicBezTo>
                    <a:pt x="0" y="21"/>
                    <a:pt x="12" y="5"/>
                    <a:pt x="24" y="3"/>
                  </a:cubicBezTo>
                  <a:close/>
                </a:path>
              </a:pathLst>
            </a:custGeom>
            <a:solidFill>
              <a:srgbClr val="F7CA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9" name="ï$1íďé">
              <a:extLst>
                <a:ext uri="{FF2B5EF4-FFF2-40B4-BE49-F238E27FC236}">
                  <a16:creationId xmlns:a16="http://schemas.microsoft.com/office/drawing/2014/main" id="{C37C3953-A558-459D-894B-2708AA875E94}"/>
                </a:ext>
              </a:extLst>
            </p:cNvPr>
            <p:cNvSpPr/>
            <p:nvPr/>
          </p:nvSpPr>
          <p:spPr bwMode="auto">
            <a:xfrm>
              <a:off x="4565650" y="2306638"/>
              <a:ext cx="115888" cy="76200"/>
            </a:xfrm>
            <a:custGeom>
              <a:avLst/>
              <a:gdLst>
                <a:gd name="T0" fmla="*/ 30 w 35"/>
                <a:gd name="T1" fmla="*/ 14 h 23"/>
                <a:gd name="T2" fmla="*/ 3 w 35"/>
                <a:gd name="T3" fmla="*/ 3 h 23"/>
                <a:gd name="T4" fmla="*/ 0 w 35"/>
                <a:gd name="T5" fmla="*/ 0 h 23"/>
                <a:gd name="T6" fmla="*/ 0 w 35"/>
                <a:gd name="T7" fmla="*/ 0 h 23"/>
                <a:gd name="T8" fmla="*/ 0 w 35"/>
                <a:gd name="T9" fmla="*/ 12 h 23"/>
                <a:gd name="T10" fmla="*/ 13 w 35"/>
                <a:gd name="T11" fmla="*/ 19 h 23"/>
                <a:gd name="T12" fmla="*/ 34 w 35"/>
                <a:gd name="T13" fmla="*/ 20 h 23"/>
                <a:gd name="T14" fmla="*/ 35 w 35"/>
                <a:gd name="T15" fmla="*/ 15 h 23"/>
                <a:gd name="T16" fmla="*/ 30 w 35"/>
                <a:gd name="T17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23">
                  <a:moveTo>
                    <a:pt x="30" y="14"/>
                  </a:moveTo>
                  <a:cubicBezTo>
                    <a:pt x="22" y="12"/>
                    <a:pt x="10" y="8"/>
                    <a:pt x="3" y="3"/>
                  </a:cubicBezTo>
                  <a:cubicBezTo>
                    <a:pt x="2" y="2"/>
                    <a:pt x="1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16"/>
                    <a:pt x="8" y="18"/>
                    <a:pt x="13" y="19"/>
                  </a:cubicBezTo>
                  <a:cubicBezTo>
                    <a:pt x="19" y="20"/>
                    <a:pt x="24" y="23"/>
                    <a:pt x="34" y="20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3" y="15"/>
                    <a:pt x="32" y="15"/>
                    <a:pt x="30" y="14"/>
                  </a:cubicBezTo>
                  <a:close/>
                </a:path>
              </a:pathLst>
            </a:custGeom>
            <a:solidFill>
              <a:srgbClr val="F7B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0" name="ïşḷîḑè">
              <a:extLst>
                <a:ext uri="{FF2B5EF4-FFF2-40B4-BE49-F238E27FC236}">
                  <a16:creationId xmlns:a16="http://schemas.microsoft.com/office/drawing/2014/main" id="{B02CD7B6-1794-48B7-81CD-16CDE931D6AA}"/>
                </a:ext>
              </a:extLst>
            </p:cNvPr>
            <p:cNvSpPr/>
            <p:nvPr/>
          </p:nvSpPr>
          <p:spPr bwMode="auto">
            <a:xfrm>
              <a:off x="4552950" y="2312988"/>
              <a:ext cx="138113" cy="100013"/>
            </a:xfrm>
            <a:custGeom>
              <a:avLst/>
              <a:gdLst>
                <a:gd name="T0" fmla="*/ 3 w 42"/>
                <a:gd name="T1" fmla="*/ 0 h 30"/>
                <a:gd name="T2" fmla="*/ 0 w 42"/>
                <a:gd name="T3" fmla="*/ 8 h 30"/>
                <a:gd name="T4" fmla="*/ 42 w 42"/>
                <a:gd name="T5" fmla="*/ 20 h 30"/>
                <a:gd name="T6" fmla="*/ 38 w 42"/>
                <a:gd name="T7" fmla="*/ 16 h 30"/>
                <a:gd name="T8" fmla="*/ 3 w 42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0">
                  <a:moveTo>
                    <a:pt x="3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16" y="30"/>
                    <a:pt x="42" y="20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16"/>
                    <a:pt x="14" y="16"/>
                    <a:pt x="3" y="0"/>
                  </a:cubicBez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1" name="îṡľíḓè">
              <a:extLst>
                <a:ext uri="{FF2B5EF4-FFF2-40B4-BE49-F238E27FC236}">
                  <a16:creationId xmlns:a16="http://schemas.microsoft.com/office/drawing/2014/main" id="{3BBD074E-0720-4FD6-9DA1-29C34E368110}"/>
                </a:ext>
              </a:extLst>
            </p:cNvPr>
            <p:cNvSpPr/>
            <p:nvPr/>
          </p:nvSpPr>
          <p:spPr bwMode="auto">
            <a:xfrm>
              <a:off x="4968875" y="2649538"/>
              <a:ext cx="73025" cy="95250"/>
            </a:xfrm>
            <a:custGeom>
              <a:avLst/>
              <a:gdLst>
                <a:gd name="T0" fmla="*/ 0 w 22"/>
                <a:gd name="T1" fmla="*/ 2 h 29"/>
                <a:gd name="T2" fmla="*/ 8 w 22"/>
                <a:gd name="T3" fmla="*/ 1 h 29"/>
                <a:gd name="T4" fmla="*/ 15 w 22"/>
                <a:gd name="T5" fmla="*/ 6 h 29"/>
                <a:gd name="T6" fmla="*/ 22 w 22"/>
                <a:gd name="T7" fmla="*/ 18 h 29"/>
                <a:gd name="T8" fmla="*/ 17 w 22"/>
                <a:gd name="T9" fmla="*/ 29 h 29"/>
                <a:gd name="T10" fmla="*/ 12 w 22"/>
                <a:gd name="T11" fmla="*/ 27 h 29"/>
                <a:gd name="T12" fmla="*/ 6 w 22"/>
                <a:gd name="T13" fmla="*/ 17 h 29"/>
                <a:gd name="T14" fmla="*/ 0 w 22"/>
                <a:gd name="T15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8">
                  <a:moveTo>
                    <a:pt x="0" y="2"/>
                  </a:moveTo>
                  <a:cubicBezTo>
                    <a:pt x="0" y="2"/>
                    <a:pt x="5" y="0"/>
                    <a:pt x="8" y="1"/>
                  </a:cubicBezTo>
                  <a:cubicBezTo>
                    <a:pt x="11" y="1"/>
                    <a:pt x="13" y="5"/>
                    <a:pt x="15" y="6"/>
                  </a:cubicBezTo>
                  <a:cubicBezTo>
                    <a:pt x="18" y="7"/>
                    <a:pt x="22" y="12"/>
                    <a:pt x="22" y="18"/>
                  </a:cubicBezTo>
                  <a:cubicBezTo>
                    <a:pt x="22" y="23"/>
                    <a:pt x="20" y="29"/>
                    <a:pt x="17" y="29"/>
                  </a:cubicBezTo>
                  <a:cubicBezTo>
                    <a:pt x="14" y="29"/>
                    <a:pt x="13" y="29"/>
                    <a:pt x="12" y="27"/>
                  </a:cubicBezTo>
                  <a:cubicBezTo>
                    <a:pt x="11" y="25"/>
                    <a:pt x="6" y="17"/>
                    <a:pt x="6" y="17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7CA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2" name="íŝľidè">
              <a:extLst>
                <a:ext uri="{FF2B5EF4-FFF2-40B4-BE49-F238E27FC236}">
                  <a16:creationId xmlns:a16="http://schemas.microsoft.com/office/drawing/2014/main" id="{25D90918-76C6-427F-A39D-92407B178BC8}"/>
                </a:ext>
              </a:extLst>
            </p:cNvPr>
            <p:cNvSpPr/>
            <p:nvPr/>
          </p:nvSpPr>
          <p:spPr bwMode="auto">
            <a:xfrm>
              <a:off x="4678363" y="2413001"/>
              <a:ext cx="317500" cy="341313"/>
            </a:xfrm>
            <a:custGeom>
              <a:avLst/>
              <a:gdLst>
                <a:gd name="T0" fmla="*/ 90 w 96"/>
                <a:gd name="T1" fmla="*/ 71 h 104"/>
                <a:gd name="T2" fmla="*/ 50 w 96"/>
                <a:gd name="T3" fmla="*/ 75 h 104"/>
                <a:gd name="T4" fmla="*/ 41 w 96"/>
                <a:gd name="T5" fmla="*/ 17 h 104"/>
                <a:gd name="T6" fmla="*/ 23 w 96"/>
                <a:gd name="T7" fmla="*/ 0 h 104"/>
                <a:gd name="T8" fmla="*/ 12 w 96"/>
                <a:gd name="T9" fmla="*/ 40 h 104"/>
                <a:gd name="T10" fmla="*/ 27 w 96"/>
                <a:gd name="T11" fmla="*/ 96 h 104"/>
                <a:gd name="T12" fmla="*/ 37 w 96"/>
                <a:gd name="T13" fmla="*/ 103 h 104"/>
                <a:gd name="T14" fmla="*/ 96 w 96"/>
                <a:gd name="T15" fmla="*/ 91 h 104"/>
                <a:gd name="T16" fmla="*/ 90 w 96"/>
                <a:gd name="T17" fmla="*/ 7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104">
                  <a:moveTo>
                    <a:pt x="90" y="71"/>
                  </a:moveTo>
                  <a:cubicBezTo>
                    <a:pt x="84" y="72"/>
                    <a:pt x="50" y="75"/>
                    <a:pt x="50" y="75"/>
                  </a:cubicBezTo>
                  <a:cubicBezTo>
                    <a:pt x="50" y="75"/>
                    <a:pt x="45" y="31"/>
                    <a:pt x="41" y="17"/>
                  </a:cubicBezTo>
                  <a:cubicBezTo>
                    <a:pt x="36" y="3"/>
                    <a:pt x="23" y="0"/>
                    <a:pt x="23" y="0"/>
                  </a:cubicBezTo>
                  <a:cubicBezTo>
                    <a:pt x="0" y="11"/>
                    <a:pt x="12" y="40"/>
                    <a:pt x="12" y="40"/>
                  </a:cubicBezTo>
                  <a:cubicBezTo>
                    <a:pt x="20" y="64"/>
                    <a:pt x="25" y="85"/>
                    <a:pt x="27" y="96"/>
                  </a:cubicBezTo>
                  <a:cubicBezTo>
                    <a:pt x="27" y="101"/>
                    <a:pt x="32" y="104"/>
                    <a:pt x="37" y="103"/>
                  </a:cubicBezTo>
                  <a:cubicBezTo>
                    <a:pt x="67" y="98"/>
                    <a:pt x="96" y="91"/>
                    <a:pt x="96" y="91"/>
                  </a:cubicBezTo>
                  <a:cubicBezTo>
                    <a:pt x="96" y="79"/>
                    <a:pt x="90" y="71"/>
                    <a:pt x="90" y="71"/>
                  </a:cubicBezTo>
                  <a:close/>
                </a:path>
              </a:pathLst>
            </a:custGeom>
            <a:solidFill>
              <a:srgbClr val="FFB1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3" name="íSḷíḋe">
              <a:extLst>
                <a:ext uri="{FF2B5EF4-FFF2-40B4-BE49-F238E27FC236}">
                  <a16:creationId xmlns:a16="http://schemas.microsoft.com/office/drawing/2014/main" id="{16A2D73F-5CC2-4DD8-BB9D-C6F0466128F8}"/>
                </a:ext>
              </a:extLst>
            </p:cNvPr>
            <p:cNvSpPr/>
            <p:nvPr/>
          </p:nvSpPr>
          <p:spPr bwMode="auto">
            <a:xfrm>
              <a:off x="4522788" y="2073276"/>
              <a:ext cx="265113" cy="276225"/>
            </a:xfrm>
            <a:custGeom>
              <a:avLst/>
              <a:gdLst>
                <a:gd name="T0" fmla="*/ 68 w 80"/>
                <a:gd name="T1" fmla="*/ 15 h 84"/>
                <a:gd name="T2" fmla="*/ 23 w 80"/>
                <a:gd name="T3" fmla="*/ 8 h 84"/>
                <a:gd name="T4" fmla="*/ 23 w 80"/>
                <a:gd name="T5" fmla="*/ 8 h 84"/>
                <a:gd name="T6" fmla="*/ 17 w 80"/>
                <a:gd name="T7" fmla="*/ 10 h 84"/>
                <a:gd name="T8" fmla="*/ 0 w 80"/>
                <a:gd name="T9" fmla="*/ 38 h 84"/>
                <a:gd name="T10" fmla="*/ 16 w 80"/>
                <a:gd name="T11" fmla="*/ 74 h 84"/>
                <a:gd name="T12" fmla="*/ 37 w 80"/>
                <a:gd name="T13" fmla="*/ 84 h 84"/>
                <a:gd name="T14" fmla="*/ 42 w 80"/>
                <a:gd name="T15" fmla="*/ 71 h 84"/>
                <a:gd name="T16" fmla="*/ 39 w 80"/>
                <a:gd name="T17" fmla="*/ 53 h 84"/>
                <a:gd name="T18" fmla="*/ 46 w 80"/>
                <a:gd name="T19" fmla="*/ 59 h 84"/>
                <a:gd name="T20" fmla="*/ 51 w 80"/>
                <a:gd name="T21" fmla="*/ 50 h 84"/>
                <a:gd name="T22" fmla="*/ 51 w 80"/>
                <a:gd name="T23" fmla="*/ 39 h 84"/>
                <a:gd name="T24" fmla="*/ 72 w 80"/>
                <a:gd name="T25" fmla="*/ 45 h 84"/>
                <a:gd name="T26" fmla="*/ 68 w 80"/>
                <a:gd name="T27" fmla="*/ 1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" h="84">
                  <a:moveTo>
                    <a:pt x="68" y="15"/>
                  </a:moveTo>
                  <a:cubicBezTo>
                    <a:pt x="49" y="0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1" y="9"/>
                    <a:pt x="19" y="9"/>
                    <a:pt x="17" y="10"/>
                  </a:cubicBezTo>
                  <a:cubicBezTo>
                    <a:pt x="9" y="15"/>
                    <a:pt x="0" y="28"/>
                    <a:pt x="0" y="38"/>
                  </a:cubicBezTo>
                  <a:cubicBezTo>
                    <a:pt x="1" y="50"/>
                    <a:pt x="6" y="66"/>
                    <a:pt x="16" y="74"/>
                  </a:cubicBezTo>
                  <a:cubicBezTo>
                    <a:pt x="21" y="78"/>
                    <a:pt x="29" y="81"/>
                    <a:pt x="37" y="84"/>
                  </a:cubicBezTo>
                  <a:cubicBezTo>
                    <a:pt x="39" y="83"/>
                    <a:pt x="42" y="71"/>
                    <a:pt x="42" y="71"/>
                  </a:cubicBezTo>
                  <a:cubicBezTo>
                    <a:pt x="38" y="69"/>
                    <a:pt x="35" y="55"/>
                    <a:pt x="39" y="53"/>
                  </a:cubicBezTo>
                  <a:cubicBezTo>
                    <a:pt x="43" y="50"/>
                    <a:pt x="46" y="59"/>
                    <a:pt x="46" y="59"/>
                  </a:cubicBezTo>
                  <a:cubicBezTo>
                    <a:pt x="49" y="58"/>
                    <a:pt x="53" y="55"/>
                    <a:pt x="51" y="50"/>
                  </a:cubicBezTo>
                  <a:cubicBezTo>
                    <a:pt x="49" y="45"/>
                    <a:pt x="51" y="39"/>
                    <a:pt x="51" y="39"/>
                  </a:cubicBezTo>
                  <a:cubicBezTo>
                    <a:pt x="69" y="39"/>
                    <a:pt x="72" y="45"/>
                    <a:pt x="72" y="45"/>
                  </a:cubicBezTo>
                  <a:cubicBezTo>
                    <a:pt x="80" y="28"/>
                    <a:pt x="68" y="15"/>
                    <a:pt x="68" y="15"/>
                  </a:cubicBezTo>
                  <a:close/>
                </a:path>
              </a:pathLst>
            </a:custGeom>
            <a:solidFill>
              <a:srgbClr val="B64D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4" name="íṣľïḋê">
              <a:extLst>
                <a:ext uri="{FF2B5EF4-FFF2-40B4-BE49-F238E27FC236}">
                  <a16:creationId xmlns:a16="http://schemas.microsoft.com/office/drawing/2014/main" id="{03CA7D9C-0FA2-4ED5-9D9B-E1280084DD20}"/>
                </a:ext>
              </a:extLst>
            </p:cNvPr>
            <p:cNvSpPr/>
            <p:nvPr/>
          </p:nvSpPr>
          <p:spPr bwMode="auto">
            <a:xfrm>
              <a:off x="4724400" y="2205038"/>
              <a:ext cx="69850" cy="92075"/>
            </a:xfrm>
            <a:custGeom>
              <a:avLst/>
              <a:gdLst>
                <a:gd name="T0" fmla="*/ 21 w 21"/>
                <a:gd name="T1" fmla="*/ 0 h 28"/>
                <a:gd name="T2" fmla="*/ 2 w 21"/>
                <a:gd name="T3" fmla="*/ 5 h 28"/>
                <a:gd name="T4" fmla="*/ 0 w 21"/>
                <a:gd name="T5" fmla="*/ 8 h 28"/>
                <a:gd name="T6" fmla="*/ 0 w 21"/>
                <a:gd name="T7" fmla="*/ 25 h 28"/>
                <a:gd name="T8" fmla="*/ 3 w 21"/>
                <a:gd name="T9" fmla="*/ 28 h 28"/>
                <a:gd name="T10" fmla="*/ 20 w 21"/>
                <a:gd name="T11" fmla="*/ 23 h 28"/>
                <a:gd name="T12" fmla="*/ 21 w 21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28">
                  <a:moveTo>
                    <a:pt x="21" y="0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7"/>
                    <a:pt x="0" y="8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7"/>
                    <a:pt x="2" y="28"/>
                    <a:pt x="3" y="28"/>
                  </a:cubicBezTo>
                  <a:cubicBezTo>
                    <a:pt x="20" y="23"/>
                    <a:pt x="20" y="23"/>
                    <a:pt x="20" y="23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rgbClr val="EC6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5" name="íṡḷïḓè">
              <a:extLst>
                <a:ext uri="{FF2B5EF4-FFF2-40B4-BE49-F238E27FC236}">
                  <a16:creationId xmlns:a16="http://schemas.microsoft.com/office/drawing/2014/main" id="{FB40426F-1104-4C82-8411-E7A7B8955B9C}"/>
                </a:ext>
              </a:extLst>
            </p:cNvPr>
            <p:cNvSpPr/>
            <p:nvPr/>
          </p:nvSpPr>
          <p:spPr bwMode="auto">
            <a:xfrm>
              <a:off x="4784725" y="2205038"/>
              <a:ext cx="9525" cy="79375"/>
            </a:xfrm>
            <a:custGeom>
              <a:avLst/>
              <a:gdLst>
                <a:gd name="T0" fmla="*/ 6 w 6"/>
                <a:gd name="T1" fmla="*/ 0 h 50"/>
                <a:gd name="T2" fmla="*/ 0 w 6"/>
                <a:gd name="T3" fmla="*/ 2 h 50"/>
                <a:gd name="T4" fmla="*/ 0 w 6"/>
                <a:gd name="T5" fmla="*/ 50 h 50"/>
                <a:gd name="T6" fmla="*/ 4 w 6"/>
                <a:gd name="T7" fmla="*/ 48 h 50"/>
                <a:gd name="T8" fmla="*/ 6 w 6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0">
                  <a:moveTo>
                    <a:pt x="6" y="0"/>
                  </a:moveTo>
                  <a:lnTo>
                    <a:pt x="0" y="2"/>
                  </a:lnTo>
                  <a:lnTo>
                    <a:pt x="0" y="50"/>
                  </a:lnTo>
                  <a:lnTo>
                    <a:pt x="4" y="4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494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6" name="iṡľïḑê">
              <a:extLst>
                <a:ext uri="{FF2B5EF4-FFF2-40B4-BE49-F238E27FC236}">
                  <a16:creationId xmlns:a16="http://schemas.microsoft.com/office/drawing/2014/main" id="{940AA3A9-BDF8-4316-B49D-7BBCBCE3C64B}"/>
                </a:ext>
              </a:extLst>
            </p:cNvPr>
            <p:cNvSpPr/>
            <p:nvPr/>
          </p:nvSpPr>
          <p:spPr bwMode="auto">
            <a:xfrm>
              <a:off x="4510088" y="2181226"/>
              <a:ext cx="223838" cy="100013"/>
            </a:xfrm>
            <a:custGeom>
              <a:avLst/>
              <a:gdLst>
                <a:gd name="T0" fmla="*/ 68 w 68"/>
                <a:gd name="T1" fmla="*/ 18 h 30"/>
                <a:gd name="T2" fmla="*/ 5 w 68"/>
                <a:gd name="T3" fmla="*/ 0 h 30"/>
                <a:gd name="T4" fmla="*/ 4 w 68"/>
                <a:gd name="T5" fmla="*/ 11 h 30"/>
                <a:gd name="T6" fmla="*/ 68 w 68"/>
                <a:gd name="T7" fmla="*/ 26 h 30"/>
                <a:gd name="T8" fmla="*/ 68 w 68"/>
                <a:gd name="T9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30">
                  <a:moveTo>
                    <a:pt x="68" y="18"/>
                  </a:moveTo>
                  <a:cubicBezTo>
                    <a:pt x="68" y="18"/>
                    <a:pt x="24" y="19"/>
                    <a:pt x="5" y="0"/>
                  </a:cubicBezTo>
                  <a:cubicBezTo>
                    <a:pt x="5" y="0"/>
                    <a:pt x="0" y="5"/>
                    <a:pt x="4" y="11"/>
                  </a:cubicBezTo>
                  <a:cubicBezTo>
                    <a:pt x="4" y="11"/>
                    <a:pt x="29" y="30"/>
                    <a:pt x="68" y="26"/>
                  </a:cubicBezTo>
                  <a:lnTo>
                    <a:pt x="68" y="18"/>
                  </a:lnTo>
                  <a:close/>
                </a:path>
              </a:pathLst>
            </a:custGeom>
            <a:solidFill>
              <a:srgbClr val="734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7" name="íS1iḋè">
              <a:extLst>
                <a:ext uri="{FF2B5EF4-FFF2-40B4-BE49-F238E27FC236}">
                  <a16:creationId xmlns:a16="http://schemas.microsoft.com/office/drawing/2014/main" id="{5009DE38-ACCE-411F-A394-3D889124CB48}"/>
                </a:ext>
              </a:extLst>
            </p:cNvPr>
            <p:cNvSpPr/>
            <p:nvPr/>
          </p:nvSpPr>
          <p:spPr bwMode="auto">
            <a:xfrm>
              <a:off x="6189663" y="5281613"/>
              <a:ext cx="501650" cy="303213"/>
            </a:xfrm>
            <a:custGeom>
              <a:avLst/>
              <a:gdLst>
                <a:gd name="T0" fmla="*/ 148 w 152"/>
                <a:gd name="T1" fmla="*/ 0 h 92"/>
                <a:gd name="T2" fmla="*/ 137 w 152"/>
                <a:gd name="T3" fmla="*/ 7 h 92"/>
                <a:gd name="T4" fmla="*/ 132 w 152"/>
                <a:gd name="T5" fmla="*/ 12 h 92"/>
                <a:gd name="T6" fmla="*/ 17 w 152"/>
                <a:gd name="T7" fmla="*/ 9 h 92"/>
                <a:gd name="T8" fmla="*/ 14 w 152"/>
                <a:gd name="T9" fmla="*/ 6 h 92"/>
                <a:gd name="T10" fmla="*/ 0 w 152"/>
                <a:gd name="T11" fmla="*/ 3 h 92"/>
                <a:gd name="T12" fmla="*/ 0 w 152"/>
                <a:gd name="T13" fmla="*/ 48 h 92"/>
                <a:gd name="T14" fmla="*/ 1 w 152"/>
                <a:gd name="T15" fmla="*/ 50 h 92"/>
                <a:gd name="T16" fmla="*/ 3 w 152"/>
                <a:gd name="T17" fmla="*/ 51 h 92"/>
                <a:gd name="T18" fmla="*/ 72 w 152"/>
                <a:gd name="T19" fmla="*/ 91 h 92"/>
                <a:gd name="T20" fmla="*/ 75 w 152"/>
                <a:gd name="T21" fmla="*/ 91 h 92"/>
                <a:gd name="T22" fmla="*/ 142 w 152"/>
                <a:gd name="T23" fmla="*/ 53 h 92"/>
                <a:gd name="T24" fmla="*/ 150 w 152"/>
                <a:gd name="T25" fmla="*/ 48 h 92"/>
                <a:gd name="T26" fmla="*/ 152 w 152"/>
                <a:gd name="T27" fmla="*/ 45 h 92"/>
                <a:gd name="T28" fmla="*/ 152 w 152"/>
                <a:gd name="T29" fmla="*/ 45 h 92"/>
                <a:gd name="T30" fmla="*/ 152 w 152"/>
                <a:gd name="T31" fmla="*/ 0 h 92"/>
                <a:gd name="T32" fmla="*/ 148 w 152"/>
                <a:gd name="T3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2" h="92">
                  <a:moveTo>
                    <a:pt x="148" y="0"/>
                  </a:moveTo>
                  <a:cubicBezTo>
                    <a:pt x="137" y="7"/>
                    <a:pt x="137" y="7"/>
                    <a:pt x="137" y="7"/>
                  </a:cubicBezTo>
                  <a:cubicBezTo>
                    <a:pt x="132" y="12"/>
                    <a:pt x="132" y="12"/>
                    <a:pt x="132" y="12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9"/>
                    <a:pt x="1" y="50"/>
                    <a:pt x="1" y="50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3" y="92"/>
                    <a:pt x="74" y="92"/>
                    <a:pt x="75" y="91"/>
                  </a:cubicBezTo>
                  <a:cubicBezTo>
                    <a:pt x="142" y="53"/>
                    <a:pt x="142" y="53"/>
                    <a:pt x="142" y="53"/>
                  </a:cubicBezTo>
                  <a:cubicBezTo>
                    <a:pt x="150" y="48"/>
                    <a:pt x="150" y="48"/>
                    <a:pt x="150" y="48"/>
                  </a:cubicBezTo>
                  <a:cubicBezTo>
                    <a:pt x="151" y="47"/>
                    <a:pt x="152" y="46"/>
                    <a:pt x="152" y="45"/>
                  </a:cubicBezTo>
                  <a:cubicBezTo>
                    <a:pt x="152" y="45"/>
                    <a:pt x="152" y="45"/>
                    <a:pt x="152" y="45"/>
                  </a:cubicBezTo>
                  <a:cubicBezTo>
                    <a:pt x="152" y="0"/>
                    <a:pt x="152" y="0"/>
                    <a:pt x="152" y="0"/>
                  </a:cubicBezTo>
                  <a:lnTo>
                    <a:pt x="148" y="0"/>
                  </a:lnTo>
                  <a:close/>
                </a:path>
              </a:pathLst>
            </a:custGeom>
            <a:gradFill>
              <a:gsLst>
                <a:gs pos="0">
                  <a:srgbClr val="76BEF5"/>
                </a:gs>
                <a:gs pos="100000">
                  <a:srgbClr val="89DCFD"/>
                </a:gs>
                <a:gs pos="44000">
                  <a:srgbClr val="81CFFA"/>
                </a:gs>
              </a:gsLst>
              <a:lin ang="0" scaled="1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8" name="iṣ1îďê">
              <a:extLst>
                <a:ext uri="{FF2B5EF4-FFF2-40B4-BE49-F238E27FC236}">
                  <a16:creationId xmlns:a16="http://schemas.microsoft.com/office/drawing/2014/main" id="{80687633-3807-4A4F-8CCA-3558FAEC27FC}"/>
                </a:ext>
              </a:extLst>
            </p:cNvPr>
            <p:cNvSpPr/>
            <p:nvPr/>
          </p:nvSpPr>
          <p:spPr bwMode="auto">
            <a:xfrm>
              <a:off x="6189663" y="5140326"/>
              <a:ext cx="501650" cy="293688"/>
            </a:xfrm>
            <a:custGeom>
              <a:avLst/>
              <a:gdLst>
                <a:gd name="T0" fmla="*/ 150 w 152"/>
                <a:gd name="T1" fmla="*/ 40 h 89"/>
                <a:gd name="T2" fmla="*/ 150 w 152"/>
                <a:gd name="T3" fmla="*/ 40 h 89"/>
                <a:gd name="T4" fmla="*/ 82 w 152"/>
                <a:gd name="T5" fmla="*/ 0 h 89"/>
                <a:gd name="T6" fmla="*/ 78 w 152"/>
                <a:gd name="T7" fmla="*/ 0 h 89"/>
                <a:gd name="T8" fmla="*/ 15 w 152"/>
                <a:gd name="T9" fmla="*/ 37 h 89"/>
                <a:gd name="T10" fmla="*/ 1 w 152"/>
                <a:gd name="T11" fmla="*/ 45 h 89"/>
                <a:gd name="T12" fmla="*/ 1 w 152"/>
                <a:gd name="T13" fmla="*/ 48 h 89"/>
                <a:gd name="T14" fmla="*/ 3 w 152"/>
                <a:gd name="T15" fmla="*/ 49 h 89"/>
                <a:gd name="T16" fmla="*/ 72 w 152"/>
                <a:gd name="T17" fmla="*/ 89 h 89"/>
                <a:gd name="T18" fmla="*/ 75 w 152"/>
                <a:gd name="T19" fmla="*/ 89 h 89"/>
                <a:gd name="T20" fmla="*/ 142 w 152"/>
                <a:gd name="T21" fmla="*/ 50 h 89"/>
                <a:gd name="T22" fmla="*/ 150 w 152"/>
                <a:gd name="T23" fmla="*/ 45 h 89"/>
                <a:gd name="T24" fmla="*/ 150 w 152"/>
                <a:gd name="T25" fmla="*/ 4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2" h="89">
                  <a:moveTo>
                    <a:pt x="150" y="40"/>
                  </a:moveTo>
                  <a:cubicBezTo>
                    <a:pt x="150" y="40"/>
                    <a:pt x="150" y="40"/>
                    <a:pt x="150" y="4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1" y="0"/>
                    <a:pt x="79" y="0"/>
                    <a:pt x="78" y="0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0" y="45"/>
                    <a:pt x="0" y="47"/>
                    <a:pt x="1" y="48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72" y="89"/>
                    <a:pt x="72" y="89"/>
                    <a:pt x="72" y="89"/>
                  </a:cubicBezTo>
                  <a:cubicBezTo>
                    <a:pt x="73" y="89"/>
                    <a:pt x="74" y="89"/>
                    <a:pt x="75" y="89"/>
                  </a:cubicBezTo>
                  <a:cubicBezTo>
                    <a:pt x="142" y="50"/>
                    <a:pt x="142" y="50"/>
                    <a:pt x="142" y="50"/>
                  </a:cubicBezTo>
                  <a:cubicBezTo>
                    <a:pt x="150" y="45"/>
                    <a:pt x="150" y="45"/>
                    <a:pt x="150" y="45"/>
                  </a:cubicBezTo>
                  <a:cubicBezTo>
                    <a:pt x="152" y="44"/>
                    <a:pt x="152" y="41"/>
                    <a:pt x="150" y="40"/>
                  </a:cubicBez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9" name="ïṩḷîḍê">
              <a:extLst>
                <a:ext uri="{FF2B5EF4-FFF2-40B4-BE49-F238E27FC236}">
                  <a16:creationId xmlns:a16="http://schemas.microsoft.com/office/drawing/2014/main" id="{5AB642F6-FF01-40D1-862F-7B7D14D52B4E}"/>
                </a:ext>
              </a:extLst>
            </p:cNvPr>
            <p:cNvSpPr/>
            <p:nvPr/>
          </p:nvSpPr>
          <p:spPr bwMode="auto">
            <a:xfrm>
              <a:off x="6503988" y="1901826"/>
              <a:ext cx="104775" cy="111125"/>
            </a:xfrm>
            <a:custGeom>
              <a:avLst/>
              <a:gdLst>
                <a:gd name="T0" fmla="*/ 13 w 32"/>
                <a:gd name="T1" fmla="*/ 34 h 34"/>
                <a:gd name="T2" fmla="*/ 23 w 32"/>
                <a:gd name="T3" fmla="*/ 26 h 34"/>
                <a:gd name="T4" fmla="*/ 32 w 32"/>
                <a:gd name="T5" fmla="*/ 11 h 34"/>
                <a:gd name="T6" fmla="*/ 26 w 32"/>
                <a:gd name="T7" fmla="*/ 1 h 34"/>
                <a:gd name="T8" fmla="*/ 20 w 32"/>
                <a:gd name="T9" fmla="*/ 11 h 34"/>
                <a:gd name="T10" fmla="*/ 13 w 32"/>
                <a:gd name="T11" fmla="*/ 17 h 34"/>
                <a:gd name="T12" fmla="*/ 14 w 32"/>
                <a:gd name="T13" fmla="*/ 14 h 34"/>
                <a:gd name="T14" fmla="*/ 16 w 32"/>
                <a:gd name="T15" fmla="*/ 8 h 34"/>
                <a:gd name="T16" fmla="*/ 16 w 32"/>
                <a:gd name="T17" fmla="*/ 7 h 34"/>
                <a:gd name="T18" fmla="*/ 16 w 32"/>
                <a:gd name="T19" fmla="*/ 7 h 34"/>
                <a:gd name="T20" fmla="*/ 9 w 32"/>
                <a:gd name="T21" fmla="*/ 12 h 34"/>
                <a:gd name="T22" fmla="*/ 0 w 32"/>
                <a:gd name="T23" fmla="*/ 26 h 34"/>
                <a:gd name="T24" fmla="*/ 13 w 32"/>
                <a:gd name="T2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4">
                  <a:moveTo>
                    <a:pt x="13" y="34"/>
                  </a:moveTo>
                  <a:cubicBezTo>
                    <a:pt x="13" y="34"/>
                    <a:pt x="20" y="28"/>
                    <a:pt x="23" y="26"/>
                  </a:cubicBezTo>
                  <a:cubicBezTo>
                    <a:pt x="29" y="22"/>
                    <a:pt x="32" y="15"/>
                    <a:pt x="32" y="11"/>
                  </a:cubicBezTo>
                  <a:cubicBezTo>
                    <a:pt x="31" y="8"/>
                    <a:pt x="28" y="2"/>
                    <a:pt x="26" y="1"/>
                  </a:cubicBezTo>
                  <a:cubicBezTo>
                    <a:pt x="23" y="0"/>
                    <a:pt x="21" y="8"/>
                    <a:pt x="20" y="11"/>
                  </a:cubicBezTo>
                  <a:cubicBezTo>
                    <a:pt x="16" y="17"/>
                    <a:pt x="13" y="17"/>
                    <a:pt x="13" y="17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2"/>
                    <a:pt x="15" y="10"/>
                    <a:pt x="16" y="8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3" y="6"/>
                    <a:pt x="10" y="9"/>
                    <a:pt x="9" y="12"/>
                  </a:cubicBezTo>
                  <a:cubicBezTo>
                    <a:pt x="8" y="14"/>
                    <a:pt x="0" y="26"/>
                    <a:pt x="0" y="26"/>
                  </a:cubicBezTo>
                  <a:lnTo>
                    <a:pt x="13" y="34"/>
                  </a:lnTo>
                  <a:close/>
                </a:path>
              </a:pathLst>
            </a:custGeom>
            <a:solidFill>
              <a:srgbClr val="F7CA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0" name="iṣ1îdè">
              <a:extLst>
                <a:ext uri="{FF2B5EF4-FFF2-40B4-BE49-F238E27FC236}">
                  <a16:creationId xmlns:a16="http://schemas.microsoft.com/office/drawing/2014/main" id="{F73985D7-A0E3-4E3B-A1F4-D4BDC30F321B}"/>
                </a:ext>
              </a:extLst>
            </p:cNvPr>
            <p:cNvSpPr/>
            <p:nvPr/>
          </p:nvSpPr>
          <p:spPr bwMode="auto">
            <a:xfrm>
              <a:off x="6140450" y="1970088"/>
              <a:ext cx="415925" cy="238125"/>
            </a:xfrm>
            <a:custGeom>
              <a:avLst/>
              <a:gdLst>
                <a:gd name="T0" fmla="*/ 20 w 126"/>
                <a:gd name="T1" fmla="*/ 32 h 72"/>
                <a:gd name="T2" fmla="*/ 111 w 126"/>
                <a:gd name="T3" fmla="*/ 0 h 72"/>
                <a:gd name="T4" fmla="*/ 126 w 126"/>
                <a:gd name="T5" fmla="*/ 13 h 72"/>
                <a:gd name="T6" fmla="*/ 19 w 126"/>
                <a:gd name="T7" fmla="*/ 60 h 72"/>
                <a:gd name="T8" fmla="*/ 20 w 126"/>
                <a:gd name="T9" fmla="*/ 3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72">
                  <a:moveTo>
                    <a:pt x="20" y="32"/>
                  </a:moveTo>
                  <a:cubicBezTo>
                    <a:pt x="20" y="32"/>
                    <a:pt x="73" y="42"/>
                    <a:pt x="111" y="0"/>
                  </a:cubicBezTo>
                  <a:cubicBezTo>
                    <a:pt x="111" y="0"/>
                    <a:pt x="123" y="0"/>
                    <a:pt x="126" y="13"/>
                  </a:cubicBezTo>
                  <a:cubicBezTo>
                    <a:pt x="126" y="13"/>
                    <a:pt x="82" y="72"/>
                    <a:pt x="19" y="60"/>
                  </a:cubicBezTo>
                  <a:cubicBezTo>
                    <a:pt x="19" y="60"/>
                    <a:pt x="0" y="40"/>
                    <a:pt x="20" y="32"/>
                  </a:cubicBezTo>
                  <a:close/>
                </a:path>
              </a:pathLst>
            </a:custGeom>
            <a:solidFill>
              <a:srgbClr val="E593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1" name="ïṩḻidê">
              <a:extLst>
                <a:ext uri="{FF2B5EF4-FFF2-40B4-BE49-F238E27FC236}">
                  <a16:creationId xmlns:a16="http://schemas.microsoft.com/office/drawing/2014/main" id="{60D3A129-CA72-4755-9EAB-8F83E77539A8}"/>
                </a:ext>
              </a:extLst>
            </p:cNvPr>
            <p:cNvSpPr/>
            <p:nvPr/>
          </p:nvSpPr>
          <p:spPr bwMode="auto">
            <a:xfrm>
              <a:off x="6748463" y="1941513"/>
              <a:ext cx="117475" cy="122238"/>
            </a:xfrm>
            <a:custGeom>
              <a:avLst/>
              <a:gdLst>
                <a:gd name="T0" fmla="*/ 15 w 36"/>
                <a:gd name="T1" fmla="*/ 37 h 37"/>
                <a:gd name="T2" fmla="*/ 26 w 36"/>
                <a:gd name="T3" fmla="*/ 28 h 37"/>
                <a:gd name="T4" fmla="*/ 35 w 36"/>
                <a:gd name="T5" fmla="*/ 12 h 37"/>
                <a:gd name="T6" fmla="*/ 29 w 36"/>
                <a:gd name="T7" fmla="*/ 1 h 37"/>
                <a:gd name="T8" fmla="*/ 22 w 36"/>
                <a:gd name="T9" fmla="*/ 11 h 37"/>
                <a:gd name="T10" fmla="*/ 14 w 36"/>
                <a:gd name="T11" fmla="*/ 18 h 37"/>
                <a:gd name="T12" fmla="*/ 15 w 36"/>
                <a:gd name="T13" fmla="*/ 15 h 37"/>
                <a:gd name="T14" fmla="*/ 18 w 36"/>
                <a:gd name="T15" fmla="*/ 8 h 37"/>
                <a:gd name="T16" fmla="*/ 18 w 36"/>
                <a:gd name="T17" fmla="*/ 8 h 37"/>
                <a:gd name="T18" fmla="*/ 18 w 36"/>
                <a:gd name="T19" fmla="*/ 7 h 37"/>
                <a:gd name="T20" fmla="*/ 11 w 36"/>
                <a:gd name="T21" fmla="*/ 13 h 37"/>
                <a:gd name="T22" fmla="*/ 0 w 36"/>
                <a:gd name="T23" fmla="*/ 28 h 37"/>
                <a:gd name="T24" fmla="*/ 15 w 36"/>
                <a:gd name="T2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37">
                  <a:moveTo>
                    <a:pt x="15" y="37"/>
                  </a:moveTo>
                  <a:cubicBezTo>
                    <a:pt x="15" y="37"/>
                    <a:pt x="23" y="30"/>
                    <a:pt x="26" y="28"/>
                  </a:cubicBezTo>
                  <a:cubicBezTo>
                    <a:pt x="32" y="24"/>
                    <a:pt x="36" y="16"/>
                    <a:pt x="35" y="12"/>
                  </a:cubicBezTo>
                  <a:cubicBezTo>
                    <a:pt x="35" y="9"/>
                    <a:pt x="32" y="2"/>
                    <a:pt x="29" y="1"/>
                  </a:cubicBezTo>
                  <a:cubicBezTo>
                    <a:pt x="26" y="0"/>
                    <a:pt x="24" y="8"/>
                    <a:pt x="22" y="11"/>
                  </a:cubicBezTo>
                  <a:cubicBezTo>
                    <a:pt x="18" y="18"/>
                    <a:pt x="14" y="18"/>
                    <a:pt x="14" y="18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6" y="13"/>
                    <a:pt x="17" y="11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5" y="7"/>
                    <a:pt x="11" y="10"/>
                    <a:pt x="11" y="13"/>
                  </a:cubicBezTo>
                  <a:cubicBezTo>
                    <a:pt x="10" y="15"/>
                    <a:pt x="0" y="28"/>
                    <a:pt x="0" y="28"/>
                  </a:cubicBezTo>
                  <a:lnTo>
                    <a:pt x="15" y="37"/>
                  </a:lnTo>
                  <a:close/>
                </a:path>
              </a:pathLst>
            </a:custGeom>
            <a:solidFill>
              <a:srgbClr val="F7CA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2" name="iṥľïďe">
              <a:extLst>
                <a:ext uri="{FF2B5EF4-FFF2-40B4-BE49-F238E27FC236}">
                  <a16:creationId xmlns:a16="http://schemas.microsoft.com/office/drawing/2014/main" id="{DCBB56F9-52CD-47FA-B709-78CA5A87B723}"/>
                </a:ext>
              </a:extLst>
            </p:cNvPr>
            <p:cNvSpPr/>
            <p:nvPr/>
          </p:nvSpPr>
          <p:spPr bwMode="auto">
            <a:xfrm>
              <a:off x="6394450" y="1892301"/>
              <a:ext cx="63500" cy="68263"/>
            </a:xfrm>
            <a:custGeom>
              <a:avLst/>
              <a:gdLst>
                <a:gd name="T0" fmla="*/ 40 w 40"/>
                <a:gd name="T1" fmla="*/ 12 h 43"/>
                <a:gd name="T2" fmla="*/ 2 w 40"/>
                <a:gd name="T3" fmla="*/ 0 h 43"/>
                <a:gd name="T4" fmla="*/ 0 w 40"/>
                <a:gd name="T5" fmla="*/ 20 h 43"/>
                <a:gd name="T6" fmla="*/ 15 w 40"/>
                <a:gd name="T7" fmla="*/ 43 h 43"/>
                <a:gd name="T8" fmla="*/ 40 w 40"/>
                <a:gd name="T9" fmla="*/ 1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3">
                  <a:moveTo>
                    <a:pt x="40" y="12"/>
                  </a:moveTo>
                  <a:lnTo>
                    <a:pt x="2" y="0"/>
                  </a:lnTo>
                  <a:lnTo>
                    <a:pt x="0" y="20"/>
                  </a:lnTo>
                  <a:lnTo>
                    <a:pt x="15" y="43"/>
                  </a:lnTo>
                  <a:lnTo>
                    <a:pt x="40" y="12"/>
                  </a:lnTo>
                  <a:close/>
                </a:path>
              </a:pathLst>
            </a:custGeom>
            <a:solidFill>
              <a:srgbClr val="EC6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3" name="isľiḓé">
              <a:extLst>
                <a:ext uri="{FF2B5EF4-FFF2-40B4-BE49-F238E27FC236}">
                  <a16:creationId xmlns:a16="http://schemas.microsoft.com/office/drawing/2014/main" id="{8752826F-1D7D-4533-B194-BD6BCC2A106B}"/>
                </a:ext>
              </a:extLst>
            </p:cNvPr>
            <p:cNvSpPr/>
            <p:nvPr/>
          </p:nvSpPr>
          <p:spPr bwMode="auto">
            <a:xfrm>
              <a:off x="6418263" y="1898651"/>
              <a:ext cx="39688" cy="12700"/>
            </a:xfrm>
            <a:custGeom>
              <a:avLst/>
              <a:gdLst>
                <a:gd name="T0" fmla="*/ 20 w 25"/>
                <a:gd name="T1" fmla="*/ 8 h 8"/>
                <a:gd name="T2" fmla="*/ 0 w 25"/>
                <a:gd name="T3" fmla="*/ 2 h 8"/>
                <a:gd name="T4" fmla="*/ 0 w 25"/>
                <a:gd name="T5" fmla="*/ 0 h 8"/>
                <a:gd name="T6" fmla="*/ 25 w 25"/>
                <a:gd name="T7" fmla="*/ 8 h 8"/>
                <a:gd name="T8" fmla="*/ 20 w 25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8">
                  <a:moveTo>
                    <a:pt x="20" y="8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5" y="8"/>
                  </a:lnTo>
                  <a:lnTo>
                    <a:pt x="20" y="8"/>
                  </a:lnTo>
                  <a:close/>
                </a:path>
              </a:pathLst>
            </a:custGeom>
            <a:solidFill>
              <a:srgbClr val="494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4" name="îšľïdè">
              <a:extLst>
                <a:ext uri="{FF2B5EF4-FFF2-40B4-BE49-F238E27FC236}">
                  <a16:creationId xmlns:a16="http://schemas.microsoft.com/office/drawing/2014/main" id="{8A11F12E-269A-4EC0-85D3-392EF2E4AB6E}"/>
                </a:ext>
              </a:extLst>
            </p:cNvPr>
            <p:cNvSpPr/>
            <p:nvPr/>
          </p:nvSpPr>
          <p:spPr bwMode="auto">
            <a:xfrm>
              <a:off x="6164263" y="3157538"/>
              <a:ext cx="204788" cy="114300"/>
            </a:xfrm>
            <a:custGeom>
              <a:avLst/>
              <a:gdLst>
                <a:gd name="T0" fmla="*/ 24 w 62"/>
                <a:gd name="T1" fmla="*/ 5 h 35"/>
                <a:gd name="T2" fmla="*/ 33 w 62"/>
                <a:gd name="T3" fmla="*/ 5 h 35"/>
                <a:gd name="T4" fmla="*/ 46 w 62"/>
                <a:gd name="T5" fmla="*/ 1 h 35"/>
                <a:gd name="T6" fmla="*/ 54 w 62"/>
                <a:gd name="T7" fmla="*/ 1 h 35"/>
                <a:gd name="T8" fmla="*/ 60 w 62"/>
                <a:gd name="T9" fmla="*/ 4 h 35"/>
                <a:gd name="T10" fmla="*/ 56 w 62"/>
                <a:gd name="T11" fmla="*/ 17 h 35"/>
                <a:gd name="T12" fmla="*/ 19 w 62"/>
                <a:gd name="T13" fmla="*/ 34 h 35"/>
                <a:gd name="T14" fmla="*/ 1 w 62"/>
                <a:gd name="T15" fmla="*/ 32 h 35"/>
                <a:gd name="T16" fmla="*/ 2 w 62"/>
                <a:gd name="T17" fmla="*/ 7 h 35"/>
                <a:gd name="T18" fmla="*/ 24 w 62"/>
                <a:gd name="T19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35">
                  <a:moveTo>
                    <a:pt x="24" y="5"/>
                  </a:moveTo>
                  <a:cubicBezTo>
                    <a:pt x="24" y="5"/>
                    <a:pt x="27" y="9"/>
                    <a:pt x="33" y="5"/>
                  </a:cubicBezTo>
                  <a:cubicBezTo>
                    <a:pt x="37" y="3"/>
                    <a:pt x="42" y="1"/>
                    <a:pt x="46" y="1"/>
                  </a:cubicBezTo>
                  <a:cubicBezTo>
                    <a:pt x="49" y="0"/>
                    <a:pt x="51" y="0"/>
                    <a:pt x="54" y="1"/>
                  </a:cubicBezTo>
                  <a:cubicBezTo>
                    <a:pt x="55" y="1"/>
                    <a:pt x="59" y="2"/>
                    <a:pt x="60" y="4"/>
                  </a:cubicBezTo>
                  <a:cubicBezTo>
                    <a:pt x="62" y="9"/>
                    <a:pt x="59" y="14"/>
                    <a:pt x="56" y="17"/>
                  </a:cubicBezTo>
                  <a:cubicBezTo>
                    <a:pt x="45" y="26"/>
                    <a:pt x="33" y="33"/>
                    <a:pt x="19" y="34"/>
                  </a:cubicBezTo>
                  <a:cubicBezTo>
                    <a:pt x="13" y="34"/>
                    <a:pt x="6" y="35"/>
                    <a:pt x="1" y="32"/>
                  </a:cubicBezTo>
                  <a:cubicBezTo>
                    <a:pt x="1" y="32"/>
                    <a:pt x="0" y="9"/>
                    <a:pt x="2" y="7"/>
                  </a:cubicBezTo>
                  <a:lnTo>
                    <a:pt x="24" y="5"/>
                  </a:lnTo>
                  <a:close/>
                </a:path>
              </a:pathLst>
            </a:custGeom>
            <a:solidFill>
              <a:srgbClr val="B64D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5" name="îṥ1îḓê">
              <a:extLst>
                <a:ext uri="{FF2B5EF4-FFF2-40B4-BE49-F238E27FC236}">
                  <a16:creationId xmlns:a16="http://schemas.microsoft.com/office/drawing/2014/main" id="{5FBF42A1-4F80-4E79-8997-3C080F9D0156}"/>
                </a:ext>
              </a:extLst>
            </p:cNvPr>
            <p:cNvSpPr/>
            <p:nvPr/>
          </p:nvSpPr>
          <p:spPr bwMode="auto">
            <a:xfrm>
              <a:off x="6156325" y="2484438"/>
              <a:ext cx="146050" cy="725488"/>
            </a:xfrm>
            <a:custGeom>
              <a:avLst/>
              <a:gdLst>
                <a:gd name="T0" fmla="*/ 13 w 44"/>
                <a:gd name="T1" fmla="*/ 0 h 220"/>
                <a:gd name="T2" fmla="*/ 7 w 44"/>
                <a:gd name="T3" fmla="*/ 50 h 220"/>
                <a:gd name="T4" fmla="*/ 0 w 44"/>
                <a:gd name="T5" fmla="*/ 208 h 220"/>
                <a:gd name="T6" fmla="*/ 37 w 44"/>
                <a:gd name="T7" fmla="*/ 215 h 220"/>
                <a:gd name="T8" fmla="*/ 44 w 44"/>
                <a:gd name="T9" fmla="*/ 1 h 220"/>
                <a:gd name="T10" fmla="*/ 13 w 44"/>
                <a:gd name="T11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220">
                  <a:moveTo>
                    <a:pt x="13" y="0"/>
                  </a:moveTo>
                  <a:cubicBezTo>
                    <a:pt x="13" y="0"/>
                    <a:pt x="6" y="28"/>
                    <a:pt x="7" y="50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13" y="220"/>
                    <a:pt x="37" y="215"/>
                  </a:cubicBezTo>
                  <a:cubicBezTo>
                    <a:pt x="44" y="1"/>
                    <a:pt x="44" y="1"/>
                    <a:pt x="44" y="1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rgbClr val="494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6" name="îš1îḍê">
              <a:extLst>
                <a:ext uri="{FF2B5EF4-FFF2-40B4-BE49-F238E27FC236}">
                  <a16:creationId xmlns:a16="http://schemas.microsoft.com/office/drawing/2014/main" id="{9EEAFED9-6802-4428-8632-2C3C00D247CE}"/>
                </a:ext>
              </a:extLst>
            </p:cNvPr>
            <p:cNvSpPr/>
            <p:nvPr/>
          </p:nvSpPr>
          <p:spPr bwMode="auto">
            <a:xfrm>
              <a:off x="6329363" y="3203576"/>
              <a:ext cx="203200" cy="111125"/>
            </a:xfrm>
            <a:custGeom>
              <a:avLst/>
              <a:gdLst>
                <a:gd name="T0" fmla="*/ 24 w 62"/>
                <a:gd name="T1" fmla="*/ 5 h 34"/>
                <a:gd name="T2" fmla="*/ 34 w 62"/>
                <a:gd name="T3" fmla="*/ 5 h 34"/>
                <a:gd name="T4" fmla="*/ 46 w 62"/>
                <a:gd name="T5" fmla="*/ 0 h 34"/>
                <a:gd name="T6" fmla="*/ 54 w 62"/>
                <a:gd name="T7" fmla="*/ 1 h 34"/>
                <a:gd name="T8" fmla="*/ 60 w 62"/>
                <a:gd name="T9" fmla="*/ 4 h 34"/>
                <a:gd name="T10" fmla="*/ 56 w 62"/>
                <a:gd name="T11" fmla="*/ 17 h 34"/>
                <a:gd name="T12" fmla="*/ 19 w 62"/>
                <a:gd name="T13" fmla="*/ 34 h 34"/>
                <a:gd name="T14" fmla="*/ 1 w 62"/>
                <a:gd name="T15" fmla="*/ 32 h 34"/>
                <a:gd name="T16" fmla="*/ 2 w 62"/>
                <a:gd name="T17" fmla="*/ 6 h 34"/>
                <a:gd name="T18" fmla="*/ 24 w 62"/>
                <a:gd name="T19" fmla="*/ 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34">
                  <a:moveTo>
                    <a:pt x="24" y="5"/>
                  </a:moveTo>
                  <a:cubicBezTo>
                    <a:pt x="24" y="5"/>
                    <a:pt x="28" y="9"/>
                    <a:pt x="34" y="5"/>
                  </a:cubicBezTo>
                  <a:cubicBezTo>
                    <a:pt x="37" y="3"/>
                    <a:pt x="42" y="1"/>
                    <a:pt x="46" y="0"/>
                  </a:cubicBezTo>
                  <a:cubicBezTo>
                    <a:pt x="49" y="0"/>
                    <a:pt x="51" y="0"/>
                    <a:pt x="54" y="1"/>
                  </a:cubicBezTo>
                  <a:cubicBezTo>
                    <a:pt x="56" y="1"/>
                    <a:pt x="59" y="2"/>
                    <a:pt x="60" y="4"/>
                  </a:cubicBezTo>
                  <a:cubicBezTo>
                    <a:pt x="62" y="9"/>
                    <a:pt x="60" y="14"/>
                    <a:pt x="56" y="17"/>
                  </a:cubicBezTo>
                  <a:cubicBezTo>
                    <a:pt x="45" y="26"/>
                    <a:pt x="33" y="32"/>
                    <a:pt x="19" y="34"/>
                  </a:cubicBezTo>
                  <a:cubicBezTo>
                    <a:pt x="13" y="34"/>
                    <a:pt x="6" y="34"/>
                    <a:pt x="1" y="32"/>
                  </a:cubicBezTo>
                  <a:cubicBezTo>
                    <a:pt x="1" y="32"/>
                    <a:pt x="0" y="9"/>
                    <a:pt x="2" y="6"/>
                  </a:cubicBezTo>
                  <a:lnTo>
                    <a:pt x="24" y="5"/>
                  </a:lnTo>
                  <a:close/>
                </a:path>
              </a:pathLst>
            </a:custGeom>
            <a:solidFill>
              <a:srgbClr val="B64D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7" name="íSļíḑè">
              <a:extLst>
                <a:ext uri="{FF2B5EF4-FFF2-40B4-BE49-F238E27FC236}">
                  <a16:creationId xmlns:a16="http://schemas.microsoft.com/office/drawing/2014/main" id="{24E4A7A0-71BA-4532-9321-AE31EB657480}"/>
                </a:ext>
              </a:extLst>
            </p:cNvPr>
            <p:cNvSpPr/>
            <p:nvPr/>
          </p:nvSpPr>
          <p:spPr bwMode="auto">
            <a:xfrm>
              <a:off x="6269038" y="2474913"/>
              <a:ext cx="177800" cy="781050"/>
            </a:xfrm>
            <a:custGeom>
              <a:avLst/>
              <a:gdLst>
                <a:gd name="T0" fmla="*/ 5 w 54"/>
                <a:gd name="T1" fmla="*/ 0 h 237"/>
                <a:gd name="T2" fmla="*/ 6 w 54"/>
                <a:gd name="T3" fmla="*/ 48 h 237"/>
                <a:gd name="T4" fmla="*/ 17 w 54"/>
                <a:gd name="T5" fmla="*/ 229 h 237"/>
                <a:gd name="T6" fmla="*/ 54 w 54"/>
                <a:gd name="T7" fmla="*/ 229 h 237"/>
                <a:gd name="T8" fmla="*/ 45 w 54"/>
                <a:gd name="T9" fmla="*/ 16 h 237"/>
                <a:gd name="T10" fmla="*/ 5 w 54"/>
                <a:gd name="T11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236">
                  <a:moveTo>
                    <a:pt x="5" y="0"/>
                  </a:moveTo>
                  <a:cubicBezTo>
                    <a:pt x="5" y="0"/>
                    <a:pt x="0" y="22"/>
                    <a:pt x="6" y="48"/>
                  </a:cubicBezTo>
                  <a:cubicBezTo>
                    <a:pt x="17" y="229"/>
                    <a:pt x="17" y="229"/>
                    <a:pt x="17" y="229"/>
                  </a:cubicBezTo>
                  <a:cubicBezTo>
                    <a:pt x="17" y="229"/>
                    <a:pt x="34" y="237"/>
                    <a:pt x="54" y="229"/>
                  </a:cubicBezTo>
                  <a:cubicBezTo>
                    <a:pt x="45" y="16"/>
                    <a:pt x="45" y="16"/>
                    <a:pt x="45" y="16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494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8" name="íşļîḓè">
              <a:extLst>
                <a:ext uri="{FF2B5EF4-FFF2-40B4-BE49-F238E27FC236}">
                  <a16:creationId xmlns:a16="http://schemas.microsoft.com/office/drawing/2014/main" id="{2180ADB3-C638-4A0D-8044-06A9CEA3AF55}"/>
                </a:ext>
              </a:extLst>
            </p:cNvPr>
            <p:cNvSpPr/>
            <p:nvPr/>
          </p:nvSpPr>
          <p:spPr bwMode="auto">
            <a:xfrm>
              <a:off x="6167438" y="2063751"/>
              <a:ext cx="273050" cy="484188"/>
            </a:xfrm>
            <a:custGeom>
              <a:avLst/>
              <a:gdLst>
                <a:gd name="T0" fmla="*/ 80 w 83"/>
                <a:gd name="T1" fmla="*/ 131 h 147"/>
                <a:gd name="T2" fmla="*/ 81 w 83"/>
                <a:gd name="T3" fmla="*/ 77 h 147"/>
                <a:gd name="T4" fmla="*/ 83 w 83"/>
                <a:gd name="T5" fmla="*/ 32 h 147"/>
                <a:gd name="T6" fmla="*/ 83 w 83"/>
                <a:gd name="T7" fmla="*/ 23 h 147"/>
                <a:gd name="T8" fmla="*/ 56 w 83"/>
                <a:gd name="T9" fmla="*/ 8 h 147"/>
                <a:gd name="T10" fmla="*/ 25 w 83"/>
                <a:gd name="T11" fmla="*/ 0 h 147"/>
                <a:gd name="T12" fmla="*/ 13 w 83"/>
                <a:gd name="T13" fmla="*/ 3 h 147"/>
                <a:gd name="T14" fmla="*/ 3 w 83"/>
                <a:gd name="T15" fmla="*/ 12 h 147"/>
                <a:gd name="T16" fmla="*/ 2 w 83"/>
                <a:gd name="T17" fmla="*/ 47 h 147"/>
                <a:gd name="T18" fmla="*/ 7 w 83"/>
                <a:gd name="T19" fmla="*/ 83 h 147"/>
                <a:gd name="T20" fmla="*/ 8 w 83"/>
                <a:gd name="T21" fmla="*/ 123 h 147"/>
                <a:gd name="T22" fmla="*/ 10 w 83"/>
                <a:gd name="T23" fmla="*/ 128 h 147"/>
                <a:gd name="T24" fmla="*/ 76 w 83"/>
                <a:gd name="T25" fmla="*/ 141 h 147"/>
                <a:gd name="T26" fmla="*/ 80 w 83"/>
                <a:gd name="T27" fmla="*/ 13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3" h="147">
                  <a:moveTo>
                    <a:pt x="80" y="131"/>
                  </a:moveTo>
                  <a:cubicBezTo>
                    <a:pt x="80" y="113"/>
                    <a:pt x="81" y="95"/>
                    <a:pt x="81" y="77"/>
                  </a:cubicBezTo>
                  <a:cubicBezTo>
                    <a:pt x="81" y="62"/>
                    <a:pt x="83" y="47"/>
                    <a:pt x="83" y="32"/>
                  </a:cubicBezTo>
                  <a:cubicBezTo>
                    <a:pt x="83" y="29"/>
                    <a:pt x="83" y="26"/>
                    <a:pt x="83" y="23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8" y="3"/>
                    <a:pt x="4" y="7"/>
                    <a:pt x="3" y="12"/>
                  </a:cubicBezTo>
                  <a:cubicBezTo>
                    <a:pt x="1" y="21"/>
                    <a:pt x="0" y="35"/>
                    <a:pt x="2" y="47"/>
                  </a:cubicBezTo>
                  <a:cubicBezTo>
                    <a:pt x="4" y="55"/>
                    <a:pt x="5" y="69"/>
                    <a:pt x="7" y="83"/>
                  </a:cubicBezTo>
                  <a:cubicBezTo>
                    <a:pt x="7" y="84"/>
                    <a:pt x="9" y="112"/>
                    <a:pt x="8" y="123"/>
                  </a:cubicBezTo>
                  <a:cubicBezTo>
                    <a:pt x="8" y="123"/>
                    <a:pt x="8" y="125"/>
                    <a:pt x="10" y="128"/>
                  </a:cubicBezTo>
                  <a:cubicBezTo>
                    <a:pt x="31" y="147"/>
                    <a:pt x="76" y="141"/>
                    <a:pt x="76" y="141"/>
                  </a:cubicBezTo>
                  <a:cubicBezTo>
                    <a:pt x="81" y="140"/>
                    <a:pt x="80" y="135"/>
                    <a:pt x="80" y="131"/>
                  </a:cubicBezTo>
                  <a:close/>
                </a:path>
              </a:pathLst>
            </a:custGeom>
            <a:solidFill>
              <a:srgbClr val="FFB1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9" name="îSḻíďe">
              <a:extLst>
                <a:ext uri="{FF2B5EF4-FFF2-40B4-BE49-F238E27FC236}">
                  <a16:creationId xmlns:a16="http://schemas.microsoft.com/office/drawing/2014/main" id="{9B2347DF-2643-4D02-BE33-81AC736B6F01}"/>
                </a:ext>
              </a:extLst>
            </p:cNvPr>
            <p:cNvSpPr/>
            <p:nvPr/>
          </p:nvSpPr>
          <p:spPr bwMode="auto">
            <a:xfrm>
              <a:off x="6210300" y="1835151"/>
              <a:ext cx="220663" cy="244475"/>
            </a:xfrm>
            <a:custGeom>
              <a:avLst/>
              <a:gdLst>
                <a:gd name="T0" fmla="*/ 16 w 67"/>
                <a:gd name="T1" fmla="*/ 1 h 74"/>
                <a:gd name="T2" fmla="*/ 41 w 67"/>
                <a:gd name="T3" fmla="*/ 2 h 74"/>
                <a:gd name="T4" fmla="*/ 63 w 67"/>
                <a:gd name="T5" fmla="*/ 25 h 74"/>
                <a:gd name="T6" fmla="*/ 61 w 67"/>
                <a:gd name="T7" fmla="*/ 67 h 74"/>
                <a:gd name="T8" fmla="*/ 40 w 67"/>
                <a:gd name="T9" fmla="*/ 71 h 74"/>
                <a:gd name="T10" fmla="*/ 15 w 67"/>
                <a:gd name="T11" fmla="*/ 61 h 74"/>
                <a:gd name="T12" fmla="*/ 0 w 67"/>
                <a:gd name="T13" fmla="*/ 27 h 74"/>
                <a:gd name="T14" fmla="*/ 16 w 67"/>
                <a:gd name="T15" fmla="*/ 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74">
                  <a:moveTo>
                    <a:pt x="16" y="1"/>
                  </a:moveTo>
                  <a:cubicBezTo>
                    <a:pt x="24" y="0"/>
                    <a:pt x="34" y="0"/>
                    <a:pt x="41" y="2"/>
                  </a:cubicBezTo>
                  <a:cubicBezTo>
                    <a:pt x="54" y="6"/>
                    <a:pt x="60" y="14"/>
                    <a:pt x="63" y="25"/>
                  </a:cubicBezTo>
                  <a:cubicBezTo>
                    <a:pt x="66" y="37"/>
                    <a:pt x="67" y="57"/>
                    <a:pt x="61" y="67"/>
                  </a:cubicBezTo>
                  <a:cubicBezTo>
                    <a:pt x="56" y="74"/>
                    <a:pt x="47" y="73"/>
                    <a:pt x="40" y="71"/>
                  </a:cubicBezTo>
                  <a:cubicBezTo>
                    <a:pt x="32" y="69"/>
                    <a:pt x="22" y="66"/>
                    <a:pt x="15" y="61"/>
                  </a:cubicBezTo>
                  <a:cubicBezTo>
                    <a:pt x="6" y="54"/>
                    <a:pt x="1" y="38"/>
                    <a:pt x="0" y="27"/>
                  </a:cubicBezTo>
                  <a:cubicBezTo>
                    <a:pt x="0" y="18"/>
                    <a:pt x="5" y="3"/>
                    <a:pt x="16" y="1"/>
                  </a:cubicBezTo>
                  <a:close/>
                </a:path>
              </a:pathLst>
            </a:custGeom>
            <a:solidFill>
              <a:srgbClr val="F7CA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0" name="ïšľîḍé">
              <a:extLst>
                <a:ext uri="{FF2B5EF4-FFF2-40B4-BE49-F238E27FC236}">
                  <a16:creationId xmlns:a16="http://schemas.microsoft.com/office/drawing/2014/main" id="{F25A6DEE-3048-4BED-8FE1-80C64F89DDC3}"/>
                </a:ext>
              </a:extLst>
            </p:cNvPr>
            <p:cNvSpPr/>
            <p:nvPr/>
          </p:nvSpPr>
          <p:spPr bwMode="auto">
            <a:xfrm>
              <a:off x="6249988" y="2027238"/>
              <a:ext cx="104775" cy="68263"/>
            </a:xfrm>
            <a:custGeom>
              <a:avLst/>
              <a:gdLst>
                <a:gd name="T0" fmla="*/ 0 w 32"/>
                <a:gd name="T1" fmla="*/ 0 h 21"/>
                <a:gd name="T2" fmla="*/ 3 w 32"/>
                <a:gd name="T3" fmla="*/ 3 h 21"/>
                <a:gd name="T4" fmla="*/ 28 w 32"/>
                <a:gd name="T5" fmla="*/ 13 h 21"/>
                <a:gd name="T6" fmla="*/ 32 w 32"/>
                <a:gd name="T7" fmla="*/ 14 h 21"/>
                <a:gd name="T8" fmla="*/ 31 w 32"/>
                <a:gd name="T9" fmla="*/ 19 h 21"/>
                <a:gd name="T10" fmla="*/ 9 w 32"/>
                <a:gd name="T11" fmla="*/ 19 h 21"/>
                <a:gd name="T12" fmla="*/ 0 w 32"/>
                <a:gd name="T13" fmla="*/ 11 h 21"/>
                <a:gd name="T14" fmla="*/ 0 w 32"/>
                <a:gd name="T1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21">
                  <a:moveTo>
                    <a:pt x="0" y="0"/>
                  </a:moveTo>
                  <a:cubicBezTo>
                    <a:pt x="1" y="1"/>
                    <a:pt x="2" y="2"/>
                    <a:pt x="3" y="3"/>
                  </a:cubicBezTo>
                  <a:cubicBezTo>
                    <a:pt x="10" y="8"/>
                    <a:pt x="20" y="11"/>
                    <a:pt x="28" y="13"/>
                  </a:cubicBezTo>
                  <a:cubicBezTo>
                    <a:pt x="30" y="14"/>
                    <a:pt x="31" y="14"/>
                    <a:pt x="32" y="14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23" y="21"/>
                    <a:pt x="15" y="20"/>
                    <a:pt x="9" y="19"/>
                  </a:cubicBezTo>
                  <a:cubicBezTo>
                    <a:pt x="4" y="17"/>
                    <a:pt x="0" y="15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7B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1" name="ïṩḷîḋe">
              <a:extLst>
                <a:ext uri="{FF2B5EF4-FFF2-40B4-BE49-F238E27FC236}">
                  <a16:creationId xmlns:a16="http://schemas.microsoft.com/office/drawing/2014/main" id="{CBAEF1B7-C2FA-4DA3-85CE-F90759271351}"/>
                </a:ext>
              </a:extLst>
            </p:cNvPr>
            <p:cNvSpPr/>
            <p:nvPr/>
          </p:nvSpPr>
          <p:spPr bwMode="auto">
            <a:xfrm>
              <a:off x="6351588" y="1981201"/>
              <a:ext cx="69850" cy="111125"/>
            </a:xfrm>
            <a:custGeom>
              <a:avLst/>
              <a:gdLst>
                <a:gd name="T0" fmla="*/ 4 w 21"/>
                <a:gd name="T1" fmla="*/ 0 h 34"/>
                <a:gd name="T2" fmla="*/ 12 w 21"/>
                <a:gd name="T3" fmla="*/ 17 h 34"/>
                <a:gd name="T4" fmla="*/ 20 w 21"/>
                <a:gd name="T5" fmla="*/ 18 h 34"/>
                <a:gd name="T6" fmla="*/ 20 w 21"/>
                <a:gd name="T7" fmla="*/ 25 h 34"/>
                <a:gd name="T8" fmla="*/ 13 w 21"/>
                <a:gd name="T9" fmla="*/ 34 h 34"/>
                <a:gd name="T10" fmla="*/ 1 w 21"/>
                <a:gd name="T11" fmla="*/ 26 h 34"/>
                <a:gd name="T12" fmla="*/ 0 w 21"/>
                <a:gd name="T13" fmla="*/ 3 h 34"/>
                <a:gd name="T14" fmla="*/ 1 w 21"/>
                <a:gd name="T15" fmla="*/ 1 h 34"/>
                <a:gd name="T16" fmla="*/ 4 w 21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34">
                  <a:moveTo>
                    <a:pt x="4" y="0"/>
                  </a:moveTo>
                  <a:cubicBezTo>
                    <a:pt x="4" y="0"/>
                    <a:pt x="7" y="15"/>
                    <a:pt x="12" y="17"/>
                  </a:cubicBezTo>
                  <a:cubicBezTo>
                    <a:pt x="17" y="20"/>
                    <a:pt x="20" y="18"/>
                    <a:pt x="20" y="18"/>
                  </a:cubicBezTo>
                  <a:cubicBezTo>
                    <a:pt x="20" y="18"/>
                    <a:pt x="21" y="22"/>
                    <a:pt x="20" y="25"/>
                  </a:cubicBezTo>
                  <a:cubicBezTo>
                    <a:pt x="19" y="28"/>
                    <a:pt x="15" y="34"/>
                    <a:pt x="13" y="34"/>
                  </a:cubicBezTo>
                  <a:cubicBezTo>
                    <a:pt x="10" y="34"/>
                    <a:pt x="1" y="31"/>
                    <a:pt x="1" y="26"/>
                  </a:cubicBezTo>
                  <a:cubicBezTo>
                    <a:pt x="2" y="21"/>
                    <a:pt x="0" y="3"/>
                    <a:pt x="0" y="3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B64D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2" name="iśḷîḑé">
              <a:extLst>
                <a:ext uri="{FF2B5EF4-FFF2-40B4-BE49-F238E27FC236}">
                  <a16:creationId xmlns:a16="http://schemas.microsoft.com/office/drawing/2014/main" id="{D3A2B0D2-F4D7-4009-A724-0432A7B26873}"/>
                </a:ext>
              </a:extLst>
            </p:cNvPr>
            <p:cNvSpPr/>
            <p:nvPr/>
          </p:nvSpPr>
          <p:spPr bwMode="auto">
            <a:xfrm>
              <a:off x="6210300" y="1822451"/>
              <a:ext cx="239713" cy="238125"/>
            </a:xfrm>
            <a:custGeom>
              <a:avLst/>
              <a:gdLst>
                <a:gd name="T0" fmla="*/ 69 w 73"/>
                <a:gd name="T1" fmla="*/ 5 h 72"/>
                <a:gd name="T2" fmla="*/ 45 w 73"/>
                <a:gd name="T3" fmla="*/ 4 h 72"/>
                <a:gd name="T4" fmla="*/ 10 w 73"/>
                <a:gd name="T5" fmla="*/ 8 h 72"/>
                <a:gd name="T6" fmla="*/ 10 w 73"/>
                <a:gd name="T7" fmla="*/ 8 h 72"/>
                <a:gd name="T8" fmla="*/ 0 w 73"/>
                <a:gd name="T9" fmla="*/ 31 h 72"/>
                <a:gd name="T10" fmla="*/ 6 w 73"/>
                <a:gd name="T11" fmla="*/ 53 h 72"/>
                <a:gd name="T12" fmla="*/ 27 w 73"/>
                <a:gd name="T13" fmla="*/ 71 h 72"/>
                <a:gd name="T14" fmla="*/ 39 w 73"/>
                <a:gd name="T15" fmla="*/ 62 h 72"/>
                <a:gd name="T16" fmla="*/ 36 w 73"/>
                <a:gd name="T17" fmla="*/ 45 h 72"/>
                <a:gd name="T18" fmla="*/ 43 w 73"/>
                <a:gd name="T19" fmla="*/ 51 h 72"/>
                <a:gd name="T20" fmla="*/ 47 w 73"/>
                <a:gd name="T21" fmla="*/ 42 h 72"/>
                <a:gd name="T22" fmla="*/ 47 w 73"/>
                <a:gd name="T23" fmla="*/ 33 h 72"/>
                <a:gd name="T24" fmla="*/ 63 w 73"/>
                <a:gd name="T25" fmla="*/ 27 h 72"/>
                <a:gd name="T26" fmla="*/ 69 w 73"/>
                <a:gd name="T27" fmla="*/ 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72">
                  <a:moveTo>
                    <a:pt x="69" y="5"/>
                  </a:moveTo>
                  <a:cubicBezTo>
                    <a:pt x="69" y="5"/>
                    <a:pt x="59" y="10"/>
                    <a:pt x="45" y="4"/>
                  </a:cubicBezTo>
                  <a:cubicBezTo>
                    <a:pt x="37" y="0"/>
                    <a:pt x="16" y="1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3" y="13"/>
                    <a:pt x="0" y="24"/>
                    <a:pt x="0" y="31"/>
                  </a:cubicBezTo>
                  <a:cubicBezTo>
                    <a:pt x="1" y="38"/>
                    <a:pt x="3" y="46"/>
                    <a:pt x="6" y="53"/>
                  </a:cubicBezTo>
                  <a:cubicBezTo>
                    <a:pt x="14" y="72"/>
                    <a:pt x="27" y="71"/>
                    <a:pt x="27" y="71"/>
                  </a:cubicBezTo>
                  <a:cubicBezTo>
                    <a:pt x="29" y="70"/>
                    <a:pt x="39" y="62"/>
                    <a:pt x="39" y="62"/>
                  </a:cubicBezTo>
                  <a:cubicBezTo>
                    <a:pt x="35" y="60"/>
                    <a:pt x="32" y="47"/>
                    <a:pt x="36" y="45"/>
                  </a:cubicBezTo>
                  <a:cubicBezTo>
                    <a:pt x="40" y="43"/>
                    <a:pt x="43" y="51"/>
                    <a:pt x="43" y="51"/>
                  </a:cubicBezTo>
                  <a:cubicBezTo>
                    <a:pt x="46" y="50"/>
                    <a:pt x="49" y="47"/>
                    <a:pt x="47" y="42"/>
                  </a:cubicBezTo>
                  <a:cubicBezTo>
                    <a:pt x="45" y="38"/>
                    <a:pt x="47" y="33"/>
                    <a:pt x="47" y="33"/>
                  </a:cubicBezTo>
                  <a:cubicBezTo>
                    <a:pt x="54" y="33"/>
                    <a:pt x="61" y="29"/>
                    <a:pt x="63" y="27"/>
                  </a:cubicBezTo>
                  <a:cubicBezTo>
                    <a:pt x="63" y="27"/>
                    <a:pt x="73" y="21"/>
                    <a:pt x="69" y="5"/>
                  </a:cubicBezTo>
                  <a:close/>
                </a:path>
              </a:pathLst>
            </a:custGeom>
            <a:solidFill>
              <a:srgbClr val="B64D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3" name="iṩliḑe">
              <a:extLst>
                <a:ext uri="{FF2B5EF4-FFF2-40B4-BE49-F238E27FC236}">
                  <a16:creationId xmlns:a16="http://schemas.microsoft.com/office/drawing/2014/main" id="{05414E70-9003-4C57-8143-AE9B09CAA9CE}"/>
                </a:ext>
              </a:extLst>
            </p:cNvPr>
            <p:cNvSpPr/>
            <p:nvPr/>
          </p:nvSpPr>
          <p:spPr bwMode="auto">
            <a:xfrm>
              <a:off x="6238875" y="2043113"/>
              <a:ext cx="125413" cy="82550"/>
            </a:xfrm>
            <a:custGeom>
              <a:avLst/>
              <a:gdLst>
                <a:gd name="T0" fmla="*/ 3 w 38"/>
                <a:gd name="T1" fmla="*/ 0 h 25"/>
                <a:gd name="T2" fmla="*/ 0 w 38"/>
                <a:gd name="T3" fmla="*/ 7 h 25"/>
                <a:gd name="T4" fmla="*/ 38 w 38"/>
                <a:gd name="T5" fmla="*/ 16 h 25"/>
                <a:gd name="T6" fmla="*/ 35 w 38"/>
                <a:gd name="T7" fmla="*/ 11 h 25"/>
                <a:gd name="T8" fmla="*/ 3 w 38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5">
                  <a:moveTo>
                    <a:pt x="3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14" y="25"/>
                    <a:pt x="38" y="16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5" y="11"/>
                    <a:pt x="13" y="15"/>
                    <a:pt x="3" y="0"/>
                  </a:cubicBez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4" name="ïSḷîdé">
              <a:extLst>
                <a:ext uri="{FF2B5EF4-FFF2-40B4-BE49-F238E27FC236}">
                  <a16:creationId xmlns:a16="http://schemas.microsoft.com/office/drawing/2014/main" id="{A0D52489-B43A-4DF3-9C64-D7C688B5FE31}"/>
                </a:ext>
              </a:extLst>
            </p:cNvPr>
            <p:cNvSpPr/>
            <p:nvPr/>
          </p:nvSpPr>
          <p:spPr bwMode="auto">
            <a:xfrm>
              <a:off x="6394450" y="1911351"/>
              <a:ext cx="63500" cy="82550"/>
            </a:xfrm>
            <a:custGeom>
              <a:avLst/>
              <a:gdLst>
                <a:gd name="T0" fmla="*/ 19 w 19"/>
                <a:gd name="T1" fmla="*/ 0 h 25"/>
                <a:gd name="T2" fmla="*/ 2 w 19"/>
                <a:gd name="T3" fmla="*/ 4 h 25"/>
                <a:gd name="T4" fmla="*/ 0 w 19"/>
                <a:gd name="T5" fmla="*/ 7 h 25"/>
                <a:gd name="T6" fmla="*/ 1 w 19"/>
                <a:gd name="T7" fmla="*/ 23 h 25"/>
                <a:gd name="T8" fmla="*/ 3 w 19"/>
                <a:gd name="T9" fmla="*/ 25 h 25"/>
                <a:gd name="T10" fmla="*/ 19 w 19"/>
                <a:gd name="T11" fmla="*/ 21 h 25"/>
                <a:gd name="T12" fmla="*/ 19 w 19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5">
                  <a:moveTo>
                    <a:pt x="19" y="0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5"/>
                    <a:pt x="0" y="7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4"/>
                    <a:pt x="2" y="25"/>
                    <a:pt x="3" y="25"/>
                  </a:cubicBezTo>
                  <a:cubicBezTo>
                    <a:pt x="19" y="21"/>
                    <a:pt x="19" y="21"/>
                    <a:pt x="19" y="21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EC6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5" name="ïś1ïḓé">
              <a:extLst>
                <a:ext uri="{FF2B5EF4-FFF2-40B4-BE49-F238E27FC236}">
                  <a16:creationId xmlns:a16="http://schemas.microsoft.com/office/drawing/2014/main" id="{C466C92C-6992-40BC-9A0F-6AF6661D959B}"/>
                </a:ext>
              </a:extLst>
            </p:cNvPr>
            <p:cNvSpPr/>
            <p:nvPr/>
          </p:nvSpPr>
          <p:spPr bwMode="auto">
            <a:xfrm>
              <a:off x="6450013" y="1911351"/>
              <a:ext cx="7938" cy="69850"/>
            </a:xfrm>
            <a:prstGeom prst="rect">
              <a:avLst/>
            </a:prstGeom>
            <a:solidFill>
              <a:srgbClr val="494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6" name="íṧļiḑe">
              <a:extLst>
                <a:ext uri="{FF2B5EF4-FFF2-40B4-BE49-F238E27FC236}">
                  <a16:creationId xmlns:a16="http://schemas.microsoft.com/office/drawing/2014/main" id="{A15D555D-B33B-4208-98DC-0E321F3AFE42}"/>
                </a:ext>
              </a:extLst>
            </p:cNvPr>
            <p:cNvSpPr/>
            <p:nvPr/>
          </p:nvSpPr>
          <p:spPr bwMode="auto">
            <a:xfrm>
              <a:off x="6351588" y="2012951"/>
              <a:ext cx="455613" cy="263525"/>
            </a:xfrm>
            <a:custGeom>
              <a:avLst/>
              <a:gdLst>
                <a:gd name="T0" fmla="*/ 22 w 138"/>
                <a:gd name="T1" fmla="*/ 36 h 80"/>
                <a:gd name="T2" fmla="*/ 122 w 138"/>
                <a:gd name="T3" fmla="*/ 1 h 80"/>
                <a:gd name="T4" fmla="*/ 138 w 138"/>
                <a:gd name="T5" fmla="*/ 15 h 80"/>
                <a:gd name="T6" fmla="*/ 20 w 138"/>
                <a:gd name="T7" fmla="*/ 67 h 80"/>
                <a:gd name="T8" fmla="*/ 22 w 138"/>
                <a:gd name="T9" fmla="*/ 3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80">
                  <a:moveTo>
                    <a:pt x="22" y="36"/>
                  </a:moveTo>
                  <a:cubicBezTo>
                    <a:pt x="22" y="36"/>
                    <a:pt x="80" y="47"/>
                    <a:pt x="122" y="1"/>
                  </a:cubicBezTo>
                  <a:cubicBezTo>
                    <a:pt x="122" y="1"/>
                    <a:pt x="135" y="0"/>
                    <a:pt x="138" y="15"/>
                  </a:cubicBezTo>
                  <a:cubicBezTo>
                    <a:pt x="138" y="15"/>
                    <a:pt x="90" y="80"/>
                    <a:pt x="20" y="67"/>
                  </a:cubicBezTo>
                  <a:cubicBezTo>
                    <a:pt x="20" y="67"/>
                    <a:pt x="0" y="45"/>
                    <a:pt x="22" y="36"/>
                  </a:cubicBezTo>
                  <a:close/>
                </a:path>
              </a:pathLst>
            </a:custGeom>
            <a:solidFill>
              <a:srgbClr val="FFB1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7" name="îŝḷíḍè">
              <a:extLst>
                <a:ext uri="{FF2B5EF4-FFF2-40B4-BE49-F238E27FC236}">
                  <a16:creationId xmlns:a16="http://schemas.microsoft.com/office/drawing/2014/main" id="{A3A64436-CA18-42D6-8D40-86E5492E9370}"/>
                </a:ext>
              </a:extLst>
            </p:cNvPr>
            <p:cNvSpPr/>
            <p:nvPr/>
          </p:nvSpPr>
          <p:spPr bwMode="auto">
            <a:xfrm>
              <a:off x="6196013" y="1901826"/>
              <a:ext cx="198438" cy="82550"/>
            </a:xfrm>
            <a:custGeom>
              <a:avLst/>
              <a:gdLst>
                <a:gd name="T0" fmla="*/ 60 w 60"/>
                <a:gd name="T1" fmla="*/ 14 h 25"/>
                <a:gd name="T2" fmla="*/ 5 w 60"/>
                <a:gd name="T3" fmla="*/ 0 h 25"/>
                <a:gd name="T4" fmla="*/ 5 w 60"/>
                <a:gd name="T5" fmla="*/ 10 h 25"/>
                <a:gd name="T6" fmla="*/ 60 w 60"/>
                <a:gd name="T7" fmla="*/ 21 h 25"/>
                <a:gd name="T8" fmla="*/ 60 w 60"/>
                <a:gd name="T9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5">
                  <a:moveTo>
                    <a:pt x="60" y="14"/>
                  </a:moveTo>
                  <a:cubicBezTo>
                    <a:pt x="60" y="14"/>
                    <a:pt x="23" y="18"/>
                    <a:pt x="5" y="0"/>
                  </a:cubicBezTo>
                  <a:cubicBezTo>
                    <a:pt x="5" y="0"/>
                    <a:pt x="0" y="5"/>
                    <a:pt x="5" y="10"/>
                  </a:cubicBezTo>
                  <a:cubicBezTo>
                    <a:pt x="5" y="10"/>
                    <a:pt x="25" y="25"/>
                    <a:pt x="60" y="21"/>
                  </a:cubicBezTo>
                  <a:lnTo>
                    <a:pt x="60" y="14"/>
                  </a:lnTo>
                  <a:close/>
                </a:path>
              </a:pathLst>
            </a:custGeom>
            <a:solidFill>
              <a:srgbClr val="734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8" name="îšľiḋè">
              <a:extLst>
                <a:ext uri="{FF2B5EF4-FFF2-40B4-BE49-F238E27FC236}">
                  <a16:creationId xmlns:a16="http://schemas.microsoft.com/office/drawing/2014/main" id="{AD2505C8-745E-453D-B436-4BDEAD5137E8}"/>
                </a:ext>
              </a:extLst>
            </p:cNvPr>
            <p:cNvSpPr/>
            <p:nvPr/>
          </p:nvSpPr>
          <p:spPr bwMode="auto">
            <a:xfrm>
              <a:off x="3467100" y="3328988"/>
              <a:ext cx="1412875" cy="503237"/>
            </a:xfrm>
            <a:custGeom>
              <a:avLst/>
              <a:gdLst>
                <a:gd name="T0" fmla="*/ 422 w 426"/>
                <a:gd name="T1" fmla="*/ 8 h 152"/>
                <a:gd name="T2" fmla="*/ 397 w 426"/>
                <a:gd name="T3" fmla="*/ 22 h 152"/>
                <a:gd name="T4" fmla="*/ 211 w 426"/>
                <a:gd name="T5" fmla="*/ 130 h 152"/>
                <a:gd name="T6" fmla="*/ 202 w 426"/>
                <a:gd name="T7" fmla="*/ 130 h 152"/>
                <a:gd name="T8" fmla="*/ 9 w 426"/>
                <a:gd name="T9" fmla="*/ 19 h 152"/>
                <a:gd name="T10" fmla="*/ 3 w 426"/>
                <a:gd name="T11" fmla="*/ 15 h 152"/>
                <a:gd name="T12" fmla="*/ 0 w 426"/>
                <a:gd name="T13" fmla="*/ 10 h 152"/>
                <a:gd name="T14" fmla="*/ 0 w 426"/>
                <a:gd name="T15" fmla="*/ 31 h 152"/>
                <a:gd name="T16" fmla="*/ 3 w 426"/>
                <a:gd name="T17" fmla="*/ 36 h 152"/>
                <a:gd name="T18" fmla="*/ 9 w 426"/>
                <a:gd name="T19" fmla="*/ 39 h 152"/>
                <a:gd name="T20" fmla="*/ 202 w 426"/>
                <a:gd name="T21" fmla="*/ 151 h 152"/>
                <a:gd name="T22" fmla="*/ 211 w 426"/>
                <a:gd name="T23" fmla="*/ 151 h 152"/>
                <a:gd name="T24" fmla="*/ 397 w 426"/>
                <a:gd name="T25" fmla="*/ 43 h 152"/>
                <a:gd name="T26" fmla="*/ 422 w 426"/>
                <a:gd name="T27" fmla="*/ 29 h 152"/>
                <a:gd name="T28" fmla="*/ 426 w 426"/>
                <a:gd name="T29" fmla="*/ 21 h 152"/>
                <a:gd name="T30" fmla="*/ 426 w 426"/>
                <a:gd name="T31" fmla="*/ 21 h 152"/>
                <a:gd name="T32" fmla="*/ 426 w 426"/>
                <a:gd name="T33" fmla="*/ 0 h 152"/>
                <a:gd name="T34" fmla="*/ 426 w 426"/>
                <a:gd name="T35" fmla="*/ 0 h 152"/>
                <a:gd name="T36" fmla="*/ 422 w 426"/>
                <a:gd name="T37" fmla="*/ 8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6" h="152">
                  <a:moveTo>
                    <a:pt x="422" y="8"/>
                  </a:moveTo>
                  <a:cubicBezTo>
                    <a:pt x="397" y="22"/>
                    <a:pt x="397" y="22"/>
                    <a:pt x="397" y="22"/>
                  </a:cubicBezTo>
                  <a:cubicBezTo>
                    <a:pt x="211" y="130"/>
                    <a:pt x="211" y="130"/>
                    <a:pt x="211" y="130"/>
                  </a:cubicBezTo>
                  <a:cubicBezTo>
                    <a:pt x="208" y="132"/>
                    <a:pt x="204" y="132"/>
                    <a:pt x="202" y="130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1" y="14"/>
                    <a:pt x="0" y="12"/>
                    <a:pt x="0" y="1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1" y="35"/>
                    <a:pt x="3" y="36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202" y="151"/>
                    <a:pt x="202" y="151"/>
                    <a:pt x="202" y="151"/>
                  </a:cubicBezTo>
                  <a:cubicBezTo>
                    <a:pt x="204" y="152"/>
                    <a:pt x="208" y="152"/>
                    <a:pt x="211" y="151"/>
                  </a:cubicBezTo>
                  <a:cubicBezTo>
                    <a:pt x="397" y="43"/>
                    <a:pt x="397" y="43"/>
                    <a:pt x="397" y="43"/>
                  </a:cubicBezTo>
                  <a:cubicBezTo>
                    <a:pt x="422" y="29"/>
                    <a:pt x="422" y="29"/>
                    <a:pt x="422" y="29"/>
                  </a:cubicBezTo>
                  <a:cubicBezTo>
                    <a:pt x="425" y="27"/>
                    <a:pt x="426" y="24"/>
                    <a:pt x="426" y="21"/>
                  </a:cubicBezTo>
                  <a:cubicBezTo>
                    <a:pt x="426" y="21"/>
                    <a:pt x="426" y="21"/>
                    <a:pt x="426" y="21"/>
                  </a:cubicBezTo>
                  <a:cubicBezTo>
                    <a:pt x="426" y="0"/>
                    <a:pt x="426" y="0"/>
                    <a:pt x="426" y="0"/>
                  </a:cubicBezTo>
                  <a:cubicBezTo>
                    <a:pt x="426" y="0"/>
                    <a:pt x="426" y="0"/>
                    <a:pt x="426" y="0"/>
                  </a:cubicBezTo>
                  <a:cubicBezTo>
                    <a:pt x="426" y="3"/>
                    <a:pt x="425" y="7"/>
                    <a:pt x="422" y="8"/>
                  </a:cubicBezTo>
                  <a:close/>
                </a:path>
              </a:pathLst>
            </a:custGeom>
            <a:solidFill>
              <a:srgbClr val="FF7B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9" name="ïşlíḓè">
              <a:extLst>
                <a:ext uri="{FF2B5EF4-FFF2-40B4-BE49-F238E27FC236}">
                  <a16:creationId xmlns:a16="http://schemas.microsoft.com/office/drawing/2014/main" id="{C9767A49-0DF1-490A-B086-97A910E1C3B0}"/>
                </a:ext>
              </a:extLst>
            </p:cNvPr>
            <p:cNvSpPr/>
            <p:nvPr/>
          </p:nvSpPr>
          <p:spPr bwMode="auto">
            <a:xfrm>
              <a:off x="3467100" y="4154488"/>
              <a:ext cx="1412875" cy="503237"/>
            </a:xfrm>
            <a:custGeom>
              <a:avLst/>
              <a:gdLst>
                <a:gd name="T0" fmla="*/ 422 w 426"/>
                <a:gd name="T1" fmla="*/ 8 h 152"/>
                <a:gd name="T2" fmla="*/ 397 w 426"/>
                <a:gd name="T3" fmla="*/ 22 h 152"/>
                <a:gd name="T4" fmla="*/ 211 w 426"/>
                <a:gd name="T5" fmla="*/ 130 h 152"/>
                <a:gd name="T6" fmla="*/ 202 w 426"/>
                <a:gd name="T7" fmla="*/ 130 h 152"/>
                <a:gd name="T8" fmla="*/ 9 w 426"/>
                <a:gd name="T9" fmla="*/ 18 h 152"/>
                <a:gd name="T10" fmla="*/ 3 w 426"/>
                <a:gd name="T11" fmla="*/ 15 h 152"/>
                <a:gd name="T12" fmla="*/ 0 w 426"/>
                <a:gd name="T13" fmla="*/ 10 h 152"/>
                <a:gd name="T14" fmla="*/ 0 w 426"/>
                <a:gd name="T15" fmla="*/ 31 h 152"/>
                <a:gd name="T16" fmla="*/ 3 w 426"/>
                <a:gd name="T17" fmla="*/ 35 h 152"/>
                <a:gd name="T18" fmla="*/ 9 w 426"/>
                <a:gd name="T19" fmla="*/ 39 h 152"/>
                <a:gd name="T20" fmla="*/ 202 w 426"/>
                <a:gd name="T21" fmla="*/ 151 h 152"/>
                <a:gd name="T22" fmla="*/ 211 w 426"/>
                <a:gd name="T23" fmla="*/ 151 h 152"/>
                <a:gd name="T24" fmla="*/ 397 w 426"/>
                <a:gd name="T25" fmla="*/ 43 h 152"/>
                <a:gd name="T26" fmla="*/ 422 w 426"/>
                <a:gd name="T27" fmla="*/ 29 h 152"/>
                <a:gd name="T28" fmla="*/ 426 w 426"/>
                <a:gd name="T29" fmla="*/ 21 h 152"/>
                <a:gd name="T30" fmla="*/ 426 w 426"/>
                <a:gd name="T31" fmla="*/ 21 h 152"/>
                <a:gd name="T32" fmla="*/ 426 w 426"/>
                <a:gd name="T33" fmla="*/ 0 h 152"/>
                <a:gd name="T34" fmla="*/ 426 w 426"/>
                <a:gd name="T35" fmla="*/ 0 h 152"/>
                <a:gd name="T36" fmla="*/ 422 w 426"/>
                <a:gd name="T37" fmla="*/ 8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6" h="152">
                  <a:moveTo>
                    <a:pt x="422" y="8"/>
                  </a:moveTo>
                  <a:cubicBezTo>
                    <a:pt x="397" y="22"/>
                    <a:pt x="397" y="22"/>
                    <a:pt x="397" y="22"/>
                  </a:cubicBezTo>
                  <a:cubicBezTo>
                    <a:pt x="211" y="130"/>
                    <a:pt x="211" y="130"/>
                    <a:pt x="211" y="130"/>
                  </a:cubicBezTo>
                  <a:cubicBezTo>
                    <a:pt x="208" y="132"/>
                    <a:pt x="204" y="132"/>
                    <a:pt x="202" y="130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1" y="14"/>
                    <a:pt x="0" y="12"/>
                    <a:pt x="0" y="1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1" y="34"/>
                    <a:pt x="3" y="35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202" y="151"/>
                    <a:pt x="202" y="151"/>
                    <a:pt x="202" y="151"/>
                  </a:cubicBezTo>
                  <a:cubicBezTo>
                    <a:pt x="204" y="152"/>
                    <a:pt x="208" y="152"/>
                    <a:pt x="211" y="151"/>
                  </a:cubicBezTo>
                  <a:cubicBezTo>
                    <a:pt x="397" y="43"/>
                    <a:pt x="397" y="43"/>
                    <a:pt x="397" y="43"/>
                  </a:cubicBezTo>
                  <a:cubicBezTo>
                    <a:pt x="422" y="29"/>
                    <a:pt x="422" y="29"/>
                    <a:pt x="422" y="29"/>
                  </a:cubicBezTo>
                  <a:cubicBezTo>
                    <a:pt x="425" y="27"/>
                    <a:pt x="426" y="24"/>
                    <a:pt x="426" y="21"/>
                  </a:cubicBezTo>
                  <a:cubicBezTo>
                    <a:pt x="426" y="21"/>
                    <a:pt x="426" y="21"/>
                    <a:pt x="426" y="21"/>
                  </a:cubicBezTo>
                  <a:cubicBezTo>
                    <a:pt x="426" y="0"/>
                    <a:pt x="426" y="0"/>
                    <a:pt x="426" y="0"/>
                  </a:cubicBezTo>
                  <a:cubicBezTo>
                    <a:pt x="426" y="0"/>
                    <a:pt x="426" y="0"/>
                    <a:pt x="426" y="0"/>
                  </a:cubicBezTo>
                  <a:cubicBezTo>
                    <a:pt x="426" y="3"/>
                    <a:pt x="425" y="6"/>
                    <a:pt x="422" y="8"/>
                  </a:cubicBezTo>
                  <a:close/>
                </a:path>
              </a:pathLst>
            </a:custGeom>
            <a:solidFill>
              <a:srgbClr val="FF7B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0" name="îSľiḑê">
              <a:extLst>
                <a:ext uri="{FF2B5EF4-FFF2-40B4-BE49-F238E27FC236}">
                  <a16:creationId xmlns:a16="http://schemas.microsoft.com/office/drawing/2014/main" id="{F3D6ED02-6BB5-4F2A-8F22-7CC227763095}"/>
                </a:ext>
              </a:extLst>
            </p:cNvPr>
            <p:cNvSpPr/>
            <p:nvPr/>
          </p:nvSpPr>
          <p:spPr bwMode="auto">
            <a:xfrm>
              <a:off x="4408488" y="4238626"/>
              <a:ext cx="2132013" cy="1541463"/>
            </a:xfrm>
            <a:custGeom>
              <a:avLst/>
              <a:gdLst>
                <a:gd name="T0" fmla="*/ 628 w 646"/>
                <a:gd name="T1" fmla="*/ 2 h 468"/>
                <a:gd name="T2" fmla="*/ 581 w 646"/>
                <a:gd name="T3" fmla="*/ 32 h 468"/>
                <a:gd name="T4" fmla="*/ 560 w 646"/>
                <a:gd name="T5" fmla="*/ 52 h 468"/>
                <a:gd name="T6" fmla="*/ 73 w 646"/>
                <a:gd name="T7" fmla="*/ 41 h 468"/>
                <a:gd name="T8" fmla="*/ 59 w 646"/>
                <a:gd name="T9" fmla="*/ 28 h 468"/>
                <a:gd name="T10" fmla="*/ 0 w 646"/>
                <a:gd name="T11" fmla="*/ 16 h 468"/>
                <a:gd name="T12" fmla="*/ 0 w 646"/>
                <a:gd name="T13" fmla="*/ 284 h 468"/>
                <a:gd name="T14" fmla="*/ 3 w 646"/>
                <a:gd name="T15" fmla="*/ 291 h 468"/>
                <a:gd name="T16" fmla="*/ 13 w 646"/>
                <a:gd name="T17" fmla="*/ 297 h 468"/>
                <a:gd name="T18" fmla="*/ 305 w 646"/>
                <a:gd name="T19" fmla="*/ 466 h 468"/>
                <a:gd name="T20" fmla="*/ 319 w 646"/>
                <a:gd name="T21" fmla="*/ 466 h 468"/>
                <a:gd name="T22" fmla="*/ 602 w 646"/>
                <a:gd name="T23" fmla="*/ 303 h 468"/>
                <a:gd name="T24" fmla="*/ 639 w 646"/>
                <a:gd name="T25" fmla="*/ 281 h 468"/>
                <a:gd name="T26" fmla="*/ 646 w 646"/>
                <a:gd name="T27" fmla="*/ 269 h 468"/>
                <a:gd name="T28" fmla="*/ 646 w 646"/>
                <a:gd name="T29" fmla="*/ 269 h 468"/>
                <a:gd name="T30" fmla="*/ 646 w 646"/>
                <a:gd name="T31" fmla="*/ 0 h 468"/>
                <a:gd name="T32" fmla="*/ 628 w 646"/>
                <a:gd name="T33" fmla="*/ 2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6" h="468">
                  <a:moveTo>
                    <a:pt x="628" y="2"/>
                  </a:moveTo>
                  <a:cubicBezTo>
                    <a:pt x="581" y="32"/>
                    <a:pt x="581" y="32"/>
                    <a:pt x="581" y="32"/>
                  </a:cubicBezTo>
                  <a:cubicBezTo>
                    <a:pt x="560" y="52"/>
                    <a:pt x="560" y="52"/>
                    <a:pt x="560" y="52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59" y="28"/>
                    <a:pt x="59" y="28"/>
                    <a:pt x="59" y="2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0" y="287"/>
                    <a:pt x="1" y="290"/>
                    <a:pt x="3" y="291"/>
                  </a:cubicBezTo>
                  <a:cubicBezTo>
                    <a:pt x="13" y="297"/>
                    <a:pt x="13" y="297"/>
                    <a:pt x="13" y="297"/>
                  </a:cubicBezTo>
                  <a:cubicBezTo>
                    <a:pt x="305" y="466"/>
                    <a:pt x="305" y="466"/>
                    <a:pt x="305" y="466"/>
                  </a:cubicBezTo>
                  <a:cubicBezTo>
                    <a:pt x="310" y="468"/>
                    <a:pt x="315" y="468"/>
                    <a:pt x="319" y="466"/>
                  </a:cubicBezTo>
                  <a:cubicBezTo>
                    <a:pt x="602" y="303"/>
                    <a:pt x="602" y="303"/>
                    <a:pt x="602" y="303"/>
                  </a:cubicBezTo>
                  <a:cubicBezTo>
                    <a:pt x="639" y="281"/>
                    <a:pt x="639" y="281"/>
                    <a:pt x="639" y="281"/>
                  </a:cubicBezTo>
                  <a:cubicBezTo>
                    <a:pt x="644" y="279"/>
                    <a:pt x="646" y="274"/>
                    <a:pt x="646" y="269"/>
                  </a:cubicBezTo>
                  <a:cubicBezTo>
                    <a:pt x="646" y="269"/>
                    <a:pt x="646" y="269"/>
                    <a:pt x="646" y="269"/>
                  </a:cubicBezTo>
                  <a:cubicBezTo>
                    <a:pt x="646" y="0"/>
                    <a:pt x="646" y="0"/>
                    <a:pt x="646" y="0"/>
                  </a:cubicBezTo>
                  <a:lnTo>
                    <a:pt x="628" y="2"/>
                  </a:lnTo>
                  <a:close/>
                </a:path>
              </a:pathLst>
            </a:custGeom>
            <a:gradFill>
              <a:gsLst>
                <a:gs pos="0">
                  <a:srgbClr val="76BEF5"/>
                </a:gs>
                <a:gs pos="100000">
                  <a:srgbClr val="89DCFD"/>
                </a:gs>
                <a:gs pos="44000">
                  <a:srgbClr val="81CFFA"/>
                </a:gs>
              </a:gsLst>
              <a:lin ang="0" scaled="1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1" name="i$ļiḍê">
              <a:extLst>
                <a:ext uri="{FF2B5EF4-FFF2-40B4-BE49-F238E27FC236}">
                  <a16:creationId xmlns:a16="http://schemas.microsoft.com/office/drawing/2014/main" id="{1FAA0010-F31A-4D39-A72F-48EBF5EEE1A5}"/>
                </a:ext>
              </a:extLst>
            </p:cNvPr>
            <p:cNvSpPr/>
            <p:nvPr/>
          </p:nvSpPr>
          <p:spPr bwMode="auto">
            <a:xfrm>
              <a:off x="4400550" y="3635376"/>
              <a:ext cx="2146300" cy="1262063"/>
            </a:xfrm>
            <a:custGeom>
              <a:avLst/>
              <a:gdLst>
                <a:gd name="T0" fmla="*/ 641 w 650"/>
                <a:gd name="T1" fmla="*/ 172 h 383"/>
                <a:gd name="T2" fmla="*/ 641 w 650"/>
                <a:gd name="T3" fmla="*/ 171 h 383"/>
                <a:gd name="T4" fmla="*/ 348 w 650"/>
                <a:gd name="T5" fmla="*/ 2 h 383"/>
                <a:gd name="T6" fmla="*/ 334 w 650"/>
                <a:gd name="T7" fmla="*/ 2 h 383"/>
                <a:gd name="T8" fmla="*/ 66 w 650"/>
                <a:gd name="T9" fmla="*/ 158 h 383"/>
                <a:gd name="T10" fmla="*/ 5 w 650"/>
                <a:gd name="T11" fmla="*/ 192 h 383"/>
                <a:gd name="T12" fmla="*/ 5 w 650"/>
                <a:gd name="T13" fmla="*/ 206 h 383"/>
                <a:gd name="T14" fmla="*/ 15 w 650"/>
                <a:gd name="T15" fmla="*/ 211 h 383"/>
                <a:gd name="T16" fmla="*/ 307 w 650"/>
                <a:gd name="T17" fmla="*/ 380 h 383"/>
                <a:gd name="T18" fmla="*/ 321 w 650"/>
                <a:gd name="T19" fmla="*/ 380 h 383"/>
                <a:gd name="T20" fmla="*/ 604 w 650"/>
                <a:gd name="T21" fmla="*/ 217 h 383"/>
                <a:gd name="T22" fmla="*/ 641 w 650"/>
                <a:gd name="T23" fmla="*/ 196 h 383"/>
                <a:gd name="T24" fmla="*/ 641 w 650"/>
                <a:gd name="T25" fmla="*/ 172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0" h="383">
                  <a:moveTo>
                    <a:pt x="641" y="172"/>
                  </a:moveTo>
                  <a:cubicBezTo>
                    <a:pt x="641" y="171"/>
                    <a:pt x="641" y="171"/>
                    <a:pt x="641" y="171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4" y="0"/>
                    <a:pt x="339" y="0"/>
                    <a:pt x="334" y="2"/>
                  </a:cubicBezTo>
                  <a:cubicBezTo>
                    <a:pt x="66" y="158"/>
                    <a:pt x="66" y="158"/>
                    <a:pt x="66" y="158"/>
                  </a:cubicBezTo>
                  <a:cubicBezTo>
                    <a:pt x="5" y="192"/>
                    <a:pt x="5" y="192"/>
                    <a:pt x="5" y="192"/>
                  </a:cubicBezTo>
                  <a:cubicBezTo>
                    <a:pt x="0" y="195"/>
                    <a:pt x="0" y="203"/>
                    <a:pt x="5" y="206"/>
                  </a:cubicBezTo>
                  <a:cubicBezTo>
                    <a:pt x="15" y="211"/>
                    <a:pt x="15" y="211"/>
                    <a:pt x="15" y="211"/>
                  </a:cubicBezTo>
                  <a:cubicBezTo>
                    <a:pt x="307" y="380"/>
                    <a:pt x="307" y="380"/>
                    <a:pt x="307" y="380"/>
                  </a:cubicBezTo>
                  <a:cubicBezTo>
                    <a:pt x="312" y="383"/>
                    <a:pt x="317" y="383"/>
                    <a:pt x="321" y="380"/>
                  </a:cubicBezTo>
                  <a:cubicBezTo>
                    <a:pt x="604" y="217"/>
                    <a:pt x="604" y="217"/>
                    <a:pt x="604" y="217"/>
                  </a:cubicBezTo>
                  <a:cubicBezTo>
                    <a:pt x="641" y="196"/>
                    <a:pt x="641" y="196"/>
                    <a:pt x="641" y="196"/>
                  </a:cubicBezTo>
                  <a:cubicBezTo>
                    <a:pt x="650" y="190"/>
                    <a:pt x="650" y="177"/>
                    <a:pt x="641" y="172"/>
                  </a:cubicBez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2" name="iSḻiḍê">
              <a:extLst>
                <a:ext uri="{FF2B5EF4-FFF2-40B4-BE49-F238E27FC236}">
                  <a16:creationId xmlns:a16="http://schemas.microsoft.com/office/drawing/2014/main" id="{F294F77E-9B67-4550-8E9D-8A986D58AAA6}"/>
                </a:ext>
              </a:extLst>
            </p:cNvPr>
            <p:cNvSpPr/>
            <p:nvPr/>
          </p:nvSpPr>
          <p:spPr bwMode="auto">
            <a:xfrm>
              <a:off x="4408488" y="4637088"/>
              <a:ext cx="2132013" cy="727075"/>
            </a:xfrm>
            <a:custGeom>
              <a:avLst/>
              <a:gdLst>
                <a:gd name="T0" fmla="*/ 639 w 646"/>
                <a:gd name="T1" fmla="*/ 12 h 221"/>
                <a:gd name="T2" fmla="*/ 602 w 646"/>
                <a:gd name="T3" fmla="*/ 33 h 221"/>
                <a:gd name="T4" fmla="*/ 319 w 646"/>
                <a:gd name="T5" fmla="*/ 197 h 221"/>
                <a:gd name="T6" fmla="*/ 305 w 646"/>
                <a:gd name="T7" fmla="*/ 197 h 221"/>
                <a:gd name="T8" fmla="*/ 13 w 646"/>
                <a:gd name="T9" fmla="*/ 28 h 221"/>
                <a:gd name="T10" fmla="*/ 3 w 646"/>
                <a:gd name="T11" fmla="*/ 22 h 221"/>
                <a:gd name="T12" fmla="*/ 0 w 646"/>
                <a:gd name="T13" fmla="*/ 15 h 221"/>
                <a:gd name="T14" fmla="*/ 0 w 646"/>
                <a:gd name="T15" fmla="*/ 37 h 221"/>
                <a:gd name="T16" fmla="*/ 3 w 646"/>
                <a:gd name="T17" fmla="*/ 44 h 221"/>
                <a:gd name="T18" fmla="*/ 13 w 646"/>
                <a:gd name="T19" fmla="*/ 49 h 221"/>
                <a:gd name="T20" fmla="*/ 305 w 646"/>
                <a:gd name="T21" fmla="*/ 218 h 221"/>
                <a:gd name="T22" fmla="*/ 319 w 646"/>
                <a:gd name="T23" fmla="*/ 218 h 221"/>
                <a:gd name="T24" fmla="*/ 602 w 646"/>
                <a:gd name="T25" fmla="*/ 55 h 221"/>
                <a:gd name="T26" fmla="*/ 639 w 646"/>
                <a:gd name="T27" fmla="*/ 34 h 221"/>
                <a:gd name="T28" fmla="*/ 646 w 646"/>
                <a:gd name="T29" fmla="*/ 21 h 221"/>
                <a:gd name="T30" fmla="*/ 646 w 646"/>
                <a:gd name="T31" fmla="*/ 21 h 221"/>
                <a:gd name="T32" fmla="*/ 646 w 646"/>
                <a:gd name="T33" fmla="*/ 0 h 221"/>
                <a:gd name="T34" fmla="*/ 646 w 646"/>
                <a:gd name="T35" fmla="*/ 0 h 221"/>
                <a:gd name="T36" fmla="*/ 639 w 646"/>
                <a:gd name="T37" fmla="*/ 12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6" h="221">
                  <a:moveTo>
                    <a:pt x="639" y="12"/>
                  </a:moveTo>
                  <a:cubicBezTo>
                    <a:pt x="602" y="33"/>
                    <a:pt x="602" y="33"/>
                    <a:pt x="602" y="33"/>
                  </a:cubicBezTo>
                  <a:cubicBezTo>
                    <a:pt x="319" y="197"/>
                    <a:pt x="319" y="197"/>
                    <a:pt x="319" y="197"/>
                  </a:cubicBezTo>
                  <a:cubicBezTo>
                    <a:pt x="315" y="199"/>
                    <a:pt x="310" y="199"/>
                    <a:pt x="305" y="197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1" y="21"/>
                    <a:pt x="0" y="18"/>
                    <a:pt x="0" y="15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40"/>
                    <a:pt x="1" y="42"/>
                    <a:pt x="3" y="44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305" y="218"/>
                    <a:pt x="305" y="218"/>
                    <a:pt x="305" y="218"/>
                  </a:cubicBezTo>
                  <a:cubicBezTo>
                    <a:pt x="310" y="221"/>
                    <a:pt x="315" y="221"/>
                    <a:pt x="319" y="218"/>
                  </a:cubicBezTo>
                  <a:cubicBezTo>
                    <a:pt x="602" y="55"/>
                    <a:pt x="602" y="55"/>
                    <a:pt x="602" y="55"/>
                  </a:cubicBezTo>
                  <a:cubicBezTo>
                    <a:pt x="639" y="34"/>
                    <a:pt x="639" y="34"/>
                    <a:pt x="639" y="34"/>
                  </a:cubicBezTo>
                  <a:cubicBezTo>
                    <a:pt x="644" y="31"/>
                    <a:pt x="646" y="26"/>
                    <a:pt x="646" y="21"/>
                  </a:cubicBezTo>
                  <a:cubicBezTo>
                    <a:pt x="646" y="21"/>
                    <a:pt x="646" y="21"/>
                    <a:pt x="646" y="21"/>
                  </a:cubicBezTo>
                  <a:cubicBezTo>
                    <a:pt x="646" y="0"/>
                    <a:pt x="646" y="0"/>
                    <a:pt x="646" y="0"/>
                  </a:cubicBezTo>
                  <a:cubicBezTo>
                    <a:pt x="646" y="0"/>
                    <a:pt x="646" y="0"/>
                    <a:pt x="646" y="0"/>
                  </a:cubicBezTo>
                  <a:cubicBezTo>
                    <a:pt x="646" y="5"/>
                    <a:pt x="644" y="9"/>
                    <a:pt x="639" y="12"/>
                  </a:cubicBezTo>
                  <a:close/>
                </a:path>
              </a:pathLst>
            </a:custGeom>
            <a:solidFill>
              <a:srgbClr val="EC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3" name="íṩļíḋe">
              <a:extLst>
                <a:ext uri="{FF2B5EF4-FFF2-40B4-BE49-F238E27FC236}">
                  <a16:creationId xmlns:a16="http://schemas.microsoft.com/office/drawing/2014/main" id="{3453116F-5A17-400E-BD78-4BCE91A7A88F}"/>
                </a:ext>
              </a:extLst>
            </p:cNvPr>
            <p:cNvSpPr/>
            <p:nvPr/>
          </p:nvSpPr>
          <p:spPr bwMode="auto">
            <a:xfrm>
              <a:off x="6021388" y="3902076"/>
              <a:ext cx="115888" cy="134938"/>
            </a:xfrm>
            <a:custGeom>
              <a:avLst/>
              <a:gdLst>
                <a:gd name="T0" fmla="*/ 27 w 35"/>
                <a:gd name="T1" fmla="*/ 10 h 41"/>
                <a:gd name="T2" fmla="*/ 14 w 35"/>
                <a:gd name="T3" fmla="*/ 8 h 41"/>
                <a:gd name="T4" fmla="*/ 0 w 35"/>
                <a:gd name="T5" fmla="*/ 25 h 41"/>
                <a:gd name="T6" fmla="*/ 13 w 35"/>
                <a:gd name="T7" fmla="*/ 41 h 41"/>
                <a:gd name="T8" fmla="*/ 27 w 35"/>
                <a:gd name="T9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41">
                  <a:moveTo>
                    <a:pt x="27" y="10"/>
                  </a:moveTo>
                  <a:cubicBezTo>
                    <a:pt x="21" y="0"/>
                    <a:pt x="14" y="8"/>
                    <a:pt x="14" y="8"/>
                  </a:cubicBezTo>
                  <a:cubicBezTo>
                    <a:pt x="5" y="5"/>
                    <a:pt x="0" y="25"/>
                    <a:pt x="0" y="25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35" y="35"/>
                    <a:pt x="33" y="19"/>
                    <a:pt x="27" y="10"/>
                  </a:cubicBezTo>
                  <a:close/>
                </a:path>
              </a:pathLst>
            </a:custGeom>
            <a:solidFill>
              <a:srgbClr val="F7CA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4" name="íṧḻîdê">
              <a:extLst>
                <a:ext uri="{FF2B5EF4-FFF2-40B4-BE49-F238E27FC236}">
                  <a16:creationId xmlns:a16="http://schemas.microsoft.com/office/drawing/2014/main" id="{0462B43C-0369-437F-BE40-2C99C8161081}"/>
                </a:ext>
              </a:extLst>
            </p:cNvPr>
            <p:cNvSpPr/>
            <p:nvPr/>
          </p:nvSpPr>
          <p:spPr bwMode="auto">
            <a:xfrm>
              <a:off x="5745163" y="4340226"/>
              <a:ext cx="92075" cy="125413"/>
            </a:xfrm>
            <a:custGeom>
              <a:avLst/>
              <a:gdLst>
                <a:gd name="T0" fmla="*/ 27 w 28"/>
                <a:gd name="T1" fmla="*/ 16 h 38"/>
                <a:gd name="T2" fmla="*/ 19 w 28"/>
                <a:gd name="T3" fmla="*/ 7 h 38"/>
                <a:gd name="T4" fmla="*/ 0 w 28"/>
                <a:gd name="T5" fmla="*/ 11 h 38"/>
                <a:gd name="T6" fmla="*/ 0 w 28"/>
                <a:gd name="T7" fmla="*/ 29 h 38"/>
                <a:gd name="T8" fmla="*/ 27 w 28"/>
                <a:gd name="T9" fmla="*/ 1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8">
                  <a:moveTo>
                    <a:pt x="27" y="16"/>
                  </a:moveTo>
                  <a:cubicBezTo>
                    <a:pt x="28" y="6"/>
                    <a:pt x="19" y="7"/>
                    <a:pt x="19" y="7"/>
                  </a:cubicBezTo>
                  <a:cubicBezTo>
                    <a:pt x="15" y="0"/>
                    <a:pt x="0" y="11"/>
                    <a:pt x="0" y="11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8" y="38"/>
                    <a:pt x="26" y="26"/>
                    <a:pt x="27" y="16"/>
                  </a:cubicBezTo>
                  <a:close/>
                </a:path>
              </a:pathLst>
            </a:custGeom>
            <a:solidFill>
              <a:srgbClr val="F7CA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5" name="íšḻíḍé">
              <a:extLst>
                <a:ext uri="{FF2B5EF4-FFF2-40B4-BE49-F238E27FC236}">
                  <a16:creationId xmlns:a16="http://schemas.microsoft.com/office/drawing/2014/main" id="{73A89F07-EE0E-4E4C-AD81-25BAC9921F3F}"/>
                </a:ext>
              </a:extLst>
            </p:cNvPr>
            <p:cNvSpPr/>
            <p:nvPr/>
          </p:nvSpPr>
          <p:spPr bwMode="auto">
            <a:xfrm>
              <a:off x="5654675" y="3967163"/>
              <a:ext cx="412750" cy="260350"/>
            </a:xfrm>
            <a:custGeom>
              <a:avLst/>
              <a:gdLst>
                <a:gd name="T0" fmla="*/ 1 w 125"/>
                <a:gd name="T1" fmla="*/ 37 h 79"/>
                <a:gd name="T2" fmla="*/ 111 w 125"/>
                <a:gd name="T3" fmla="*/ 0 h 79"/>
                <a:gd name="T4" fmla="*/ 125 w 125"/>
                <a:gd name="T5" fmla="*/ 21 h 79"/>
                <a:gd name="T6" fmla="*/ 0 w 125"/>
                <a:gd name="T7" fmla="*/ 72 h 79"/>
                <a:gd name="T8" fmla="*/ 1 w 125"/>
                <a:gd name="T9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79">
                  <a:moveTo>
                    <a:pt x="1" y="37"/>
                  </a:moveTo>
                  <a:cubicBezTo>
                    <a:pt x="1" y="37"/>
                    <a:pt x="65" y="48"/>
                    <a:pt x="111" y="0"/>
                  </a:cubicBezTo>
                  <a:cubicBezTo>
                    <a:pt x="125" y="21"/>
                    <a:pt x="125" y="21"/>
                    <a:pt x="125" y="21"/>
                  </a:cubicBezTo>
                  <a:cubicBezTo>
                    <a:pt x="125" y="21"/>
                    <a:pt x="84" y="79"/>
                    <a:pt x="0" y="72"/>
                  </a:cubicBezTo>
                  <a:lnTo>
                    <a:pt x="1" y="37"/>
                  </a:lnTo>
                  <a:close/>
                </a:path>
              </a:pathLst>
            </a:custGeom>
            <a:solidFill>
              <a:srgbClr val="EC6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6" name="îṥ1ïḋè">
              <a:extLst>
                <a:ext uri="{FF2B5EF4-FFF2-40B4-BE49-F238E27FC236}">
                  <a16:creationId xmlns:a16="http://schemas.microsoft.com/office/drawing/2014/main" id="{8F8BC911-5A2E-4FA0-A734-BCEAF98DFB59}"/>
                </a:ext>
              </a:extLst>
            </p:cNvPr>
            <p:cNvSpPr/>
            <p:nvPr/>
          </p:nvSpPr>
          <p:spPr bwMode="auto">
            <a:xfrm>
              <a:off x="5849938" y="5035551"/>
              <a:ext cx="195263" cy="177800"/>
            </a:xfrm>
            <a:custGeom>
              <a:avLst/>
              <a:gdLst>
                <a:gd name="T0" fmla="*/ 30 w 59"/>
                <a:gd name="T1" fmla="*/ 4 h 54"/>
                <a:gd name="T2" fmla="*/ 39 w 59"/>
                <a:gd name="T3" fmla="*/ 21 h 54"/>
                <a:gd name="T4" fmla="*/ 56 w 59"/>
                <a:gd name="T5" fmla="*/ 41 h 54"/>
                <a:gd name="T6" fmla="*/ 33 w 59"/>
                <a:gd name="T7" fmla="*/ 46 h 54"/>
                <a:gd name="T8" fmla="*/ 6 w 59"/>
                <a:gd name="T9" fmla="*/ 36 h 54"/>
                <a:gd name="T10" fmla="*/ 3 w 59"/>
                <a:gd name="T11" fmla="*/ 11 h 54"/>
                <a:gd name="T12" fmla="*/ 30 w 59"/>
                <a:gd name="T13" fmla="*/ 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54">
                  <a:moveTo>
                    <a:pt x="30" y="4"/>
                  </a:moveTo>
                  <a:cubicBezTo>
                    <a:pt x="30" y="4"/>
                    <a:pt x="31" y="19"/>
                    <a:pt x="39" y="21"/>
                  </a:cubicBezTo>
                  <a:cubicBezTo>
                    <a:pt x="46" y="24"/>
                    <a:pt x="59" y="28"/>
                    <a:pt x="56" y="41"/>
                  </a:cubicBezTo>
                  <a:cubicBezTo>
                    <a:pt x="52" y="54"/>
                    <a:pt x="36" y="48"/>
                    <a:pt x="33" y="46"/>
                  </a:cubicBezTo>
                  <a:cubicBezTo>
                    <a:pt x="30" y="45"/>
                    <a:pt x="13" y="38"/>
                    <a:pt x="6" y="36"/>
                  </a:cubicBezTo>
                  <a:cubicBezTo>
                    <a:pt x="0" y="34"/>
                    <a:pt x="1" y="21"/>
                    <a:pt x="3" y="11"/>
                  </a:cubicBezTo>
                  <a:cubicBezTo>
                    <a:pt x="5" y="0"/>
                    <a:pt x="30" y="4"/>
                    <a:pt x="30" y="4"/>
                  </a:cubicBezTo>
                  <a:close/>
                </a:path>
              </a:pathLst>
            </a:custGeom>
            <a:solidFill>
              <a:srgbClr val="C670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7" name="ïṡļîḋè">
              <a:extLst>
                <a:ext uri="{FF2B5EF4-FFF2-40B4-BE49-F238E27FC236}">
                  <a16:creationId xmlns:a16="http://schemas.microsoft.com/office/drawing/2014/main" id="{E6224DF8-B2D4-4B78-A3DE-194C802C3D3A}"/>
                </a:ext>
              </a:extLst>
            </p:cNvPr>
            <p:cNvSpPr/>
            <p:nvPr/>
          </p:nvSpPr>
          <p:spPr bwMode="auto">
            <a:xfrm>
              <a:off x="5688013" y="5103813"/>
              <a:ext cx="211138" cy="168275"/>
            </a:xfrm>
            <a:custGeom>
              <a:avLst/>
              <a:gdLst>
                <a:gd name="T0" fmla="*/ 32 w 64"/>
                <a:gd name="T1" fmla="*/ 3 h 51"/>
                <a:gd name="T2" fmla="*/ 40 w 64"/>
                <a:gd name="T3" fmla="*/ 20 h 51"/>
                <a:gd name="T4" fmla="*/ 57 w 64"/>
                <a:gd name="T5" fmla="*/ 40 h 51"/>
                <a:gd name="T6" fmla="*/ 35 w 64"/>
                <a:gd name="T7" fmla="*/ 46 h 51"/>
                <a:gd name="T8" fmla="*/ 6 w 64"/>
                <a:gd name="T9" fmla="*/ 35 h 51"/>
                <a:gd name="T10" fmla="*/ 3 w 64"/>
                <a:gd name="T11" fmla="*/ 11 h 51"/>
                <a:gd name="T12" fmla="*/ 32 w 64"/>
                <a:gd name="T13" fmla="*/ 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51">
                  <a:moveTo>
                    <a:pt x="32" y="3"/>
                  </a:moveTo>
                  <a:cubicBezTo>
                    <a:pt x="32" y="3"/>
                    <a:pt x="32" y="18"/>
                    <a:pt x="40" y="20"/>
                  </a:cubicBezTo>
                  <a:cubicBezTo>
                    <a:pt x="47" y="22"/>
                    <a:pt x="64" y="29"/>
                    <a:pt x="57" y="40"/>
                  </a:cubicBezTo>
                  <a:cubicBezTo>
                    <a:pt x="50" y="51"/>
                    <a:pt x="38" y="47"/>
                    <a:pt x="35" y="46"/>
                  </a:cubicBezTo>
                  <a:cubicBezTo>
                    <a:pt x="32" y="44"/>
                    <a:pt x="12" y="37"/>
                    <a:pt x="6" y="35"/>
                  </a:cubicBezTo>
                  <a:cubicBezTo>
                    <a:pt x="0" y="32"/>
                    <a:pt x="0" y="21"/>
                    <a:pt x="3" y="11"/>
                  </a:cubicBezTo>
                  <a:cubicBezTo>
                    <a:pt x="5" y="0"/>
                    <a:pt x="32" y="3"/>
                    <a:pt x="32" y="3"/>
                  </a:cubicBezTo>
                  <a:close/>
                </a:path>
              </a:pathLst>
            </a:custGeom>
            <a:solidFill>
              <a:srgbClr val="C670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8" name="íṣļídè">
              <a:extLst>
                <a:ext uri="{FF2B5EF4-FFF2-40B4-BE49-F238E27FC236}">
                  <a16:creationId xmlns:a16="http://schemas.microsoft.com/office/drawing/2014/main" id="{2C9DA359-013A-4126-96E1-706381424A9D}"/>
                </a:ext>
              </a:extLst>
            </p:cNvPr>
            <p:cNvSpPr/>
            <p:nvPr/>
          </p:nvSpPr>
          <p:spPr bwMode="auto">
            <a:xfrm>
              <a:off x="5510213" y="4518026"/>
              <a:ext cx="465138" cy="588963"/>
            </a:xfrm>
            <a:custGeom>
              <a:avLst/>
              <a:gdLst>
                <a:gd name="T0" fmla="*/ 46 w 141"/>
                <a:gd name="T1" fmla="*/ 0 h 179"/>
                <a:gd name="T2" fmla="*/ 128 w 141"/>
                <a:gd name="T3" fmla="*/ 60 h 179"/>
                <a:gd name="T4" fmla="*/ 139 w 141"/>
                <a:gd name="T5" fmla="*/ 163 h 179"/>
                <a:gd name="T6" fmla="*/ 100 w 141"/>
                <a:gd name="T7" fmla="*/ 173 h 179"/>
                <a:gd name="T8" fmla="*/ 90 w 141"/>
                <a:gd name="T9" fmla="*/ 75 h 179"/>
                <a:gd name="T10" fmla="*/ 8 w 141"/>
                <a:gd name="T11" fmla="*/ 31 h 179"/>
                <a:gd name="T12" fmla="*/ 0 w 141"/>
                <a:gd name="T13" fmla="*/ 3 h 179"/>
                <a:gd name="T14" fmla="*/ 46 w 141"/>
                <a:gd name="T15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1" h="179">
                  <a:moveTo>
                    <a:pt x="46" y="0"/>
                  </a:moveTo>
                  <a:cubicBezTo>
                    <a:pt x="46" y="0"/>
                    <a:pt x="97" y="29"/>
                    <a:pt x="128" y="60"/>
                  </a:cubicBezTo>
                  <a:cubicBezTo>
                    <a:pt x="128" y="60"/>
                    <a:pt x="141" y="119"/>
                    <a:pt x="139" y="163"/>
                  </a:cubicBezTo>
                  <a:cubicBezTo>
                    <a:pt x="139" y="163"/>
                    <a:pt x="128" y="179"/>
                    <a:pt x="100" y="173"/>
                  </a:cubicBezTo>
                  <a:cubicBezTo>
                    <a:pt x="90" y="75"/>
                    <a:pt x="90" y="75"/>
                    <a:pt x="90" y="75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494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9" name="ïśḷíḓê">
              <a:extLst>
                <a:ext uri="{FF2B5EF4-FFF2-40B4-BE49-F238E27FC236}">
                  <a16:creationId xmlns:a16="http://schemas.microsoft.com/office/drawing/2014/main" id="{29C3E30A-7A41-4428-A5E3-173FBB15EEEA}"/>
                </a:ext>
              </a:extLst>
            </p:cNvPr>
            <p:cNvSpPr/>
            <p:nvPr/>
          </p:nvSpPr>
          <p:spPr bwMode="auto">
            <a:xfrm>
              <a:off x="5391150" y="4560888"/>
              <a:ext cx="428625" cy="622300"/>
            </a:xfrm>
            <a:custGeom>
              <a:avLst/>
              <a:gdLst>
                <a:gd name="T0" fmla="*/ 36 w 130"/>
                <a:gd name="T1" fmla="*/ 0 h 189"/>
                <a:gd name="T2" fmla="*/ 119 w 130"/>
                <a:gd name="T3" fmla="*/ 65 h 189"/>
                <a:gd name="T4" fmla="*/ 128 w 130"/>
                <a:gd name="T5" fmla="*/ 173 h 189"/>
                <a:gd name="T6" fmla="*/ 87 w 130"/>
                <a:gd name="T7" fmla="*/ 179 h 189"/>
                <a:gd name="T8" fmla="*/ 75 w 130"/>
                <a:gd name="T9" fmla="*/ 83 h 189"/>
                <a:gd name="T10" fmla="*/ 9 w 130"/>
                <a:gd name="T11" fmla="*/ 49 h 189"/>
                <a:gd name="T12" fmla="*/ 6 w 130"/>
                <a:gd name="T13" fmla="*/ 5 h 189"/>
                <a:gd name="T14" fmla="*/ 36 w 130"/>
                <a:gd name="T15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189">
                  <a:moveTo>
                    <a:pt x="36" y="0"/>
                  </a:moveTo>
                  <a:cubicBezTo>
                    <a:pt x="36" y="0"/>
                    <a:pt x="111" y="53"/>
                    <a:pt x="119" y="65"/>
                  </a:cubicBezTo>
                  <a:cubicBezTo>
                    <a:pt x="119" y="65"/>
                    <a:pt x="130" y="140"/>
                    <a:pt x="128" y="173"/>
                  </a:cubicBezTo>
                  <a:cubicBezTo>
                    <a:pt x="128" y="173"/>
                    <a:pt x="106" y="189"/>
                    <a:pt x="87" y="179"/>
                  </a:cubicBezTo>
                  <a:cubicBezTo>
                    <a:pt x="87" y="179"/>
                    <a:pt x="76" y="92"/>
                    <a:pt x="75" y="83"/>
                  </a:cubicBezTo>
                  <a:cubicBezTo>
                    <a:pt x="75" y="83"/>
                    <a:pt x="18" y="59"/>
                    <a:pt x="9" y="49"/>
                  </a:cubicBezTo>
                  <a:cubicBezTo>
                    <a:pt x="0" y="39"/>
                    <a:pt x="1" y="13"/>
                    <a:pt x="6" y="5"/>
                  </a:cubicBezTo>
                  <a:lnTo>
                    <a:pt x="36" y="0"/>
                  </a:lnTo>
                  <a:close/>
                </a:path>
              </a:pathLst>
            </a:custGeom>
            <a:solidFill>
              <a:srgbClr val="494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0" name="ïṩ1îďè">
              <a:extLst>
                <a:ext uri="{FF2B5EF4-FFF2-40B4-BE49-F238E27FC236}">
                  <a16:creationId xmlns:a16="http://schemas.microsoft.com/office/drawing/2014/main" id="{18042F80-657E-4AA2-9AB0-0C862AC9DDBB}"/>
                </a:ext>
              </a:extLst>
            </p:cNvPr>
            <p:cNvSpPr/>
            <p:nvPr/>
          </p:nvSpPr>
          <p:spPr bwMode="auto">
            <a:xfrm>
              <a:off x="5451475" y="4059238"/>
              <a:ext cx="131763" cy="109538"/>
            </a:xfrm>
            <a:custGeom>
              <a:avLst/>
              <a:gdLst>
                <a:gd name="T0" fmla="*/ 2 w 40"/>
                <a:gd name="T1" fmla="*/ 0 h 33"/>
                <a:gd name="T2" fmla="*/ 0 w 40"/>
                <a:gd name="T3" fmla="*/ 18 h 33"/>
                <a:gd name="T4" fmla="*/ 19 w 40"/>
                <a:gd name="T5" fmla="*/ 31 h 33"/>
                <a:gd name="T6" fmla="*/ 40 w 40"/>
                <a:gd name="T7" fmla="*/ 21 h 33"/>
                <a:gd name="T8" fmla="*/ 40 w 40"/>
                <a:gd name="T9" fmla="*/ 7 h 33"/>
                <a:gd name="T10" fmla="*/ 2 w 40"/>
                <a:gd name="T1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33">
                  <a:moveTo>
                    <a:pt x="2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3" y="30"/>
                    <a:pt x="19" y="31"/>
                  </a:cubicBezTo>
                  <a:cubicBezTo>
                    <a:pt x="34" y="33"/>
                    <a:pt x="40" y="21"/>
                    <a:pt x="40" y="21"/>
                  </a:cubicBezTo>
                  <a:cubicBezTo>
                    <a:pt x="40" y="7"/>
                    <a:pt x="40" y="7"/>
                    <a:pt x="40" y="7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F7B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1" name="ïŝļíḑê">
              <a:extLst>
                <a:ext uri="{FF2B5EF4-FFF2-40B4-BE49-F238E27FC236}">
                  <a16:creationId xmlns:a16="http://schemas.microsoft.com/office/drawing/2014/main" id="{FA3C37D0-1068-4C6C-937F-58443A21BAE2}"/>
                </a:ext>
              </a:extLst>
            </p:cNvPr>
            <p:cNvSpPr/>
            <p:nvPr/>
          </p:nvSpPr>
          <p:spPr bwMode="auto">
            <a:xfrm>
              <a:off x="5345113" y="4089401"/>
              <a:ext cx="333375" cy="517525"/>
            </a:xfrm>
            <a:custGeom>
              <a:avLst/>
              <a:gdLst>
                <a:gd name="T0" fmla="*/ 32 w 101"/>
                <a:gd name="T1" fmla="*/ 9 h 157"/>
                <a:gd name="T2" fmla="*/ 0 w 101"/>
                <a:gd name="T3" fmla="*/ 33 h 157"/>
                <a:gd name="T4" fmla="*/ 20 w 101"/>
                <a:gd name="T5" fmla="*/ 148 h 157"/>
                <a:gd name="T6" fmla="*/ 98 w 101"/>
                <a:gd name="T7" fmla="*/ 130 h 157"/>
                <a:gd name="T8" fmla="*/ 95 w 101"/>
                <a:gd name="T9" fmla="*/ 0 h 157"/>
                <a:gd name="T10" fmla="*/ 72 w 101"/>
                <a:gd name="T11" fmla="*/ 4 h 157"/>
                <a:gd name="T12" fmla="*/ 32 w 101"/>
                <a:gd name="T13" fmla="*/ 9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157">
                  <a:moveTo>
                    <a:pt x="32" y="9"/>
                  </a:moveTo>
                  <a:cubicBezTo>
                    <a:pt x="32" y="9"/>
                    <a:pt x="12" y="20"/>
                    <a:pt x="0" y="33"/>
                  </a:cubicBezTo>
                  <a:cubicBezTo>
                    <a:pt x="0" y="33"/>
                    <a:pt x="16" y="71"/>
                    <a:pt x="20" y="148"/>
                  </a:cubicBezTo>
                  <a:cubicBezTo>
                    <a:pt x="20" y="148"/>
                    <a:pt x="61" y="157"/>
                    <a:pt x="98" y="130"/>
                  </a:cubicBezTo>
                  <a:cubicBezTo>
                    <a:pt x="98" y="130"/>
                    <a:pt x="101" y="43"/>
                    <a:pt x="95" y="0"/>
                  </a:cubicBezTo>
                  <a:cubicBezTo>
                    <a:pt x="95" y="0"/>
                    <a:pt x="81" y="3"/>
                    <a:pt x="72" y="4"/>
                  </a:cubicBezTo>
                  <a:lnTo>
                    <a:pt x="32" y="9"/>
                  </a:lnTo>
                  <a:close/>
                </a:path>
              </a:pathLst>
            </a:custGeom>
            <a:solidFill>
              <a:srgbClr val="506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2" name="îṥ1íḑê">
              <a:extLst>
                <a:ext uri="{FF2B5EF4-FFF2-40B4-BE49-F238E27FC236}">
                  <a16:creationId xmlns:a16="http://schemas.microsoft.com/office/drawing/2014/main" id="{AAC1B1D5-9D38-42BD-B951-2F9BA7DE2EAA}"/>
                </a:ext>
              </a:extLst>
            </p:cNvPr>
            <p:cNvSpPr/>
            <p:nvPr/>
          </p:nvSpPr>
          <p:spPr bwMode="auto">
            <a:xfrm>
              <a:off x="5424488" y="3829051"/>
              <a:ext cx="217488" cy="296863"/>
            </a:xfrm>
            <a:custGeom>
              <a:avLst/>
              <a:gdLst>
                <a:gd name="T0" fmla="*/ 6 w 66"/>
                <a:gd name="T1" fmla="*/ 64 h 90"/>
                <a:gd name="T2" fmla="*/ 36 w 66"/>
                <a:gd name="T3" fmla="*/ 90 h 90"/>
                <a:gd name="T4" fmla="*/ 62 w 66"/>
                <a:gd name="T5" fmla="*/ 35 h 90"/>
                <a:gd name="T6" fmla="*/ 19 w 66"/>
                <a:gd name="T7" fmla="*/ 13 h 90"/>
                <a:gd name="T8" fmla="*/ 6 w 66"/>
                <a:gd name="T9" fmla="*/ 6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90">
                  <a:moveTo>
                    <a:pt x="6" y="64"/>
                  </a:moveTo>
                  <a:cubicBezTo>
                    <a:pt x="6" y="64"/>
                    <a:pt x="12" y="90"/>
                    <a:pt x="36" y="90"/>
                  </a:cubicBezTo>
                  <a:cubicBezTo>
                    <a:pt x="64" y="90"/>
                    <a:pt x="66" y="53"/>
                    <a:pt x="62" y="35"/>
                  </a:cubicBezTo>
                  <a:cubicBezTo>
                    <a:pt x="58" y="19"/>
                    <a:pt x="38" y="0"/>
                    <a:pt x="19" y="13"/>
                  </a:cubicBezTo>
                  <a:cubicBezTo>
                    <a:pt x="4" y="22"/>
                    <a:pt x="0" y="40"/>
                    <a:pt x="6" y="64"/>
                  </a:cubicBezTo>
                  <a:close/>
                </a:path>
              </a:pathLst>
            </a:custGeom>
            <a:solidFill>
              <a:srgbClr val="F7CA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3" name="îŝļîdè">
              <a:extLst>
                <a:ext uri="{FF2B5EF4-FFF2-40B4-BE49-F238E27FC236}">
                  <a16:creationId xmlns:a16="http://schemas.microsoft.com/office/drawing/2014/main" id="{C79C3E74-0D46-4B34-B12C-3E03234528E5}"/>
                </a:ext>
              </a:extLst>
            </p:cNvPr>
            <p:cNvSpPr/>
            <p:nvPr/>
          </p:nvSpPr>
          <p:spPr bwMode="auto">
            <a:xfrm>
              <a:off x="5403850" y="3822701"/>
              <a:ext cx="238125" cy="266700"/>
            </a:xfrm>
            <a:custGeom>
              <a:avLst/>
              <a:gdLst>
                <a:gd name="T0" fmla="*/ 34 w 72"/>
                <a:gd name="T1" fmla="*/ 7 h 81"/>
                <a:gd name="T2" fmla="*/ 4 w 72"/>
                <a:gd name="T3" fmla="*/ 39 h 81"/>
                <a:gd name="T4" fmla="*/ 19 w 72"/>
                <a:gd name="T5" fmla="*/ 81 h 81"/>
                <a:gd name="T6" fmla="*/ 20 w 72"/>
                <a:gd name="T7" fmla="*/ 69 h 81"/>
                <a:gd name="T8" fmla="*/ 16 w 72"/>
                <a:gd name="T9" fmla="*/ 57 h 81"/>
                <a:gd name="T10" fmla="*/ 22 w 72"/>
                <a:gd name="T11" fmla="*/ 49 h 81"/>
                <a:gd name="T12" fmla="*/ 24 w 72"/>
                <a:gd name="T13" fmla="*/ 50 h 81"/>
                <a:gd name="T14" fmla="*/ 28 w 72"/>
                <a:gd name="T15" fmla="*/ 49 h 81"/>
                <a:gd name="T16" fmla="*/ 29 w 72"/>
                <a:gd name="T17" fmla="*/ 40 h 81"/>
                <a:gd name="T18" fmla="*/ 69 w 72"/>
                <a:gd name="T19" fmla="*/ 40 h 81"/>
                <a:gd name="T20" fmla="*/ 72 w 72"/>
                <a:gd name="T21" fmla="*/ 29 h 81"/>
                <a:gd name="T22" fmla="*/ 34 w 72"/>
                <a:gd name="T23" fmla="*/ 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" h="81">
                  <a:moveTo>
                    <a:pt x="34" y="7"/>
                  </a:moveTo>
                  <a:cubicBezTo>
                    <a:pt x="34" y="7"/>
                    <a:pt x="9" y="8"/>
                    <a:pt x="4" y="39"/>
                  </a:cubicBezTo>
                  <a:cubicBezTo>
                    <a:pt x="4" y="39"/>
                    <a:pt x="0" y="65"/>
                    <a:pt x="19" y="81"/>
                  </a:cubicBezTo>
                  <a:cubicBezTo>
                    <a:pt x="19" y="81"/>
                    <a:pt x="19" y="71"/>
                    <a:pt x="20" y="69"/>
                  </a:cubicBezTo>
                  <a:cubicBezTo>
                    <a:pt x="21" y="67"/>
                    <a:pt x="16" y="61"/>
                    <a:pt x="16" y="57"/>
                  </a:cubicBezTo>
                  <a:cubicBezTo>
                    <a:pt x="17" y="53"/>
                    <a:pt x="17" y="45"/>
                    <a:pt x="22" y="49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5" y="52"/>
                    <a:pt x="28" y="51"/>
                    <a:pt x="28" y="49"/>
                  </a:cubicBezTo>
                  <a:cubicBezTo>
                    <a:pt x="27" y="45"/>
                    <a:pt x="27" y="42"/>
                    <a:pt x="29" y="40"/>
                  </a:cubicBezTo>
                  <a:cubicBezTo>
                    <a:pt x="32" y="35"/>
                    <a:pt x="50" y="44"/>
                    <a:pt x="69" y="40"/>
                  </a:cubicBezTo>
                  <a:cubicBezTo>
                    <a:pt x="69" y="40"/>
                    <a:pt x="72" y="36"/>
                    <a:pt x="72" y="29"/>
                  </a:cubicBezTo>
                  <a:cubicBezTo>
                    <a:pt x="72" y="29"/>
                    <a:pt x="66" y="0"/>
                    <a:pt x="34" y="7"/>
                  </a:cubicBezTo>
                  <a:close/>
                </a:path>
              </a:pathLst>
            </a:custGeom>
            <a:solidFill>
              <a:srgbClr val="C670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4" name="íṧḷîḑe">
              <a:extLst>
                <a:ext uri="{FF2B5EF4-FFF2-40B4-BE49-F238E27FC236}">
                  <a16:creationId xmlns:a16="http://schemas.microsoft.com/office/drawing/2014/main" id="{81FE2D73-E85C-4F2C-83D8-09CB82A84AA5}"/>
                </a:ext>
              </a:extLst>
            </p:cNvPr>
            <p:cNvSpPr/>
            <p:nvPr/>
          </p:nvSpPr>
          <p:spPr bwMode="auto">
            <a:xfrm>
              <a:off x="5467350" y="4105276"/>
              <a:ext cx="115888" cy="66675"/>
            </a:xfrm>
            <a:custGeom>
              <a:avLst/>
              <a:gdLst>
                <a:gd name="T0" fmla="*/ 4 w 73"/>
                <a:gd name="T1" fmla="*/ 0 h 42"/>
                <a:gd name="T2" fmla="*/ 37 w 73"/>
                <a:gd name="T3" fmla="*/ 7 h 42"/>
                <a:gd name="T4" fmla="*/ 73 w 73"/>
                <a:gd name="T5" fmla="*/ 19 h 42"/>
                <a:gd name="T6" fmla="*/ 71 w 73"/>
                <a:gd name="T7" fmla="*/ 34 h 42"/>
                <a:gd name="T8" fmla="*/ 54 w 73"/>
                <a:gd name="T9" fmla="*/ 42 h 42"/>
                <a:gd name="T10" fmla="*/ 21 w 73"/>
                <a:gd name="T11" fmla="*/ 25 h 42"/>
                <a:gd name="T12" fmla="*/ 0 w 73"/>
                <a:gd name="T13" fmla="*/ 7 h 42"/>
                <a:gd name="T14" fmla="*/ 4 w 73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" h="42">
                  <a:moveTo>
                    <a:pt x="4" y="0"/>
                  </a:moveTo>
                  <a:lnTo>
                    <a:pt x="37" y="7"/>
                  </a:lnTo>
                  <a:lnTo>
                    <a:pt x="73" y="19"/>
                  </a:lnTo>
                  <a:lnTo>
                    <a:pt x="71" y="34"/>
                  </a:lnTo>
                  <a:lnTo>
                    <a:pt x="54" y="42"/>
                  </a:lnTo>
                  <a:lnTo>
                    <a:pt x="21" y="25"/>
                  </a:lnTo>
                  <a:lnTo>
                    <a:pt x="0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7B3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5" name="îśḻíḓê">
              <a:extLst>
                <a:ext uri="{FF2B5EF4-FFF2-40B4-BE49-F238E27FC236}">
                  <a16:creationId xmlns:a16="http://schemas.microsoft.com/office/drawing/2014/main" id="{322BAC37-A1B8-40A4-8EC3-2A374613CDA4}"/>
                </a:ext>
              </a:extLst>
            </p:cNvPr>
            <p:cNvSpPr/>
            <p:nvPr/>
          </p:nvSpPr>
          <p:spPr bwMode="auto">
            <a:xfrm>
              <a:off x="5440363" y="4098926"/>
              <a:ext cx="112713" cy="106363"/>
            </a:xfrm>
            <a:custGeom>
              <a:avLst/>
              <a:gdLst>
                <a:gd name="T0" fmla="*/ 9 w 71"/>
                <a:gd name="T1" fmla="*/ 0 h 67"/>
                <a:gd name="T2" fmla="*/ 0 w 71"/>
                <a:gd name="T3" fmla="*/ 15 h 67"/>
                <a:gd name="T4" fmla="*/ 54 w 71"/>
                <a:gd name="T5" fmla="*/ 67 h 67"/>
                <a:gd name="T6" fmla="*/ 71 w 71"/>
                <a:gd name="T7" fmla="*/ 46 h 67"/>
                <a:gd name="T8" fmla="*/ 9 w 71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67">
                  <a:moveTo>
                    <a:pt x="9" y="0"/>
                  </a:moveTo>
                  <a:lnTo>
                    <a:pt x="0" y="15"/>
                  </a:lnTo>
                  <a:lnTo>
                    <a:pt x="54" y="67"/>
                  </a:lnTo>
                  <a:lnTo>
                    <a:pt x="71" y="4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6" name="i$ļiḓè">
              <a:extLst>
                <a:ext uri="{FF2B5EF4-FFF2-40B4-BE49-F238E27FC236}">
                  <a16:creationId xmlns:a16="http://schemas.microsoft.com/office/drawing/2014/main" id="{EA5A3F1A-24C6-4837-9F18-F66BB7BCAE98}"/>
                </a:ext>
              </a:extLst>
            </p:cNvPr>
            <p:cNvSpPr/>
            <p:nvPr/>
          </p:nvSpPr>
          <p:spPr bwMode="auto">
            <a:xfrm>
              <a:off x="5553075" y="4105276"/>
              <a:ext cx="46038" cy="93663"/>
            </a:xfrm>
            <a:custGeom>
              <a:avLst/>
              <a:gdLst>
                <a:gd name="T0" fmla="*/ 0 w 29"/>
                <a:gd name="T1" fmla="*/ 42 h 59"/>
                <a:gd name="T2" fmla="*/ 19 w 29"/>
                <a:gd name="T3" fmla="*/ 59 h 59"/>
                <a:gd name="T4" fmla="*/ 29 w 29"/>
                <a:gd name="T5" fmla="*/ 0 h 59"/>
                <a:gd name="T6" fmla="*/ 0 w 29"/>
                <a:gd name="T7" fmla="*/ 4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9">
                  <a:moveTo>
                    <a:pt x="0" y="42"/>
                  </a:moveTo>
                  <a:lnTo>
                    <a:pt x="19" y="59"/>
                  </a:lnTo>
                  <a:lnTo>
                    <a:pt x="29" y="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7" name="îs1îḓé">
              <a:extLst>
                <a:ext uri="{FF2B5EF4-FFF2-40B4-BE49-F238E27FC236}">
                  <a16:creationId xmlns:a16="http://schemas.microsoft.com/office/drawing/2014/main" id="{09B170B4-3683-4E37-A22C-F95A62E57756}"/>
                </a:ext>
              </a:extLst>
            </p:cNvPr>
            <p:cNvSpPr/>
            <p:nvPr/>
          </p:nvSpPr>
          <p:spPr bwMode="auto">
            <a:xfrm>
              <a:off x="5473700" y="3981451"/>
              <a:ext cx="155575" cy="171450"/>
            </a:xfrm>
            <a:custGeom>
              <a:avLst/>
              <a:gdLst>
                <a:gd name="T0" fmla="*/ 7 w 47"/>
                <a:gd name="T1" fmla="*/ 1 h 52"/>
                <a:gd name="T2" fmla="*/ 11 w 47"/>
                <a:gd name="T3" fmla="*/ 33 h 52"/>
                <a:gd name="T4" fmla="*/ 41 w 47"/>
                <a:gd name="T5" fmla="*/ 34 h 52"/>
                <a:gd name="T6" fmla="*/ 42 w 47"/>
                <a:gd name="T7" fmla="*/ 47 h 52"/>
                <a:gd name="T8" fmla="*/ 7 w 47"/>
                <a:gd name="T9" fmla="*/ 45 h 52"/>
                <a:gd name="T10" fmla="*/ 3 w 47"/>
                <a:gd name="T11" fmla="*/ 2 h 52"/>
                <a:gd name="T12" fmla="*/ 5 w 47"/>
                <a:gd name="T13" fmla="*/ 0 h 52"/>
                <a:gd name="T14" fmla="*/ 7 w 47"/>
                <a:gd name="T15" fmla="*/ 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52">
                  <a:moveTo>
                    <a:pt x="7" y="1"/>
                  </a:moveTo>
                  <a:cubicBezTo>
                    <a:pt x="7" y="1"/>
                    <a:pt x="3" y="27"/>
                    <a:pt x="11" y="33"/>
                  </a:cubicBezTo>
                  <a:cubicBezTo>
                    <a:pt x="11" y="33"/>
                    <a:pt x="25" y="41"/>
                    <a:pt x="41" y="34"/>
                  </a:cubicBezTo>
                  <a:cubicBezTo>
                    <a:pt x="41" y="34"/>
                    <a:pt x="47" y="42"/>
                    <a:pt x="42" y="47"/>
                  </a:cubicBezTo>
                  <a:cubicBezTo>
                    <a:pt x="36" y="52"/>
                    <a:pt x="12" y="51"/>
                    <a:pt x="7" y="45"/>
                  </a:cubicBezTo>
                  <a:cubicBezTo>
                    <a:pt x="1" y="39"/>
                    <a:pt x="0" y="13"/>
                    <a:pt x="3" y="2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7" y="1"/>
                  </a:lnTo>
                  <a:close/>
                </a:path>
              </a:pathLst>
            </a:custGeom>
            <a:solidFill>
              <a:srgbClr val="C670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8" name="iṥḷiḓê">
              <a:extLst>
                <a:ext uri="{FF2B5EF4-FFF2-40B4-BE49-F238E27FC236}">
                  <a16:creationId xmlns:a16="http://schemas.microsoft.com/office/drawing/2014/main" id="{63933969-6142-4133-AECC-930D845498D6}"/>
                </a:ext>
              </a:extLst>
            </p:cNvPr>
            <p:cNvSpPr/>
            <p:nvPr/>
          </p:nvSpPr>
          <p:spPr bwMode="auto">
            <a:xfrm>
              <a:off x="5500688" y="3960813"/>
              <a:ext cx="187325" cy="112713"/>
            </a:xfrm>
            <a:custGeom>
              <a:avLst/>
              <a:gdLst>
                <a:gd name="T0" fmla="*/ 4 w 57"/>
                <a:gd name="T1" fmla="*/ 4 h 34"/>
                <a:gd name="T2" fmla="*/ 40 w 57"/>
                <a:gd name="T3" fmla="*/ 1 h 34"/>
                <a:gd name="T4" fmla="*/ 42 w 57"/>
                <a:gd name="T5" fmla="*/ 1 h 34"/>
                <a:gd name="T6" fmla="*/ 57 w 57"/>
                <a:gd name="T7" fmla="*/ 9 h 34"/>
                <a:gd name="T8" fmla="*/ 14 w 57"/>
                <a:gd name="T9" fmla="*/ 34 h 34"/>
                <a:gd name="T10" fmla="*/ 0 w 57"/>
                <a:gd name="T11" fmla="*/ 25 h 34"/>
                <a:gd name="T12" fmla="*/ 0 w 57"/>
                <a:gd name="T13" fmla="*/ 23 h 34"/>
                <a:gd name="T14" fmla="*/ 2 w 57"/>
                <a:gd name="T15" fmla="*/ 5 h 34"/>
                <a:gd name="T16" fmla="*/ 4 w 57"/>
                <a:gd name="T17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34">
                  <a:moveTo>
                    <a:pt x="4" y="4"/>
                  </a:moveTo>
                  <a:cubicBezTo>
                    <a:pt x="26" y="7"/>
                    <a:pt x="36" y="4"/>
                    <a:pt x="40" y="1"/>
                  </a:cubicBezTo>
                  <a:cubicBezTo>
                    <a:pt x="40" y="0"/>
                    <a:pt x="42" y="0"/>
                    <a:pt x="42" y="1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4"/>
                    <a:pt x="0" y="23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4"/>
                    <a:pt x="3" y="4"/>
                    <a:pt x="4" y="4"/>
                  </a:cubicBezTo>
                  <a:close/>
                </a:path>
              </a:pathLst>
            </a:custGeom>
            <a:solidFill>
              <a:srgbClr val="EC6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9" name="iṡľîḍe">
              <a:extLst>
                <a:ext uri="{FF2B5EF4-FFF2-40B4-BE49-F238E27FC236}">
                  <a16:creationId xmlns:a16="http://schemas.microsoft.com/office/drawing/2014/main" id="{B5FBD1E9-B5E5-4974-8ACE-B99A004B0983}"/>
                </a:ext>
              </a:extLst>
            </p:cNvPr>
            <p:cNvSpPr/>
            <p:nvPr/>
          </p:nvSpPr>
          <p:spPr bwMode="auto">
            <a:xfrm>
              <a:off x="5546725" y="3987801"/>
              <a:ext cx="141288" cy="85725"/>
            </a:xfrm>
            <a:custGeom>
              <a:avLst/>
              <a:gdLst>
                <a:gd name="T0" fmla="*/ 4 w 43"/>
                <a:gd name="T1" fmla="*/ 4 h 26"/>
                <a:gd name="T2" fmla="*/ 41 w 43"/>
                <a:gd name="T3" fmla="*/ 1 h 26"/>
                <a:gd name="T4" fmla="*/ 43 w 43"/>
                <a:gd name="T5" fmla="*/ 2 h 26"/>
                <a:gd name="T6" fmla="*/ 41 w 43"/>
                <a:gd name="T7" fmla="*/ 20 h 26"/>
                <a:gd name="T8" fmla="*/ 38 w 43"/>
                <a:gd name="T9" fmla="*/ 22 h 26"/>
                <a:gd name="T10" fmla="*/ 1 w 43"/>
                <a:gd name="T11" fmla="*/ 26 h 26"/>
                <a:gd name="T12" fmla="*/ 0 w 43"/>
                <a:gd name="T13" fmla="*/ 25 h 26"/>
                <a:gd name="T14" fmla="*/ 2 w 43"/>
                <a:gd name="T15" fmla="*/ 6 h 26"/>
                <a:gd name="T16" fmla="*/ 4 w 43"/>
                <a:gd name="T17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26">
                  <a:moveTo>
                    <a:pt x="4" y="4"/>
                  </a:moveTo>
                  <a:cubicBezTo>
                    <a:pt x="41" y="1"/>
                    <a:pt x="41" y="1"/>
                    <a:pt x="41" y="1"/>
                  </a:cubicBezTo>
                  <a:cubicBezTo>
                    <a:pt x="42" y="0"/>
                    <a:pt x="43" y="1"/>
                    <a:pt x="43" y="2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0" y="21"/>
                    <a:pt x="39" y="22"/>
                    <a:pt x="38" y="22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0" y="26"/>
                    <a:pt x="0" y="25"/>
                    <a:pt x="0" y="2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4" y="4"/>
                  </a:cubicBezTo>
                  <a:close/>
                </a:path>
              </a:pathLst>
            </a:custGeom>
            <a:solidFill>
              <a:srgbClr val="494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0" name="îślíḓè">
              <a:extLst>
                <a:ext uri="{FF2B5EF4-FFF2-40B4-BE49-F238E27FC236}">
                  <a16:creationId xmlns:a16="http://schemas.microsoft.com/office/drawing/2014/main" id="{BB251547-7C92-45BD-8CC6-45DAB67C0E48}"/>
                </a:ext>
              </a:extLst>
            </p:cNvPr>
            <p:cNvSpPr/>
            <p:nvPr/>
          </p:nvSpPr>
          <p:spPr bwMode="auto">
            <a:xfrm>
              <a:off x="5243513" y="4198938"/>
              <a:ext cx="517525" cy="282575"/>
            </a:xfrm>
            <a:custGeom>
              <a:avLst/>
              <a:gdLst>
                <a:gd name="T0" fmla="*/ 31 w 157"/>
                <a:gd name="T1" fmla="*/ 0 h 86"/>
                <a:gd name="T2" fmla="*/ 55 w 157"/>
                <a:gd name="T3" fmla="*/ 21 h 86"/>
                <a:gd name="T4" fmla="*/ 155 w 157"/>
                <a:gd name="T5" fmla="*/ 50 h 86"/>
                <a:gd name="T6" fmla="*/ 154 w 157"/>
                <a:gd name="T7" fmla="*/ 74 h 86"/>
                <a:gd name="T8" fmla="*/ 50 w 157"/>
                <a:gd name="T9" fmla="*/ 60 h 86"/>
                <a:gd name="T10" fmla="*/ 31 w 157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7" h="86">
                  <a:moveTo>
                    <a:pt x="31" y="0"/>
                  </a:moveTo>
                  <a:cubicBezTo>
                    <a:pt x="31" y="0"/>
                    <a:pt x="46" y="1"/>
                    <a:pt x="55" y="21"/>
                  </a:cubicBezTo>
                  <a:cubicBezTo>
                    <a:pt x="64" y="41"/>
                    <a:pt x="112" y="58"/>
                    <a:pt x="155" y="50"/>
                  </a:cubicBezTo>
                  <a:cubicBezTo>
                    <a:pt x="155" y="50"/>
                    <a:pt x="157" y="63"/>
                    <a:pt x="154" y="74"/>
                  </a:cubicBezTo>
                  <a:cubicBezTo>
                    <a:pt x="154" y="74"/>
                    <a:pt x="84" y="86"/>
                    <a:pt x="50" y="60"/>
                  </a:cubicBezTo>
                  <a:cubicBezTo>
                    <a:pt x="50" y="60"/>
                    <a:pt x="0" y="24"/>
                    <a:pt x="31" y="0"/>
                  </a:cubicBezTo>
                  <a:close/>
                </a:path>
              </a:pathLst>
            </a:custGeom>
            <a:solidFill>
              <a:srgbClr val="EC6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1" name="iśḷídè">
              <a:extLst>
                <a:ext uri="{FF2B5EF4-FFF2-40B4-BE49-F238E27FC236}">
                  <a16:creationId xmlns:a16="http://schemas.microsoft.com/office/drawing/2014/main" id="{F22AC832-A719-4040-9E03-DE23A3BD2082}"/>
                </a:ext>
              </a:extLst>
            </p:cNvPr>
            <p:cNvSpPr/>
            <p:nvPr/>
          </p:nvSpPr>
          <p:spPr bwMode="auto">
            <a:xfrm>
              <a:off x="5418138" y="3914776"/>
              <a:ext cx="88900" cy="95250"/>
            </a:xfrm>
            <a:custGeom>
              <a:avLst/>
              <a:gdLst>
                <a:gd name="T0" fmla="*/ 27 w 27"/>
                <a:gd name="T1" fmla="*/ 21 h 29"/>
                <a:gd name="T2" fmla="*/ 3 w 27"/>
                <a:gd name="T3" fmla="*/ 0 h 29"/>
                <a:gd name="T4" fmla="*/ 1 w 27"/>
                <a:gd name="T5" fmla="*/ 7 h 29"/>
                <a:gd name="T6" fmla="*/ 26 w 27"/>
                <a:gd name="T7" fmla="*/ 29 h 29"/>
                <a:gd name="T8" fmla="*/ 27 w 27"/>
                <a:gd name="T9" fmla="*/ 2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8">
                  <a:moveTo>
                    <a:pt x="27" y="21"/>
                  </a:moveTo>
                  <a:cubicBezTo>
                    <a:pt x="27" y="21"/>
                    <a:pt x="11" y="14"/>
                    <a:pt x="3" y="0"/>
                  </a:cubicBezTo>
                  <a:cubicBezTo>
                    <a:pt x="3" y="0"/>
                    <a:pt x="0" y="2"/>
                    <a:pt x="1" y="7"/>
                  </a:cubicBezTo>
                  <a:cubicBezTo>
                    <a:pt x="1" y="7"/>
                    <a:pt x="9" y="21"/>
                    <a:pt x="26" y="29"/>
                  </a:cubicBezTo>
                  <a:lnTo>
                    <a:pt x="27" y="21"/>
                  </a:lnTo>
                  <a:close/>
                </a:path>
              </a:pathLst>
            </a:custGeom>
            <a:solidFill>
              <a:srgbClr val="734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243" name="任意多边形: 形状 34">
            <a:extLst>
              <a:ext uri="{FF2B5EF4-FFF2-40B4-BE49-F238E27FC236}">
                <a16:creationId xmlns:a16="http://schemas.microsoft.com/office/drawing/2014/main" id="{D8CA15BD-9F5F-421D-BCEF-FAB7C270C1F7}"/>
              </a:ext>
            </a:extLst>
          </p:cNvPr>
          <p:cNvSpPr/>
          <p:nvPr/>
        </p:nvSpPr>
        <p:spPr>
          <a:xfrm>
            <a:off x="314325" y="540544"/>
            <a:ext cx="692944" cy="346472"/>
          </a:xfrm>
          <a:custGeom>
            <a:avLst/>
            <a:gdLst>
              <a:gd name="txL" fmla="*/ 0 w 923740"/>
              <a:gd name="txT" fmla="*/ 0 h 461870"/>
              <a:gd name="txR" fmla="*/ 923740 w 923740"/>
              <a:gd name="txB" fmla="*/ 461870 h 461870"/>
            </a:gdLst>
            <a:ahLst/>
            <a:cxnLst>
              <a:cxn ang="0">
                <a:pos x="0" y="0"/>
              </a:cxn>
              <a:cxn ang="0">
                <a:pos x="33227" y="0"/>
              </a:cxn>
              <a:cxn ang="0">
                <a:pos x="33227" y="428643"/>
              </a:cxn>
              <a:cxn ang="0">
                <a:pos x="890513" y="428643"/>
              </a:cxn>
              <a:cxn ang="0">
                <a:pos x="890513" y="0"/>
              </a:cxn>
              <a:cxn ang="0">
                <a:pos x="923740" y="0"/>
              </a:cxn>
              <a:cxn ang="0">
                <a:pos x="923740" y="461870"/>
              </a:cxn>
              <a:cxn ang="0">
                <a:pos x="0" y="461870"/>
              </a:cxn>
              <a:cxn ang="0">
                <a:pos x="0" y="0"/>
              </a:cxn>
            </a:cxnLst>
            <a:rect l="txL" t="txT" r="txR" b="txB"/>
            <a:pathLst>
              <a:path w="923740" h="461870">
                <a:moveTo>
                  <a:pt x="0" y="0"/>
                </a:moveTo>
                <a:lnTo>
                  <a:pt x="33227" y="0"/>
                </a:lnTo>
                <a:lnTo>
                  <a:pt x="33227" y="428643"/>
                </a:lnTo>
                <a:lnTo>
                  <a:pt x="890513" y="428643"/>
                </a:lnTo>
                <a:lnTo>
                  <a:pt x="890513" y="0"/>
                </a:lnTo>
                <a:lnTo>
                  <a:pt x="923740" y="0"/>
                </a:lnTo>
                <a:lnTo>
                  <a:pt x="923740" y="461870"/>
                </a:lnTo>
                <a:lnTo>
                  <a:pt x="0" y="461870"/>
                </a:lnTo>
                <a:lnTo>
                  <a:pt x="0" y="0"/>
                </a:lnTo>
                <a:close/>
              </a:path>
            </a:pathLst>
          </a:custGeom>
          <a:solidFill>
            <a:srgbClr val="FF9966"/>
          </a:solidFill>
          <a:ln w="12700">
            <a:noFill/>
          </a:ln>
        </p:spPr>
        <p:txBody>
          <a:bodyPr anchor="ctr"/>
          <a:lstStyle/>
          <a:p>
            <a:pPr algn="ctr"/>
            <a:endParaRPr sz="1200">
              <a:ea typeface="宋体" panose="02010600030101010101" pitchFamily="2" charset="-122"/>
            </a:endParaRPr>
          </a:p>
        </p:txBody>
      </p:sp>
      <p:sp>
        <p:nvSpPr>
          <p:cNvPr id="244" name="任意多边形: 形状 35">
            <a:extLst>
              <a:ext uri="{FF2B5EF4-FFF2-40B4-BE49-F238E27FC236}">
                <a16:creationId xmlns:a16="http://schemas.microsoft.com/office/drawing/2014/main" id="{C9DDF0C7-9273-4715-9F54-09676C002063}"/>
              </a:ext>
            </a:extLst>
          </p:cNvPr>
          <p:cNvSpPr/>
          <p:nvPr/>
        </p:nvSpPr>
        <p:spPr>
          <a:xfrm>
            <a:off x="314325" y="194072"/>
            <a:ext cx="692944" cy="346472"/>
          </a:xfrm>
          <a:custGeom>
            <a:avLst/>
            <a:gdLst>
              <a:gd name="txL" fmla="*/ 0 w 923740"/>
              <a:gd name="txT" fmla="*/ 0 h 461870"/>
              <a:gd name="txR" fmla="*/ 923740 w 923740"/>
              <a:gd name="txB" fmla="*/ 461870 h 461870"/>
            </a:gdLst>
            <a:ahLst/>
            <a:cxnLst>
              <a:cxn ang="0">
                <a:pos x="0" y="0"/>
              </a:cxn>
              <a:cxn ang="0">
                <a:pos x="923740" y="0"/>
              </a:cxn>
              <a:cxn ang="0">
                <a:pos x="923740" y="461870"/>
              </a:cxn>
              <a:cxn ang="0">
                <a:pos x="890513" y="461870"/>
              </a:cxn>
              <a:cxn ang="0">
                <a:pos x="890513" y="33227"/>
              </a:cxn>
              <a:cxn ang="0">
                <a:pos x="33227" y="33227"/>
              </a:cxn>
              <a:cxn ang="0">
                <a:pos x="33227" y="461870"/>
              </a:cxn>
              <a:cxn ang="0">
                <a:pos x="0" y="461870"/>
              </a:cxn>
              <a:cxn ang="0">
                <a:pos x="0" y="0"/>
              </a:cxn>
            </a:cxnLst>
            <a:rect l="txL" t="txT" r="txR" b="txB"/>
            <a:pathLst>
              <a:path w="923740" h="461870">
                <a:moveTo>
                  <a:pt x="0" y="0"/>
                </a:moveTo>
                <a:lnTo>
                  <a:pt x="923740" y="0"/>
                </a:lnTo>
                <a:lnTo>
                  <a:pt x="923740" y="461870"/>
                </a:lnTo>
                <a:lnTo>
                  <a:pt x="890513" y="461870"/>
                </a:lnTo>
                <a:lnTo>
                  <a:pt x="890513" y="33227"/>
                </a:lnTo>
                <a:lnTo>
                  <a:pt x="33227" y="33227"/>
                </a:lnTo>
                <a:lnTo>
                  <a:pt x="33227" y="461870"/>
                </a:lnTo>
                <a:lnTo>
                  <a:pt x="0" y="461870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 w="12700">
            <a:noFill/>
          </a:ln>
        </p:spPr>
        <p:txBody>
          <a:bodyPr anchor="ctr"/>
          <a:lstStyle/>
          <a:p>
            <a:pPr algn="ctr"/>
            <a:endParaRPr sz="1200">
              <a:ea typeface="宋体" panose="02010600030101010101" pitchFamily="2" charset="-122"/>
            </a:endParaRPr>
          </a:p>
        </p:txBody>
      </p:sp>
      <p:sp>
        <p:nvSpPr>
          <p:cNvPr id="245" name="文本框 37">
            <a:extLst>
              <a:ext uri="{FF2B5EF4-FFF2-40B4-BE49-F238E27FC236}">
                <a16:creationId xmlns:a16="http://schemas.microsoft.com/office/drawing/2014/main" id="{625A20AA-68A4-4B2E-A351-342F7B7AF632}"/>
              </a:ext>
            </a:extLst>
          </p:cNvPr>
          <p:cNvSpPr/>
          <p:nvPr/>
        </p:nvSpPr>
        <p:spPr>
          <a:xfrm>
            <a:off x="1104900" y="278606"/>
            <a:ext cx="1415772" cy="47025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>
              <a:lnSpc>
                <a:spcPct val="110000"/>
              </a:lnSpc>
              <a:buClr>
                <a:srgbClr val="800000"/>
              </a:buClr>
              <a:buSzPct val="80000"/>
              <a:buFont typeface="Wingdings" panose="05000000000000000000" pitchFamily="2" charset="2"/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46" name="图片 245">
            <a:extLst>
              <a:ext uri="{FF2B5EF4-FFF2-40B4-BE49-F238E27FC236}">
                <a16:creationId xmlns:a16="http://schemas.microsoft.com/office/drawing/2014/main" id="{9424560E-4544-4A9B-89D2-3AA00AD3A2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4780" y="115729"/>
            <a:ext cx="2729865" cy="42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440315"/>
      </p:ext>
    </p:extLst>
  </p:cSld>
  <p:clrMapOvr>
    <a:masterClrMapping/>
  </p:clrMapOvr>
  <p:transition spd="slow" advClick="0" advTm="1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07ebf020-8231-4ee8-a192-c6deec70e23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57bf4807-9836-474c-901a-09f3d55ba1cf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752c0673-ff9c-4f93-9053-9c791c29a25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752c0673-ff9c-4f93-9053-9c791c29a25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752c0673-ff9c-4f93-9053-9c791c29a25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752c0673-ff9c-4f93-9053-9c791c29a25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e4d5e9c1-b147-4123-b87c-f0fc56b429c4"/>
</p:tagLst>
</file>

<file path=ppt/theme/theme1.xml><?xml version="1.0" encoding="utf-8"?>
<a:theme xmlns:a="http://schemas.openxmlformats.org/drawingml/2006/main" name="Office 主题​​">
  <a:themeElements>
    <a:clrScheme name="自定义 116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0989B1"/>
      </a:accent1>
      <a:accent2>
        <a:srgbClr val="59C3B6"/>
      </a:accent2>
      <a:accent3>
        <a:srgbClr val="0989B1"/>
      </a:accent3>
      <a:accent4>
        <a:srgbClr val="59C3B6"/>
      </a:accent4>
      <a:accent5>
        <a:srgbClr val="0989B1"/>
      </a:accent5>
      <a:accent6>
        <a:srgbClr val="59C3B6"/>
      </a:accent6>
      <a:hlink>
        <a:srgbClr val="6B9F25"/>
      </a:hlink>
      <a:folHlink>
        <a:srgbClr val="BA6906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654</Words>
  <Application>Microsoft Office PowerPoint</Application>
  <PresentationFormat>全屏显示(16:9)</PresentationFormat>
  <Paragraphs>84</Paragraphs>
  <Slides>11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0" baseType="lpstr">
      <vt:lpstr>华文细黑</vt:lpstr>
      <vt:lpstr>宋体</vt:lpstr>
      <vt:lpstr>微软雅黑</vt:lpstr>
      <vt:lpstr>Arial</vt:lpstr>
      <vt:lpstr>Calibri</vt:lpstr>
      <vt:lpstr>Symbol</vt:lpstr>
      <vt:lpstr>Times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风云办公</Manager>
  <Company>上海剑姬网络科技有限公司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风云办公PPT模板</dc:title>
  <dc:creator>风云办公</dc:creator>
  <cp:keywords>风云办公</cp:keywords>
  <dc:description>风云办公 http://www.ppt118.com</dc:description>
  <cp:lastModifiedBy>DELL</cp:lastModifiedBy>
  <cp:revision>482</cp:revision>
  <dcterms:created xsi:type="dcterms:W3CDTF">2014-11-09T01:07:00Z</dcterms:created>
  <dcterms:modified xsi:type="dcterms:W3CDTF">2021-04-27T08:38:35Z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  <property fmtid="{D5CDD505-2E9C-101B-9397-08002B2CF9AE}" pid="3" name="KSORubyTemplateID">
    <vt:lpwstr>2</vt:lpwstr>
  </property>
</Properties>
</file>